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9" r:id="rId6"/>
    <p:sldId id="272" r:id="rId7"/>
    <p:sldId id="273" r:id="rId8"/>
    <p:sldId id="274" r:id="rId9"/>
    <p:sldId id="264" r:id="rId10"/>
    <p:sldId id="270" r:id="rId11"/>
    <p:sldId id="271" r:id="rId12"/>
    <p:sldId id="26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 autoAdjust="0"/>
    <p:restoredTop sz="79630" autoAdjust="0"/>
  </p:normalViewPr>
  <p:slideViewPr>
    <p:cSldViewPr>
      <p:cViewPr varScale="1">
        <p:scale>
          <a:sx n="88" d="100"/>
          <a:sy n="88" d="100"/>
        </p:scale>
        <p:origin x="1216" y="1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microsoft.com/office/2015/10/relationships/revisionInfo" Target="revisionInfo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5/23/17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5/23/17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336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15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83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493" lvl="1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07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So we got the challenge on Sunday</a:t>
            </a:r>
            <a:r>
              <a:rPr lang="en-CA" baseline="0" dirty="0" smtClean="0"/>
              <a:t> night, and the goal is to connect our </a:t>
            </a:r>
            <a:r>
              <a:rPr lang="en-CA" baseline="0" dirty="0" err="1" smtClean="0"/>
              <a:t>webapps</a:t>
            </a:r>
            <a:r>
              <a:rPr lang="en-CA" baseline="0" dirty="0" smtClean="0"/>
              <a:t> with social media.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aseline="0" dirty="0" smtClean="0"/>
              <a:t>For this challenge we already thought ahead and implemented Google authenticated </a:t>
            </a:r>
            <a:r>
              <a:rPr lang="en-CA" baseline="0" dirty="0" err="1" smtClean="0"/>
              <a:t>signin</a:t>
            </a:r>
            <a:r>
              <a:rPr lang="en-CA" baseline="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aseline="0" dirty="0" smtClean="0"/>
              <a:t>We thought Twitter / Facebook are most appropriate for this challenge, so we’re </a:t>
            </a:r>
            <a:r>
              <a:rPr lang="en-CA" baseline="0" dirty="0" err="1" smtClean="0"/>
              <a:t>gonna</a:t>
            </a:r>
            <a:r>
              <a:rPr lang="en-CA" baseline="0" dirty="0" smtClean="0"/>
              <a:t> work on implementing that.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17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38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725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837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5/23/17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5/23/17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5/23/17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5/23/17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5/23/17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5/23/17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5/23/17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5/23/17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5/23/17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5/23/17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5/23/17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5/23/17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Buddy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Ecoders</a:t>
            </a:r>
            <a:r>
              <a:rPr lang="en-US" dirty="0"/>
              <a:t> (Patrick, </a:t>
            </a:r>
            <a:r>
              <a:rPr lang="en-US" dirty="0" err="1"/>
              <a:t>Raly</a:t>
            </a:r>
            <a:r>
              <a:rPr lang="en-US" dirty="0"/>
              <a:t>, Kevin, Toni, and Carlo)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48680"/>
            <a:ext cx="4335340" cy="33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vector graphics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1196752"/>
            <a:ext cx="1907672" cy="2543563"/>
          </a:xfrm>
          <a:prstGeom prst="rect">
            <a:avLst/>
          </a:prstGeom>
        </p:spPr>
      </p:pic>
      <p:pic>
        <p:nvPicPr>
          <p:cNvPr id="1028" name="Picture 4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85" y="2348878"/>
            <a:ext cx="758619" cy="100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804" y="2348880"/>
            <a:ext cx="792087" cy="100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4572000"/>
          </a:xfrm>
        </p:spPr>
        <p:txBody>
          <a:bodyPr/>
          <a:lstStyle/>
          <a:p>
            <a:r>
              <a:rPr lang="en-CA" dirty="0"/>
              <a:t>Grocery Lists</a:t>
            </a:r>
          </a:p>
          <a:p>
            <a:pPr lvl="1"/>
            <a:r>
              <a:rPr lang="en-CA" dirty="0"/>
              <a:t>Check off items as you go</a:t>
            </a:r>
          </a:p>
          <a:p>
            <a:pPr lvl="1"/>
            <a:r>
              <a:rPr lang="en-CA" dirty="0"/>
              <a:t>Save lists for future reference</a:t>
            </a:r>
          </a:p>
          <a:p>
            <a:r>
              <a:rPr lang="en-CA" dirty="0"/>
              <a:t>Fridge Tracking</a:t>
            </a:r>
          </a:p>
          <a:p>
            <a:pPr lvl="1"/>
            <a:r>
              <a:rPr lang="en-CA" dirty="0"/>
              <a:t>Show how long food has until it expires</a:t>
            </a:r>
          </a:p>
          <a:p>
            <a:pPr lvl="1"/>
            <a:r>
              <a:rPr lang="en-CA" dirty="0"/>
              <a:t>See what’s going to expire right away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28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/>
          <a:lstStyle/>
          <a:p>
            <a:r>
              <a:rPr lang="en-US" dirty="0"/>
              <a:t>Where we left off: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ported</a:t>
            </a:r>
          </a:p>
          <a:p>
            <a:r>
              <a:rPr lang="en-US" dirty="0"/>
              <a:t>Database implemented</a:t>
            </a:r>
          </a:p>
          <a:p>
            <a:r>
              <a:rPr lang="en-US" dirty="0"/>
              <a:t>Website hosted</a:t>
            </a:r>
          </a:p>
          <a:p>
            <a:r>
              <a:rPr lang="en-US" dirty="0"/>
              <a:t>Log-in/Log-out added</a:t>
            </a:r>
          </a:p>
          <a:p>
            <a:r>
              <a:rPr lang="en-US" dirty="0"/>
              <a:t>Easter egg included</a:t>
            </a:r>
          </a:p>
          <a:p>
            <a:r>
              <a:rPr lang="en-US" dirty="0"/>
              <a:t>Many bugs fixed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80" y="1461120"/>
            <a:ext cx="2286000" cy="3048000"/>
          </a:xfrm>
          <a:prstGeom prst="rect">
            <a:avLst/>
          </a:prstGeom>
        </p:spPr>
      </p:pic>
      <p:pic>
        <p:nvPicPr>
          <p:cNvPr id="3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2556495"/>
            <a:ext cx="6096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138" y="2493510"/>
            <a:ext cx="6762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 up/add UI features</a:t>
            </a:r>
          </a:p>
          <a:p>
            <a:r>
              <a:rPr lang="en-US" dirty="0"/>
              <a:t>Expiration functions</a:t>
            </a:r>
          </a:p>
          <a:p>
            <a:r>
              <a:rPr lang="en-US" dirty="0"/>
              <a:t>Database entry</a:t>
            </a:r>
          </a:p>
          <a:p>
            <a:r>
              <a:rPr lang="en-US" dirty="0"/>
              <a:t>Predictive text</a:t>
            </a:r>
          </a:p>
          <a:p>
            <a:r>
              <a:rPr lang="en-US" dirty="0"/>
              <a:t>Fix as many bugs </a:t>
            </a:r>
            <a:r>
              <a:rPr lang="en-US"/>
              <a:t>as possible!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1447800"/>
            <a:ext cx="228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Planning Process</a:t>
            </a:r>
          </a:p>
        </p:txBody>
      </p:sp>
      <p:pic>
        <p:nvPicPr>
          <p:cNvPr id="1028" name="Picture 4" descr="https://scontent-yyz1-1.xx.fbcdn.net/v/t35.0-12/18575747_10155303890754719_1104436089_o.jpg?oh=73da2ab56febee18da246dcb6a0b712b&amp;oe=592222F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2" y="1600200"/>
            <a:ext cx="812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5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Sprint 3 Challenge: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4572000"/>
          </a:xfrm>
        </p:spPr>
        <p:txBody>
          <a:bodyPr/>
          <a:lstStyle/>
          <a:p>
            <a:r>
              <a:rPr lang="en-CA" dirty="0"/>
              <a:t>Connect our app to social media</a:t>
            </a:r>
          </a:p>
          <a:p>
            <a:pPr lvl="1"/>
            <a:r>
              <a:rPr lang="en-CA" dirty="0"/>
              <a:t>Twitter or Facebook messages</a:t>
            </a:r>
          </a:p>
          <a:p>
            <a:r>
              <a:rPr lang="en-CA" dirty="0"/>
              <a:t>Let users log in using Google or other social media ID</a:t>
            </a:r>
          </a:p>
        </p:txBody>
      </p:sp>
      <p:pic>
        <p:nvPicPr>
          <p:cNvPr id="4" name="Picture 4" descr="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00" y="2636912"/>
            <a:ext cx="6762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5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assignments: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/>
              <a:t>Kevin – clean up UI/implement new UI features</a:t>
            </a:r>
          </a:p>
          <a:p>
            <a:pPr fontAlgn="base"/>
            <a:r>
              <a:rPr lang="en-CA" dirty="0"/>
              <a:t>Toni – database entry, A/B testing, </a:t>
            </a:r>
            <a:r>
              <a:rPr lang="en-CA"/>
              <a:t>usability </a:t>
            </a:r>
            <a:r>
              <a:rPr lang="en-CA" smtClean="0"/>
              <a:t>testing, challenge #3</a:t>
            </a:r>
            <a:endParaRPr lang="en-CA" dirty="0"/>
          </a:p>
          <a:p>
            <a:pPr fontAlgn="base"/>
            <a:r>
              <a:rPr lang="en-CA" dirty="0" err="1"/>
              <a:t>Raly</a:t>
            </a:r>
            <a:r>
              <a:rPr lang="en-CA" dirty="0"/>
              <a:t> – settings, expiration tracking</a:t>
            </a:r>
          </a:p>
          <a:p>
            <a:pPr fontAlgn="base"/>
            <a:r>
              <a:rPr lang="en-CA" dirty="0"/>
              <a:t>Patrick – expiration algorithm, predictive text, search functions, drag to reorder items</a:t>
            </a:r>
          </a:p>
          <a:p>
            <a:pPr fontAlgn="base"/>
            <a:r>
              <a:rPr lang="en-CA" dirty="0"/>
              <a:t>Carlo – background images, helper graphics for new users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134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Sprint 2 </a:t>
            </a:r>
            <a:r>
              <a:rPr lang="en-CA" dirty="0" err="1"/>
              <a:t>Scrumboard</a:t>
            </a:r>
            <a:r>
              <a:rPr lang="en-CA" dirty="0"/>
              <a:t>:</a:t>
            </a:r>
          </a:p>
        </p:txBody>
      </p:sp>
      <p:sp>
        <p:nvSpPr>
          <p:cNvPr id="3" name="Speech Bubble: Oval 2"/>
          <p:cNvSpPr/>
          <p:nvPr/>
        </p:nvSpPr>
        <p:spPr>
          <a:xfrm>
            <a:off x="5662364" y="1456317"/>
            <a:ext cx="3024336" cy="1405136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6"/>
                </a:solidFill>
                <a:latin typeface="Cooper Black" panose="0208090404030B020404" pitchFamily="18" charset="0"/>
              </a:rPr>
              <a:t>Alt + Tab!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2996952"/>
            <a:ext cx="1809936" cy="2413248"/>
          </a:xfrm>
        </p:spPr>
      </p:pic>
    </p:spTree>
    <p:extLst>
      <p:ext uri="{BB962C8B-B14F-4D97-AF65-F5344CB8AC3E}">
        <p14:creationId xmlns:p14="http://schemas.microsoft.com/office/powerpoint/2010/main" val="180039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96" y="2966224"/>
            <a:ext cx="1734914" cy="23132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2966224"/>
            <a:ext cx="1734914" cy="2146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055395"/>
            <a:ext cx="1583936" cy="2111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9" y="2932642"/>
            <a:ext cx="1748325" cy="2331100"/>
          </a:xfrm>
          <a:prstGeom prst="rect">
            <a:avLst/>
          </a:prstGeom>
        </p:spPr>
      </p:pic>
      <p:sp>
        <p:nvSpPr>
          <p:cNvPr id="10" name="Speech Bubble: Oval 9"/>
          <p:cNvSpPr/>
          <p:nvPr/>
        </p:nvSpPr>
        <p:spPr>
          <a:xfrm>
            <a:off x="3821349" y="1293249"/>
            <a:ext cx="3528392" cy="16561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331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4f35948-e619-41b3-aa29-22878b09cfd2"/>
    <ds:schemaRef ds:uri="http://schemas.microsoft.com/office/infopath/2007/PartnerControls"/>
    <ds:schemaRef ds:uri="http://purl.org/dc/terms/"/>
    <ds:schemaRef ds:uri="40262f94-9f35-4ac3-9a90-690165a166b7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887</TotalTime>
  <Words>247</Words>
  <Application>Microsoft Macintosh PowerPoint</Application>
  <PresentationFormat>Custom</PresentationFormat>
  <Paragraphs>48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Constantia</vt:lpstr>
      <vt:lpstr>Cooper Black</vt:lpstr>
      <vt:lpstr>Arial</vt:lpstr>
      <vt:lpstr>Cooking 16x9</vt:lpstr>
      <vt:lpstr>Grocery Buddy</vt:lpstr>
      <vt:lpstr>What Does It Do?</vt:lpstr>
      <vt:lpstr>Where we left off:</vt:lpstr>
      <vt:lpstr>Sprint 3 Goals</vt:lpstr>
      <vt:lpstr>Planning Process</vt:lpstr>
      <vt:lpstr>Sprint 3 Challenge: </vt:lpstr>
      <vt:lpstr>Task assignments:</vt:lpstr>
      <vt:lpstr>Sprint 2 Scrumboard:</vt:lpstr>
      <vt:lpstr>Conclusion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Buddy</dc:title>
  <dc:creator>Carlo Mendoza</dc:creator>
  <cp:lastModifiedBy>Toni He</cp:lastModifiedBy>
  <cp:revision>62</cp:revision>
  <dcterms:created xsi:type="dcterms:W3CDTF">2017-05-03T18:26:15Z</dcterms:created>
  <dcterms:modified xsi:type="dcterms:W3CDTF">2017-05-23T16:58:03Z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