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9" r:id="rId5"/>
    <p:sldId id="269" r:id="rId6"/>
    <p:sldId id="272" r:id="rId7"/>
    <p:sldId id="260" r:id="rId8"/>
    <p:sldId id="273" r:id="rId9"/>
    <p:sldId id="264" r:id="rId10"/>
    <p:sldId id="270" r:id="rId11"/>
    <p:sldId id="271" r:id="rId12"/>
    <p:sldId id="261"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09" autoAdjust="0"/>
    <p:restoredTop sz="79630" autoAdjust="0"/>
  </p:normalViewPr>
  <p:slideViewPr>
    <p:cSldViewPr>
      <p:cViewPr varScale="1">
        <p:scale>
          <a:sx n="66" d="100"/>
          <a:sy n="66" d="100"/>
        </p:scale>
        <p:origin x="1090"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5/15/2017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5/15/2017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Raly</a:t>
            </a:r>
            <a:endParaRPr lang="en-CA" dirty="0"/>
          </a:p>
        </p:txBody>
      </p:sp>
      <p:sp>
        <p:nvSpPr>
          <p:cNvPr id="4" name="Slide Number Placeholder 3"/>
          <p:cNvSpPr>
            <a:spLocks noGrp="1"/>
          </p:cNvSpPr>
          <p:nvPr>
            <p:ph type="sldNum" sz="quarter" idx="10"/>
          </p:nvPr>
        </p:nvSpPr>
        <p:spPr/>
        <p:txBody>
          <a:bodyPr/>
          <a:lstStyle/>
          <a:p>
            <a:fld id="{B045B7DE-1198-4F2F-B574-CA8CAE341642}" type="slidenum">
              <a:rPr lang="en-CA" smtClean="0"/>
              <a:t>1</a:t>
            </a:fld>
            <a:endParaRPr lang="en-CA"/>
          </a:p>
        </p:txBody>
      </p:sp>
    </p:spTree>
    <p:extLst>
      <p:ext uri="{BB962C8B-B14F-4D97-AF65-F5344CB8AC3E}">
        <p14:creationId xmlns:p14="http://schemas.microsoft.com/office/powerpoint/2010/main" val="237336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CA" dirty="0"/>
              <a:t>Raly</a:t>
            </a:r>
          </a:p>
          <a:p>
            <a:r>
              <a:rPr lang="en-US" sz="1600" kern="1200" dirty="0">
                <a:solidFill>
                  <a:schemeClr val="tx1"/>
                </a:solidFill>
                <a:effectLst/>
                <a:latin typeface="+mn-lt"/>
                <a:ea typeface="+mn-ea"/>
                <a:cs typeface="+mn-cs"/>
              </a:rPr>
              <a:t>Our app is called Grocery Buddy, and for those of you that are unfamiliar</a:t>
            </a:r>
          </a:p>
          <a:p>
            <a:r>
              <a:rPr lang="en-US" sz="1600" kern="1200" dirty="0">
                <a:solidFill>
                  <a:schemeClr val="tx1"/>
                </a:solidFill>
                <a:effectLst/>
                <a:latin typeface="+mn-lt"/>
                <a:ea typeface="+mn-ea"/>
                <a:cs typeface="+mn-cs"/>
              </a:rPr>
              <a:t>Grocery Buddy is a shopping list app that tracks your food products and their expiration dates. It helps you plan what you need to buy and make the most of what you have.</a:t>
            </a:r>
          </a:p>
          <a:p>
            <a:pPr marL="285750" indent="-285750">
              <a:buFont typeface="Arial" panose="020B0604020202020204" pitchFamily="34" charset="0"/>
              <a:buChar char="•"/>
            </a:pPr>
            <a:endParaRPr lang="en-CA" dirty="0"/>
          </a:p>
          <a:p>
            <a:pPr marL="0" indent="0">
              <a:buFont typeface="Arial" panose="020B0604020202020204" pitchFamily="34" charset="0"/>
              <a:buNone/>
            </a:pPr>
            <a:r>
              <a:rPr lang="en-US" sz="1600" kern="1200" dirty="0">
                <a:solidFill>
                  <a:schemeClr val="tx1"/>
                </a:solidFill>
                <a:effectLst/>
                <a:latin typeface="+mn-lt"/>
                <a:ea typeface="+mn-ea"/>
                <a:cs typeface="+mn-cs"/>
              </a:rPr>
              <a:t>After you checkout items, they appear in your virtual fridge and have their shelf lives displayed as expiration bars, and will notify you of items close to expiring. It helps you plan what you need to buy and make the most of what you have.</a:t>
            </a:r>
            <a:endParaRPr lang="en-CA" dirty="0"/>
          </a:p>
        </p:txBody>
      </p:sp>
      <p:sp>
        <p:nvSpPr>
          <p:cNvPr id="4" name="Slide Number Placeholder 3"/>
          <p:cNvSpPr>
            <a:spLocks noGrp="1"/>
          </p:cNvSpPr>
          <p:nvPr>
            <p:ph type="sldNum" sz="quarter" idx="10"/>
          </p:nvPr>
        </p:nvSpPr>
        <p:spPr/>
        <p:txBody>
          <a:bodyPr/>
          <a:lstStyle/>
          <a:p>
            <a:fld id="{B045B7DE-1198-4F2F-B574-CA8CAE341642}" type="slidenum">
              <a:rPr lang="en-CA" smtClean="0"/>
              <a:t>2</a:t>
            </a:fld>
            <a:endParaRPr lang="en-CA"/>
          </a:p>
        </p:txBody>
      </p:sp>
    </p:spTree>
    <p:extLst>
      <p:ext uri="{BB962C8B-B14F-4D97-AF65-F5344CB8AC3E}">
        <p14:creationId xmlns:p14="http://schemas.microsoft.com/office/powerpoint/2010/main" val="137215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Raly</a:t>
            </a:r>
          </a:p>
          <a:p>
            <a:r>
              <a:rPr lang="en-US" sz="1600" kern="1200" dirty="0">
                <a:solidFill>
                  <a:schemeClr val="tx1"/>
                </a:solidFill>
                <a:effectLst/>
                <a:latin typeface="+mn-lt"/>
                <a:ea typeface="+mn-ea"/>
                <a:cs typeface="+mn-cs"/>
              </a:rPr>
              <a:t>Last week, we finished Sprint 1 by meeting all of the preset goals that we set for that iteration. We mainly focused on finishing all of the front-end functionality. </a:t>
            </a:r>
          </a:p>
          <a:p>
            <a:r>
              <a:rPr lang="en-US" sz="1600" kern="1200" dirty="0">
                <a:solidFill>
                  <a:schemeClr val="tx1"/>
                </a:solidFill>
                <a:effectLst/>
                <a:latin typeface="+mn-lt"/>
                <a:ea typeface="+mn-ea"/>
                <a:cs typeface="+mn-cs"/>
              </a:rPr>
              <a:t>We finished designing and implementing our User Interface.</a:t>
            </a:r>
          </a:p>
          <a:p>
            <a:r>
              <a:rPr lang="en-US" sz="1600" kern="1200" dirty="0">
                <a:solidFill>
                  <a:schemeClr val="tx1"/>
                </a:solidFill>
                <a:effectLst/>
                <a:latin typeface="+mn-lt"/>
                <a:ea typeface="+mn-ea"/>
                <a:cs typeface="+mn-cs"/>
              </a:rPr>
              <a:t>Our app was styled with bootstrap which made it fully responsive.</a:t>
            </a:r>
          </a:p>
          <a:p>
            <a:r>
              <a:rPr lang="en-US" sz="1600" kern="1200" dirty="0">
                <a:solidFill>
                  <a:schemeClr val="tx1"/>
                </a:solidFill>
                <a:effectLst/>
                <a:latin typeface="+mn-lt"/>
                <a:ea typeface="+mn-ea"/>
                <a:cs typeface="+mn-cs"/>
              </a:rPr>
              <a:t>Our app was built on an Angular 4 environment allowing Single-Page application</a:t>
            </a:r>
          </a:p>
          <a:p>
            <a:r>
              <a:rPr lang="en-US" sz="1600" kern="1200">
                <a:solidFill>
                  <a:schemeClr val="tx1"/>
                </a:solidFill>
                <a:effectLst/>
                <a:latin typeface="+mn-lt"/>
                <a:ea typeface="+mn-ea"/>
                <a:cs typeface="+mn-cs"/>
              </a:rPr>
              <a:t>And we finished coding all of our front-end functionality with JavaScript and currently have them stored within JavaScript objects. </a:t>
            </a:r>
          </a:p>
          <a:p>
            <a:endParaRPr lang="en-CA" dirty="0"/>
          </a:p>
        </p:txBody>
      </p:sp>
      <p:sp>
        <p:nvSpPr>
          <p:cNvPr id="4" name="Slide Number Placeholder 3"/>
          <p:cNvSpPr>
            <a:spLocks noGrp="1"/>
          </p:cNvSpPr>
          <p:nvPr>
            <p:ph type="sldNum" sz="quarter" idx="10"/>
          </p:nvPr>
        </p:nvSpPr>
        <p:spPr/>
        <p:txBody>
          <a:bodyPr/>
          <a:lstStyle/>
          <a:p>
            <a:fld id="{B045B7DE-1198-4F2F-B574-CA8CAE341642}" type="slidenum">
              <a:rPr lang="en-CA" smtClean="0"/>
              <a:t>3</a:t>
            </a:fld>
            <a:endParaRPr lang="en-CA"/>
          </a:p>
        </p:txBody>
      </p:sp>
    </p:spTree>
    <p:extLst>
      <p:ext uri="{BB962C8B-B14F-4D97-AF65-F5344CB8AC3E}">
        <p14:creationId xmlns:p14="http://schemas.microsoft.com/office/powerpoint/2010/main" val="57583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045B7DE-1198-4F2F-B574-CA8CAE341642}" type="slidenum">
              <a:rPr lang="en-CA" smtClean="0"/>
              <a:t>4</a:t>
            </a:fld>
            <a:endParaRPr lang="en-CA"/>
          </a:p>
        </p:txBody>
      </p:sp>
    </p:spTree>
    <p:extLst>
      <p:ext uri="{BB962C8B-B14F-4D97-AF65-F5344CB8AC3E}">
        <p14:creationId xmlns:p14="http://schemas.microsoft.com/office/powerpoint/2010/main" val="1061167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Toni</a:t>
            </a:r>
          </a:p>
          <a:p>
            <a:pPr marL="285750" indent="-285750">
              <a:buFont typeface="Arial" panose="020B0604020202020204" pitchFamily="34" charset="0"/>
              <a:buChar char="•"/>
            </a:pPr>
            <a:r>
              <a:rPr lang="en-CA" dirty="0"/>
              <a:t>UI improvements</a:t>
            </a:r>
          </a:p>
          <a:p>
            <a:pPr marL="895243" lvl="1" indent="-285750">
              <a:buFont typeface="Arial" panose="020B0604020202020204" pitchFamily="34" charset="0"/>
              <a:buChar char="•"/>
            </a:pPr>
            <a:r>
              <a:rPr lang="en-CA" dirty="0"/>
              <a:t>Gestures</a:t>
            </a:r>
          </a:p>
          <a:p>
            <a:pPr marL="895243" lvl="1" indent="-285750">
              <a:buFont typeface="Arial" panose="020B0604020202020204" pitchFamily="34" charset="0"/>
              <a:buChar char="•"/>
            </a:pPr>
            <a:r>
              <a:rPr lang="en-CA" dirty="0"/>
              <a:t>Bug-free</a:t>
            </a:r>
          </a:p>
          <a:p>
            <a:pPr marL="895243" lvl="1" indent="-285750">
              <a:buFont typeface="Arial" panose="020B0604020202020204" pitchFamily="34" charset="0"/>
              <a:buChar char="•"/>
            </a:pPr>
            <a:r>
              <a:rPr lang="en-CA" dirty="0"/>
              <a:t>Responsive across all screen sizes</a:t>
            </a:r>
          </a:p>
        </p:txBody>
      </p:sp>
      <p:sp>
        <p:nvSpPr>
          <p:cNvPr id="4" name="Slide Number Placeholder 3"/>
          <p:cNvSpPr>
            <a:spLocks noGrp="1"/>
          </p:cNvSpPr>
          <p:nvPr>
            <p:ph type="sldNum" sz="quarter" idx="10"/>
          </p:nvPr>
        </p:nvSpPr>
        <p:spPr/>
        <p:txBody>
          <a:bodyPr/>
          <a:lstStyle/>
          <a:p>
            <a:fld id="{B045B7DE-1198-4F2F-B574-CA8CAE341642}" type="slidenum">
              <a:rPr lang="en-CA" smtClean="0"/>
              <a:t>5</a:t>
            </a:fld>
            <a:endParaRPr lang="en-CA"/>
          </a:p>
        </p:txBody>
      </p:sp>
    </p:spTree>
    <p:extLst>
      <p:ext uri="{BB962C8B-B14F-4D97-AF65-F5344CB8AC3E}">
        <p14:creationId xmlns:p14="http://schemas.microsoft.com/office/powerpoint/2010/main" val="129007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B045B7DE-1198-4F2F-B574-CA8CAE341642}" type="slidenum">
              <a:rPr lang="en-CA" smtClean="0"/>
              <a:t>6</a:t>
            </a:fld>
            <a:endParaRPr lang="en-CA"/>
          </a:p>
        </p:txBody>
      </p:sp>
    </p:spTree>
    <p:extLst>
      <p:ext uri="{BB962C8B-B14F-4D97-AF65-F5344CB8AC3E}">
        <p14:creationId xmlns:p14="http://schemas.microsoft.com/office/powerpoint/2010/main" val="2704176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045B7DE-1198-4F2F-B574-CA8CAE341642}" type="slidenum">
              <a:rPr lang="en-CA" smtClean="0"/>
              <a:t>7</a:t>
            </a:fld>
            <a:endParaRPr lang="en-CA"/>
          </a:p>
        </p:txBody>
      </p:sp>
    </p:spTree>
    <p:extLst>
      <p:ext uri="{BB962C8B-B14F-4D97-AF65-F5344CB8AC3E}">
        <p14:creationId xmlns:p14="http://schemas.microsoft.com/office/powerpoint/2010/main" val="703389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B045B7DE-1198-4F2F-B574-CA8CAE341642}" type="slidenum">
              <a:rPr lang="en-CA" smtClean="0"/>
              <a:t>8</a:t>
            </a:fld>
            <a:endParaRPr lang="en-CA"/>
          </a:p>
        </p:txBody>
      </p:sp>
    </p:spTree>
    <p:extLst>
      <p:ext uri="{BB962C8B-B14F-4D97-AF65-F5344CB8AC3E}">
        <p14:creationId xmlns:p14="http://schemas.microsoft.com/office/powerpoint/2010/main" val="1243725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uk-UA" smtClean="0"/>
              <a:t>9</a:t>
            </a:fld>
            <a:endParaRPr lang="uk-UA"/>
          </a:p>
        </p:txBody>
      </p:sp>
    </p:spTree>
    <p:extLst>
      <p:ext uri="{BB962C8B-B14F-4D97-AF65-F5344CB8AC3E}">
        <p14:creationId xmlns:p14="http://schemas.microsoft.com/office/powerpoint/2010/main" val="1988371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5/15/2017</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5/15/2017</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5/15/2017</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5/15/2017</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5/15/2017</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5/15/2017</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5/15/2017</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5/15/2017</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5/15/2017</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5/15/2017</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5/15/2017</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5/15/2017</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rocerybuddy-fe337.firebaseapp.com/mai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udents.bcitdev.com/A00938416/2910app/yeti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Grocery Buddy</a:t>
            </a:r>
          </a:p>
        </p:txBody>
      </p:sp>
      <p:sp>
        <p:nvSpPr>
          <p:cNvPr id="3" name="Text Placeholder 2"/>
          <p:cNvSpPr>
            <a:spLocks noGrp="1"/>
          </p:cNvSpPr>
          <p:nvPr>
            <p:ph type="body" idx="1"/>
          </p:nvPr>
        </p:nvSpPr>
        <p:spPr/>
        <p:txBody>
          <a:bodyPr/>
          <a:lstStyle/>
          <a:p>
            <a:r>
              <a:rPr lang="en-US" dirty="0"/>
              <a:t>By </a:t>
            </a:r>
            <a:r>
              <a:rPr lang="en-US" dirty="0" err="1"/>
              <a:t>Ecoders</a:t>
            </a:r>
            <a:r>
              <a:rPr lang="en-US" dirty="0"/>
              <a:t> (Patrick, </a:t>
            </a:r>
            <a:r>
              <a:rPr lang="en-US" dirty="0" err="1"/>
              <a:t>Raly</a:t>
            </a:r>
            <a:r>
              <a:rPr lang="en-US" dirty="0"/>
              <a:t>, Kevin, Toni, and Carlo)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516" y="548680"/>
            <a:ext cx="4335340" cy="3319799"/>
          </a:xfrm>
          <a:prstGeom prst="rect">
            <a:avLst/>
          </a:prstGeom>
        </p:spPr>
      </p:pic>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100" fill="hold">
                                          <p:stCondLst>
                                            <p:cond delay="0"/>
                                          </p:stCondLst>
                                        </p:cTn>
                                        <p:tgtEl>
                                          <p:spTgt spid="4"/>
                                        </p:tgtEl>
                                        <p:attrNameLst>
                                          <p:attrName>r</p:attrName>
                                        </p:attrNameLst>
                                      </p:cBhvr>
                                    </p:animRot>
                                    <p:animRot by="-240000">
                                      <p:cBhvr>
                                        <p:cTn id="13" dur="200" fill="hold">
                                          <p:stCondLst>
                                            <p:cond delay="200"/>
                                          </p:stCondLst>
                                        </p:cTn>
                                        <p:tgtEl>
                                          <p:spTgt spid="4"/>
                                        </p:tgtEl>
                                        <p:attrNameLst>
                                          <p:attrName>r</p:attrName>
                                        </p:attrNameLst>
                                      </p:cBhvr>
                                    </p:animRot>
                                    <p:animRot by="240000">
                                      <p:cBhvr>
                                        <p:cTn id="14" dur="200" fill="hold">
                                          <p:stCondLst>
                                            <p:cond delay="400"/>
                                          </p:stCondLst>
                                        </p:cTn>
                                        <p:tgtEl>
                                          <p:spTgt spid="4"/>
                                        </p:tgtEl>
                                        <p:attrNameLst>
                                          <p:attrName>r</p:attrName>
                                        </p:attrNameLst>
                                      </p:cBhvr>
                                    </p:animRot>
                                    <p:animRot by="-240000">
                                      <p:cBhvr>
                                        <p:cTn id="15" dur="200" fill="hold">
                                          <p:stCondLst>
                                            <p:cond delay="600"/>
                                          </p:stCondLst>
                                        </p:cTn>
                                        <p:tgtEl>
                                          <p:spTgt spid="4"/>
                                        </p:tgtEl>
                                        <p:attrNameLst>
                                          <p:attrName>r</p:attrName>
                                        </p:attrNameLst>
                                      </p:cBhvr>
                                    </p:animRot>
                                    <p:animRot by="120000">
                                      <p:cBhvr>
                                        <p:cTn id="16"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Does It Do?</a:t>
            </a:r>
          </a:p>
        </p:txBody>
      </p:sp>
      <p:sp>
        <p:nvSpPr>
          <p:cNvPr id="3" name="Content Placeholder 2"/>
          <p:cNvSpPr>
            <a:spLocks noGrp="1"/>
          </p:cNvSpPr>
          <p:nvPr>
            <p:ph idx="1"/>
          </p:nvPr>
        </p:nvSpPr>
        <p:spPr/>
        <p:txBody>
          <a:bodyPr/>
          <a:lstStyle/>
          <a:p>
            <a:r>
              <a:rPr lang="en-CA" dirty="0"/>
              <a:t>“Make the most of out what you have”</a:t>
            </a:r>
          </a:p>
          <a:p>
            <a:pPr lvl="1"/>
            <a:r>
              <a:rPr lang="en-CA" dirty="0"/>
              <a:t>Plan what you buy – Grocery Lists</a:t>
            </a:r>
          </a:p>
          <a:p>
            <a:pPr lvl="1"/>
            <a:r>
              <a:rPr lang="en-CA" dirty="0"/>
              <a:t>Make sure you use it – Fridge expiry trackers and notifications</a:t>
            </a:r>
          </a:p>
          <a:p>
            <a:pPr marL="0" indent="0">
              <a:buNone/>
            </a:pPr>
            <a:endParaRPr lang="en-CA" dirty="0"/>
          </a:p>
        </p:txBody>
      </p:sp>
      <p:pic>
        <p:nvPicPr>
          <p:cNvPr id="6" name="Picture 5" descr="A picture containing vector graphics&#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52" y="3212976"/>
            <a:ext cx="1907672" cy="2543563"/>
          </a:xfrm>
          <a:prstGeom prst="rect">
            <a:avLst/>
          </a:prstGeom>
        </p:spPr>
      </p:pic>
      <p:pic>
        <p:nvPicPr>
          <p:cNvPr id="1028" name="Picture 4"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196" y="4221088"/>
            <a:ext cx="64770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4914" y="4221088"/>
            <a:ext cx="676275"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89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left off:</a:t>
            </a:r>
          </a:p>
        </p:txBody>
      </p:sp>
      <p:sp>
        <p:nvSpPr>
          <p:cNvPr id="5" name="Content Placeholder 4"/>
          <p:cNvSpPr>
            <a:spLocks noGrp="1"/>
          </p:cNvSpPr>
          <p:nvPr>
            <p:ph idx="1"/>
          </p:nvPr>
        </p:nvSpPr>
        <p:spPr/>
        <p:txBody>
          <a:bodyPr/>
          <a:lstStyle/>
          <a:p>
            <a:r>
              <a:rPr lang="en-US" dirty="0"/>
              <a:t>UI draft complete.</a:t>
            </a:r>
          </a:p>
          <a:p>
            <a:r>
              <a:rPr lang="en-US" dirty="0"/>
              <a:t>Site is Bootstrap responsive. </a:t>
            </a:r>
          </a:p>
          <a:p>
            <a:r>
              <a:rPr lang="en-US" dirty="0"/>
              <a:t>Angular 4 framework working.</a:t>
            </a:r>
          </a:p>
          <a:p>
            <a:r>
              <a:rPr lang="en-US" dirty="0"/>
              <a:t>Basic front-end functionality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188" y="1141801"/>
            <a:ext cx="2286000" cy="3048000"/>
          </a:xfrm>
          <a:prstGeom prst="rect">
            <a:avLst/>
          </a:prstGeom>
        </p:spPr>
      </p:pic>
      <p:pic>
        <p:nvPicPr>
          <p:cNvPr id="2050" name="Picture 2"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252" y="1447800"/>
            <a:ext cx="8572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0243" y="1980001"/>
            <a:ext cx="8572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451" y="2659119"/>
            <a:ext cx="8572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049" y="3497319"/>
            <a:ext cx="85725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7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21600000">
                                      <p:cBhvr>
                                        <p:cTn id="26" dur="1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2 Goals: Server Side</a:t>
            </a:r>
          </a:p>
        </p:txBody>
      </p:sp>
      <p:sp>
        <p:nvSpPr>
          <p:cNvPr id="5" name="Content Placeholder 4"/>
          <p:cNvSpPr>
            <a:spLocks noGrp="1"/>
          </p:cNvSpPr>
          <p:nvPr>
            <p:ph idx="1"/>
          </p:nvPr>
        </p:nvSpPr>
        <p:spPr/>
        <p:txBody>
          <a:bodyPr>
            <a:normAutofit/>
          </a:bodyPr>
          <a:lstStyle/>
          <a:p>
            <a:r>
              <a:rPr lang="en-US" dirty="0"/>
              <a:t>Research Data</a:t>
            </a:r>
          </a:p>
          <a:p>
            <a:r>
              <a:rPr lang="en-US" dirty="0"/>
              <a:t>Integrate with Database</a:t>
            </a:r>
            <a:br>
              <a:rPr lang="en-US" dirty="0"/>
            </a:br>
            <a:r>
              <a:rPr lang="en-US" dirty="0"/>
              <a:t>- Authentication </a:t>
            </a:r>
            <a:br>
              <a:rPr lang="en-US" dirty="0"/>
            </a:br>
            <a:r>
              <a:rPr lang="en-US" dirty="0"/>
              <a:t>- User Data (ex: lists)</a:t>
            </a:r>
            <a:br>
              <a:rPr lang="en-US" dirty="0"/>
            </a:br>
            <a:r>
              <a:rPr lang="en-US" dirty="0"/>
              <a:t>- Read Only Data (ex: expiry dates)</a:t>
            </a:r>
          </a:p>
          <a:p>
            <a:r>
              <a:rPr lang="en-US" dirty="0"/>
              <a:t>Achieve Full baseline functionality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644" y="1447800"/>
            <a:ext cx="2286000" cy="3048000"/>
          </a:xfrm>
          <a:prstGeom prst="rect">
            <a:avLst/>
          </a:prstGeom>
        </p:spPr>
      </p:pic>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2 Goals: Client Side</a:t>
            </a:r>
          </a:p>
        </p:txBody>
      </p:sp>
      <p:sp>
        <p:nvSpPr>
          <p:cNvPr id="5" name="Content Placeholder 4"/>
          <p:cNvSpPr>
            <a:spLocks noGrp="1"/>
          </p:cNvSpPr>
          <p:nvPr>
            <p:ph idx="1"/>
          </p:nvPr>
        </p:nvSpPr>
        <p:spPr/>
        <p:txBody>
          <a:bodyPr>
            <a:normAutofit/>
          </a:bodyPr>
          <a:lstStyle/>
          <a:p>
            <a:r>
              <a:rPr lang="en-US" dirty="0"/>
              <a:t>Live expiration tracking</a:t>
            </a:r>
          </a:p>
          <a:p>
            <a:r>
              <a:rPr lang="en-US" dirty="0"/>
              <a:t>Log-in / log-out, account details</a:t>
            </a:r>
          </a:p>
          <a:p>
            <a:r>
              <a:rPr lang="en-US" dirty="0"/>
              <a:t>UI improvements</a:t>
            </a:r>
          </a:p>
          <a:p>
            <a:r>
              <a:rPr lang="en-US" dirty="0"/>
              <a:t>Challenge Integration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612" y="1340768"/>
            <a:ext cx="2286000" cy="3048000"/>
          </a:xfrm>
          <a:prstGeom prst="rect">
            <a:avLst/>
          </a:prstGeom>
        </p:spPr>
      </p:pic>
    </p:spTree>
    <p:extLst>
      <p:ext uri="{BB962C8B-B14F-4D97-AF65-F5344CB8AC3E}">
        <p14:creationId xmlns:p14="http://schemas.microsoft.com/office/powerpoint/2010/main" val="38135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Sprint 2 Challenge: </a:t>
            </a:r>
          </a:p>
        </p:txBody>
      </p:sp>
      <p:sp>
        <p:nvSpPr>
          <p:cNvPr id="3" name="Content Placeholder 2"/>
          <p:cNvSpPr>
            <a:spLocks noGrp="1"/>
          </p:cNvSpPr>
          <p:nvPr>
            <p:ph idx="1"/>
          </p:nvPr>
        </p:nvSpPr>
        <p:spPr>
          <a:xfrm>
            <a:off x="1218883" y="1600200"/>
            <a:ext cx="9751060" cy="4572000"/>
          </a:xfrm>
        </p:spPr>
        <p:txBody>
          <a:bodyPr/>
          <a:lstStyle/>
          <a:p>
            <a:pPr fontAlgn="base"/>
            <a:r>
              <a:rPr lang="en-CA" dirty="0"/>
              <a:t>Site hosting</a:t>
            </a:r>
          </a:p>
          <a:p>
            <a:pPr lvl="1" fontAlgn="base"/>
            <a:r>
              <a:rPr lang="en-CA" dirty="0">
                <a:hlinkClick r:id="rId3"/>
              </a:rPr>
              <a:t>https://grocerybuddy-fe337.firebaseapp.com/main</a:t>
            </a:r>
            <a:endParaRPr lang="en-CA" dirty="0"/>
          </a:p>
          <a:p>
            <a:pPr fontAlgn="base"/>
            <a:r>
              <a:rPr lang="en-CA" dirty="0"/>
              <a:t>Edit affiliates</a:t>
            </a:r>
          </a:p>
          <a:p>
            <a:pPr lvl="1" fontAlgn="base"/>
            <a:r>
              <a:rPr lang="en-CA" dirty="0"/>
              <a:t>Take 2</a:t>
            </a:r>
          </a:p>
          <a:p>
            <a:pPr lvl="1" fontAlgn="base"/>
            <a:r>
              <a:rPr lang="en-CA" dirty="0"/>
              <a:t>Phoenix Recipes</a:t>
            </a:r>
          </a:p>
          <a:p>
            <a:pPr lvl="1" fontAlgn="base"/>
            <a:r>
              <a:rPr lang="en-CA" dirty="0" err="1"/>
              <a:t>iPicky</a:t>
            </a:r>
            <a:r>
              <a:rPr lang="en-CA" dirty="0"/>
              <a:t> </a:t>
            </a:r>
          </a:p>
          <a:p>
            <a:pPr fontAlgn="base"/>
            <a:r>
              <a:rPr lang="en-CA" dirty="0"/>
              <a:t>Easter egg</a:t>
            </a:r>
          </a:p>
          <a:p>
            <a:endParaRPr lang="en-CA" dirty="0"/>
          </a:p>
        </p:txBody>
      </p:sp>
      <p:pic>
        <p:nvPicPr>
          <p:cNvPr id="9" name="Picture 8" descr="A picture containing mollusk&#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2724" y="1916832"/>
            <a:ext cx="2286000" cy="3048000"/>
          </a:xfrm>
          <a:prstGeom prst="rect">
            <a:avLst/>
          </a:prstGeom>
        </p:spPr>
      </p:pic>
      <p:pic>
        <p:nvPicPr>
          <p:cNvPr id="3076" name="Picture 4" desc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2644" y="3789040"/>
            <a:ext cx="85725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52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assignments:</a:t>
            </a:r>
          </a:p>
        </p:txBody>
      </p:sp>
      <p:sp>
        <p:nvSpPr>
          <p:cNvPr id="4" name="Content Placeholder 3"/>
          <p:cNvSpPr>
            <a:spLocks noGrp="1"/>
          </p:cNvSpPr>
          <p:nvPr>
            <p:ph idx="1"/>
          </p:nvPr>
        </p:nvSpPr>
        <p:spPr/>
        <p:txBody>
          <a:bodyPr>
            <a:normAutofit/>
          </a:bodyPr>
          <a:lstStyle/>
          <a:p>
            <a:pPr fontAlgn="base"/>
            <a:r>
              <a:rPr lang="en-CA" dirty="0"/>
              <a:t>Kevin - bug-fixing, assisting with database integration</a:t>
            </a:r>
          </a:p>
          <a:p>
            <a:pPr fontAlgn="base"/>
            <a:r>
              <a:rPr lang="en-CA" dirty="0"/>
              <a:t>Toni - bug-fixing, assisting with database integration </a:t>
            </a:r>
          </a:p>
          <a:p>
            <a:pPr fontAlgn="base"/>
            <a:r>
              <a:rPr lang="en-CA" dirty="0" err="1"/>
              <a:t>Raly</a:t>
            </a:r>
            <a:r>
              <a:rPr lang="en-CA" dirty="0"/>
              <a:t> - Structuring database, syncing client-side functions</a:t>
            </a:r>
          </a:p>
          <a:p>
            <a:pPr fontAlgn="base"/>
            <a:r>
              <a:rPr lang="en-CA" dirty="0"/>
              <a:t>Patrick - code port, Firebase integration, gestures</a:t>
            </a:r>
          </a:p>
          <a:p>
            <a:pPr fontAlgn="base"/>
            <a:r>
              <a:rPr lang="en-CA" dirty="0"/>
              <a:t>Carlo: </a:t>
            </a:r>
            <a:r>
              <a:rPr lang="en-CA" dirty="0" err="1"/>
              <a:t>easter</a:t>
            </a:r>
            <a:r>
              <a:rPr lang="en-CA" dirty="0"/>
              <a:t> egg implementation, notifications</a:t>
            </a:r>
          </a:p>
          <a:p>
            <a:endParaRPr lang="en-CA" dirty="0"/>
          </a:p>
        </p:txBody>
      </p:sp>
    </p:spTree>
    <p:extLst>
      <p:ext uri="{BB962C8B-B14F-4D97-AF65-F5344CB8AC3E}">
        <p14:creationId xmlns:p14="http://schemas.microsoft.com/office/powerpoint/2010/main" val="79134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Sprint 2 </a:t>
            </a:r>
            <a:r>
              <a:rPr lang="en-CA" dirty="0" err="1"/>
              <a:t>Scrumboard</a:t>
            </a:r>
            <a:r>
              <a:rPr lang="en-CA" dirty="0"/>
              <a:t>:</a:t>
            </a:r>
          </a:p>
        </p:txBody>
      </p:sp>
      <p:sp>
        <p:nvSpPr>
          <p:cNvPr id="3" name="Speech Bubble: Oval 2"/>
          <p:cNvSpPr/>
          <p:nvPr/>
        </p:nvSpPr>
        <p:spPr>
          <a:xfrm>
            <a:off x="5662364" y="1456317"/>
            <a:ext cx="3024336" cy="1405136"/>
          </a:xfrm>
          <a:prstGeom prst="wedgeEllipseCallou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CA" b="1" dirty="0">
                <a:solidFill>
                  <a:schemeClr val="accent6"/>
                </a:solidFill>
                <a:latin typeface="Cooper Black" panose="0208090404030B020404" pitchFamily="18" charset="0"/>
                <a:hlinkClick r:id="rId3"/>
              </a:rPr>
              <a:t>Click here!</a:t>
            </a:r>
            <a:endParaRPr lang="en-CA" b="1" dirty="0">
              <a:solidFill>
                <a:schemeClr val="accent6"/>
              </a:solidFill>
              <a:latin typeface="Cooper Black" panose="0208090404030B020404" pitchFamily="18" charset="0"/>
            </a:endParaRPr>
          </a:p>
        </p:txBody>
      </p:sp>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51412" y="2996952"/>
            <a:ext cx="1809936" cy="2413248"/>
          </a:xfrm>
        </p:spPr>
      </p:pic>
    </p:spTree>
    <p:extLst>
      <p:ext uri="{BB962C8B-B14F-4D97-AF65-F5344CB8AC3E}">
        <p14:creationId xmlns:p14="http://schemas.microsoft.com/office/powerpoint/2010/main" val="180039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Conclusion</a:t>
            </a:r>
          </a:p>
        </p:txBody>
      </p:sp>
      <p:pic>
        <p:nvPicPr>
          <p:cNvPr id="4"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6696" y="2966224"/>
            <a:ext cx="1734914" cy="231321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444" y="2966224"/>
            <a:ext cx="1734914" cy="214665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0196" y="3055395"/>
            <a:ext cx="1583936" cy="211191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7169" y="2932642"/>
            <a:ext cx="1748325" cy="2331100"/>
          </a:xfrm>
          <a:prstGeom prst="rect">
            <a:avLst/>
          </a:prstGeom>
        </p:spPr>
      </p:pic>
      <p:sp>
        <p:nvSpPr>
          <p:cNvPr id="10" name="Speech Bubble: Oval 9"/>
          <p:cNvSpPr/>
          <p:nvPr/>
        </p:nvSpPr>
        <p:spPr>
          <a:xfrm>
            <a:off x="3821349" y="1293249"/>
            <a:ext cx="3528392" cy="1656184"/>
          </a:xfrm>
          <a:prstGeom prst="wedgeEllipse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3600" b="1" dirty="0">
                <a:solidFill>
                  <a:schemeClr val="accent1">
                    <a:lumMod val="75000"/>
                  </a:schemeClr>
                </a:solidFill>
                <a:latin typeface="Cooper Black" panose="0208090404030B020404" pitchFamily="18" charset="0"/>
              </a:rPr>
              <a:t>THANKS!</a:t>
            </a:r>
          </a:p>
        </p:txBody>
      </p:sp>
    </p:spTree>
    <p:extLst>
      <p:ext uri="{BB962C8B-B14F-4D97-AF65-F5344CB8AC3E}">
        <p14:creationId xmlns:p14="http://schemas.microsoft.com/office/powerpoint/2010/main" val="33331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90">
                                          <p:stCondLst>
                                            <p:cond delay="0"/>
                                          </p:stCondLst>
                                        </p:cTn>
                                        <p:tgtEl>
                                          <p:spTgt spid="7"/>
                                        </p:tgtEl>
                                      </p:cBhvr>
                                    </p:animEffect>
                                    <p:anim calcmode="lin" valueType="num">
                                      <p:cBhvr>
                                        <p:cTn id="8"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3" dur="13">
                                          <p:stCondLst>
                                            <p:cond delay="325"/>
                                          </p:stCondLst>
                                        </p:cTn>
                                        <p:tgtEl>
                                          <p:spTgt spid="7"/>
                                        </p:tgtEl>
                                      </p:cBhvr>
                                      <p:to x="100000" y="60000"/>
                                    </p:animScale>
                                    <p:animScale>
                                      <p:cBhvr>
                                        <p:cTn id="14" dur="83" decel="50000">
                                          <p:stCondLst>
                                            <p:cond delay="338"/>
                                          </p:stCondLst>
                                        </p:cTn>
                                        <p:tgtEl>
                                          <p:spTgt spid="7"/>
                                        </p:tgtEl>
                                      </p:cBhvr>
                                      <p:to x="100000" y="100000"/>
                                    </p:animScale>
                                    <p:animScale>
                                      <p:cBhvr>
                                        <p:cTn id="15" dur="13">
                                          <p:stCondLst>
                                            <p:cond delay="656"/>
                                          </p:stCondLst>
                                        </p:cTn>
                                        <p:tgtEl>
                                          <p:spTgt spid="7"/>
                                        </p:tgtEl>
                                      </p:cBhvr>
                                      <p:to x="100000" y="80000"/>
                                    </p:animScale>
                                    <p:animScale>
                                      <p:cBhvr>
                                        <p:cTn id="16" dur="83" decel="50000">
                                          <p:stCondLst>
                                            <p:cond delay="669"/>
                                          </p:stCondLst>
                                        </p:cTn>
                                        <p:tgtEl>
                                          <p:spTgt spid="7"/>
                                        </p:tgtEl>
                                      </p:cBhvr>
                                      <p:to x="100000" y="100000"/>
                                    </p:animScale>
                                    <p:animScale>
                                      <p:cBhvr>
                                        <p:cTn id="17" dur="13">
                                          <p:stCondLst>
                                            <p:cond delay="821"/>
                                          </p:stCondLst>
                                        </p:cTn>
                                        <p:tgtEl>
                                          <p:spTgt spid="7"/>
                                        </p:tgtEl>
                                      </p:cBhvr>
                                      <p:to x="100000" y="90000"/>
                                    </p:animScale>
                                    <p:animScale>
                                      <p:cBhvr>
                                        <p:cTn id="18" dur="83" decel="50000">
                                          <p:stCondLst>
                                            <p:cond delay="834"/>
                                          </p:stCondLst>
                                        </p:cTn>
                                        <p:tgtEl>
                                          <p:spTgt spid="7"/>
                                        </p:tgtEl>
                                      </p:cBhvr>
                                      <p:to x="100000" y="100000"/>
                                    </p:animScale>
                                    <p:animScale>
                                      <p:cBhvr>
                                        <p:cTn id="19" dur="13">
                                          <p:stCondLst>
                                            <p:cond delay="904"/>
                                          </p:stCondLst>
                                        </p:cTn>
                                        <p:tgtEl>
                                          <p:spTgt spid="7"/>
                                        </p:tgtEl>
                                      </p:cBhvr>
                                      <p:to x="100000" y="95000"/>
                                    </p:animScale>
                                    <p:animScale>
                                      <p:cBhvr>
                                        <p:cTn id="20" dur="83" decel="50000">
                                          <p:stCondLst>
                                            <p:cond delay="917"/>
                                          </p:stCondLst>
                                        </p:cTn>
                                        <p:tgtEl>
                                          <p:spTgt spid="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290">
                                          <p:stCondLst>
                                            <p:cond delay="0"/>
                                          </p:stCondLst>
                                        </p:cTn>
                                        <p:tgtEl>
                                          <p:spTgt spid="6"/>
                                        </p:tgtEl>
                                      </p:cBhvr>
                                    </p:animEffect>
                                    <p:anim calcmode="lin" valueType="num">
                                      <p:cBhvr>
                                        <p:cTn id="24"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29" dur="13">
                                          <p:stCondLst>
                                            <p:cond delay="325"/>
                                          </p:stCondLst>
                                        </p:cTn>
                                        <p:tgtEl>
                                          <p:spTgt spid="6"/>
                                        </p:tgtEl>
                                      </p:cBhvr>
                                      <p:to x="100000" y="60000"/>
                                    </p:animScale>
                                    <p:animScale>
                                      <p:cBhvr>
                                        <p:cTn id="30" dur="83" decel="50000">
                                          <p:stCondLst>
                                            <p:cond delay="338"/>
                                          </p:stCondLst>
                                        </p:cTn>
                                        <p:tgtEl>
                                          <p:spTgt spid="6"/>
                                        </p:tgtEl>
                                      </p:cBhvr>
                                      <p:to x="100000" y="100000"/>
                                    </p:animScale>
                                    <p:animScale>
                                      <p:cBhvr>
                                        <p:cTn id="31" dur="13">
                                          <p:stCondLst>
                                            <p:cond delay="656"/>
                                          </p:stCondLst>
                                        </p:cTn>
                                        <p:tgtEl>
                                          <p:spTgt spid="6"/>
                                        </p:tgtEl>
                                      </p:cBhvr>
                                      <p:to x="100000" y="80000"/>
                                    </p:animScale>
                                    <p:animScale>
                                      <p:cBhvr>
                                        <p:cTn id="32" dur="83" decel="50000">
                                          <p:stCondLst>
                                            <p:cond delay="669"/>
                                          </p:stCondLst>
                                        </p:cTn>
                                        <p:tgtEl>
                                          <p:spTgt spid="6"/>
                                        </p:tgtEl>
                                      </p:cBhvr>
                                      <p:to x="100000" y="100000"/>
                                    </p:animScale>
                                    <p:animScale>
                                      <p:cBhvr>
                                        <p:cTn id="33" dur="13">
                                          <p:stCondLst>
                                            <p:cond delay="821"/>
                                          </p:stCondLst>
                                        </p:cTn>
                                        <p:tgtEl>
                                          <p:spTgt spid="6"/>
                                        </p:tgtEl>
                                      </p:cBhvr>
                                      <p:to x="100000" y="90000"/>
                                    </p:animScale>
                                    <p:animScale>
                                      <p:cBhvr>
                                        <p:cTn id="34" dur="83" decel="50000">
                                          <p:stCondLst>
                                            <p:cond delay="834"/>
                                          </p:stCondLst>
                                        </p:cTn>
                                        <p:tgtEl>
                                          <p:spTgt spid="6"/>
                                        </p:tgtEl>
                                      </p:cBhvr>
                                      <p:to x="100000" y="100000"/>
                                    </p:animScale>
                                    <p:animScale>
                                      <p:cBhvr>
                                        <p:cTn id="35" dur="13">
                                          <p:stCondLst>
                                            <p:cond delay="904"/>
                                          </p:stCondLst>
                                        </p:cTn>
                                        <p:tgtEl>
                                          <p:spTgt spid="6"/>
                                        </p:tgtEl>
                                      </p:cBhvr>
                                      <p:to x="100000" y="95000"/>
                                    </p:animScale>
                                    <p:animScale>
                                      <p:cBhvr>
                                        <p:cTn id="36" dur="83" decel="50000">
                                          <p:stCondLst>
                                            <p:cond delay="917"/>
                                          </p:stCondLst>
                                        </p:cTn>
                                        <p:tgtEl>
                                          <p:spTgt spid="6"/>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290">
                                          <p:stCondLst>
                                            <p:cond delay="0"/>
                                          </p:stCondLst>
                                        </p:cTn>
                                        <p:tgtEl>
                                          <p:spTgt spid="5"/>
                                        </p:tgtEl>
                                      </p:cBhvr>
                                    </p:animEffect>
                                    <p:anim calcmode="lin" valueType="num">
                                      <p:cBhvr>
                                        <p:cTn id="40"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45" dur="13">
                                          <p:stCondLst>
                                            <p:cond delay="325"/>
                                          </p:stCondLst>
                                        </p:cTn>
                                        <p:tgtEl>
                                          <p:spTgt spid="5"/>
                                        </p:tgtEl>
                                      </p:cBhvr>
                                      <p:to x="100000" y="60000"/>
                                    </p:animScale>
                                    <p:animScale>
                                      <p:cBhvr>
                                        <p:cTn id="46" dur="83" decel="50000">
                                          <p:stCondLst>
                                            <p:cond delay="338"/>
                                          </p:stCondLst>
                                        </p:cTn>
                                        <p:tgtEl>
                                          <p:spTgt spid="5"/>
                                        </p:tgtEl>
                                      </p:cBhvr>
                                      <p:to x="100000" y="100000"/>
                                    </p:animScale>
                                    <p:animScale>
                                      <p:cBhvr>
                                        <p:cTn id="47" dur="13">
                                          <p:stCondLst>
                                            <p:cond delay="656"/>
                                          </p:stCondLst>
                                        </p:cTn>
                                        <p:tgtEl>
                                          <p:spTgt spid="5"/>
                                        </p:tgtEl>
                                      </p:cBhvr>
                                      <p:to x="100000" y="80000"/>
                                    </p:animScale>
                                    <p:animScale>
                                      <p:cBhvr>
                                        <p:cTn id="48" dur="83" decel="50000">
                                          <p:stCondLst>
                                            <p:cond delay="669"/>
                                          </p:stCondLst>
                                        </p:cTn>
                                        <p:tgtEl>
                                          <p:spTgt spid="5"/>
                                        </p:tgtEl>
                                      </p:cBhvr>
                                      <p:to x="100000" y="100000"/>
                                    </p:animScale>
                                    <p:animScale>
                                      <p:cBhvr>
                                        <p:cTn id="49" dur="13">
                                          <p:stCondLst>
                                            <p:cond delay="821"/>
                                          </p:stCondLst>
                                        </p:cTn>
                                        <p:tgtEl>
                                          <p:spTgt spid="5"/>
                                        </p:tgtEl>
                                      </p:cBhvr>
                                      <p:to x="100000" y="90000"/>
                                    </p:animScale>
                                    <p:animScale>
                                      <p:cBhvr>
                                        <p:cTn id="50" dur="83" decel="50000">
                                          <p:stCondLst>
                                            <p:cond delay="834"/>
                                          </p:stCondLst>
                                        </p:cTn>
                                        <p:tgtEl>
                                          <p:spTgt spid="5"/>
                                        </p:tgtEl>
                                      </p:cBhvr>
                                      <p:to x="100000" y="100000"/>
                                    </p:animScale>
                                    <p:animScale>
                                      <p:cBhvr>
                                        <p:cTn id="51" dur="13">
                                          <p:stCondLst>
                                            <p:cond delay="904"/>
                                          </p:stCondLst>
                                        </p:cTn>
                                        <p:tgtEl>
                                          <p:spTgt spid="5"/>
                                        </p:tgtEl>
                                      </p:cBhvr>
                                      <p:to x="100000" y="95000"/>
                                    </p:animScale>
                                    <p:animScale>
                                      <p:cBhvr>
                                        <p:cTn id="52" dur="83" decel="50000">
                                          <p:stCondLst>
                                            <p:cond delay="917"/>
                                          </p:stCondLst>
                                        </p:cTn>
                                        <p:tgtEl>
                                          <p:spTgt spid="5"/>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290">
                                          <p:stCondLst>
                                            <p:cond delay="0"/>
                                          </p:stCondLst>
                                        </p:cTn>
                                        <p:tgtEl>
                                          <p:spTgt spid="4"/>
                                        </p:tgtEl>
                                      </p:cBhvr>
                                    </p:animEffect>
                                    <p:anim calcmode="lin" valueType="num">
                                      <p:cBhvr>
                                        <p:cTn id="56"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61" dur="13">
                                          <p:stCondLst>
                                            <p:cond delay="325"/>
                                          </p:stCondLst>
                                        </p:cTn>
                                        <p:tgtEl>
                                          <p:spTgt spid="4"/>
                                        </p:tgtEl>
                                      </p:cBhvr>
                                      <p:to x="100000" y="60000"/>
                                    </p:animScale>
                                    <p:animScale>
                                      <p:cBhvr>
                                        <p:cTn id="62" dur="83" decel="50000">
                                          <p:stCondLst>
                                            <p:cond delay="338"/>
                                          </p:stCondLst>
                                        </p:cTn>
                                        <p:tgtEl>
                                          <p:spTgt spid="4"/>
                                        </p:tgtEl>
                                      </p:cBhvr>
                                      <p:to x="100000" y="100000"/>
                                    </p:animScale>
                                    <p:animScale>
                                      <p:cBhvr>
                                        <p:cTn id="63" dur="13">
                                          <p:stCondLst>
                                            <p:cond delay="656"/>
                                          </p:stCondLst>
                                        </p:cTn>
                                        <p:tgtEl>
                                          <p:spTgt spid="4"/>
                                        </p:tgtEl>
                                      </p:cBhvr>
                                      <p:to x="100000" y="80000"/>
                                    </p:animScale>
                                    <p:animScale>
                                      <p:cBhvr>
                                        <p:cTn id="64" dur="83" decel="50000">
                                          <p:stCondLst>
                                            <p:cond delay="669"/>
                                          </p:stCondLst>
                                        </p:cTn>
                                        <p:tgtEl>
                                          <p:spTgt spid="4"/>
                                        </p:tgtEl>
                                      </p:cBhvr>
                                      <p:to x="100000" y="100000"/>
                                    </p:animScale>
                                    <p:animScale>
                                      <p:cBhvr>
                                        <p:cTn id="65" dur="13">
                                          <p:stCondLst>
                                            <p:cond delay="821"/>
                                          </p:stCondLst>
                                        </p:cTn>
                                        <p:tgtEl>
                                          <p:spTgt spid="4"/>
                                        </p:tgtEl>
                                      </p:cBhvr>
                                      <p:to x="100000" y="90000"/>
                                    </p:animScale>
                                    <p:animScale>
                                      <p:cBhvr>
                                        <p:cTn id="66" dur="83" decel="50000">
                                          <p:stCondLst>
                                            <p:cond delay="834"/>
                                          </p:stCondLst>
                                        </p:cTn>
                                        <p:tgtEl>
                                          <p:spTgt spid="4"/>
                                        </p:tgtEl>
                                      </p:cBhvr>
                                      <p:to x="100000" y="100000"/>
                                    </p:animScale>
                                    <p:animScale>
                                      <p:cBhvr>
                                        <p:cTn id="67" dur="13">
                                          <p:stCondLst>
                                            <p:cond delay="904"/>
                                          </p:stCondLst>
                                        </p:cTn>
                                        <p:tgtEl>
                                          <p:spTgt spid="4"/>
                                        </p:tgtEl>
                                      </p:cBhvr>
                                      <p:to x="100000" y="95000"/>
                                    </p:animScale>
                                    <p:animScale>
                                      <p:cBhvr>
                                        <p:cTn id="68" dur="83" decel="50000">
                                          <p:stCondLst>
                                            <p:cond delay="917"/>
                                          </p:stCondLst>
                                        </p:cTn>
                                        <p:tgtEl>
                                          <p:spTgt spid="4"/>
                                        </p:tgtEl>
                                      </p:cBhvr>
                                      <p:to x="100000" y="100000"/>
                                    </p:animScale>
                                  </p:childTnLst>
                                </p:cTn>
                              </p:par>
                            </p:childTnLst>
                          </p:cTn>
                        </p:par>
                        <p:par>
                          <p:cTn id="69" fill="hold">
                            <p:stCondLst>
                              <p:cond delay="1000"/>
                            </p:stCondLst>
                            <p:childTnLst>
                              <p:par>
                                <p:cTn id="70" presetID="22" presetClass="entr" presetSubtype="4" fill="hold" grpId="0" nodeType="after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par>
                                <p:cTn id="73" presetID="32" presetClass="emph" presetSubtype="0" repeatCount="indefinite" fill="hold" nodeType="withEffect">
                                  <p:stCondLst>
                                    <p:cond delay="0"/>
                                  </p:stCondLst>
                                  <p:childTnLst>
                                    <p:animRot by="120000">
                                      <p:cBhvr>
                                        <p:cTn id="74" dur="1" fill="hold">
                                          <p:stCondLst>
                                            <p:cond delay="0"/>
                                          </p:stCondLst>
                                        </p:cTn>
                                        <p:tgtEl>
                                          <p:spTgt spid="7"/>
                                        </p:tgtEl>
                                        <p:attrNameLst>
                                          <p:attrName>r</p:attrName>
                                        </p:attrNameLst>
                                      </p:cBhvr>
                                    </p:animRot>
                                    <p:animRot by="-240000">
                                      <p:cBhvr>
                                        <p:cTn id="75" dur="2" fill="hold">
                                          <p:stCondLst>
                                            <p:cond delay="98"/>
                                          </p:stCondLst>
                                        </p:cTn>
                                        <p:tgtEl>
                                          <p:spTgt spid="7"/>
                                        </p:tgtEl>
                                        <p:attrNameLst>
                                          <p:attrName>r</p:attrName>
                                        </p:attrNameLst>
                                      </p:cBhvr>
                                    </p:animRot>
                                    <p:animRot by="240000">
                                      <p:cBhvr>
                                        <p:cTn id="76" dur="2" fill="hold">
                                          <p:stCondLst>
                                            <p:cond delay="196"/>
                                          </p:stCondLst>
                                        </p:cTn>
                                        <p:tgtEl>
                                          <p:spTgt spid="7"/>
                                        </p:tgtEl>
                                        <p:attrNameLst>
                                          <p:attrName>r</p:attrName>
                                        </p:attrNameLst>
                                      </p:cBhvr>
                                    </p:animRot>
                                    <p:animRot by="-240000">
                                      <p:cBhvr>
                                        <p:cTn id="77" dur="2" fill="hold">
                                          <p:stCondLst>
                                            <p:cond delay="295"/>
                                          </p:stCondLst>
                                        </p:cTn>
                                        <p:tgtEl>
                                          <p:spTgt spid="7"/>
                                        </p:tgtEl>
                                        <p:attrNameLst>
                                          <p:attrName>r</p:attrName>
                                        </p:attrNameLst>
                                      </p:cBhvr>
                                    </p:animRot>
                                    <p:animRot by="120000">
                                      <p:cBhvr>
                                        <p:cTn id="78" dur="2" fill="hold">
                                          <p:stCondLst>
                                            <p:cond delay="499"/>
                                          </p:stCondLst>
                                        </p:cTn>
                                        <p:tgtEl>
                                          <p:spTgt spid="7"/>
                                        </p:tgtEl>
                                        <p:attrNameLst>
                                          <p:attrName>r</p:attrName>
                                        </p:attrNameLst>
                                      </p:cBhvr>
                                    </p:animRot>
                                  </p:childTnLst>
                                </p:cTn>
                              </p:par>
                              <p:par>
                                <p:cTn id="79" presetID="32" presetClass="emph" presetSubtype="0" repeatCount="indefinite" fill="hold" nodeType="withEffect">
                                  <p:stCondLst>
                                    <p:cond delay="0"/>
                                  </p:stCondLst>
                                  <p:childTnLst>
                                    <p:animRot by="120000">
                                      <p:cBhvr>
                                        <p:cTn id="80" dur="1" fill="hold">
                                          <p:stCondLst>
                                            <p:cond delay="0"/>
                                          </p:stCondLst>
                                        </p:cTn>
                                        <p:tgtEl>
                                          <p:spTgt spid="6"/>
                                        </p:tgtEl>
                                        <p:attrNameLst>
                                          <p:attrName>r</p:attrName>
                                        </p:attrNameLst>
                                      </p:cBhvr>
                                    </p:animRot>
                                    <p:animRot by="-240000">
                                      <p:cBhvr>
                                        <p:cTn id="81" dur="2" fill="hold">
                                          <p:stCondLst>
                                            <p:cond delay="98"/>
                                          </p:stCondLst>
                                        </p:cTn>
                                        <p:tgtEl>
                                          <p:spTgt spid="6"/>
                                        </p:tgtEl>
                                        <p:attrNameLst>
                                          <p:attrName>r</p:attrName>
                                        </p:attrNameLst>
                                      </p:cBhvr>
                                    </p:animRot>
                                    <p:animRot by="240000">
                                      <p:cBhvr>
                                        <p:cTn id="82" dur="2" fill="hold">
                                          <p:stCondLst>
                                            <p:cond delay="196"/>
                                          </p:stCondLst>
                                        </p:cTn>
                                        <p:tgtEl>
                                          <p:spTgt spid="6"/>
                                        </p:tgtEl>
                                        <p:attrNameLst>
                                          <p:attrName>r</p:attrName>
                                        </p:attrNameLst>
                                      </p:cBhvr>
                                    </p:animRot>
                                    <p:animRot by="-240000">
                                      <p:cBhvr>
                                        <p:cTn id="83" dur="2" fill="hold">
                                          <p:stCondLst>
                                            <p:cond delay="295"/>
                                          </p:stCondLst>
                                        </p:cTn>
                                        <p:tgtEl>
                                          <p:spTgt spid="6"/>
                                        </p:tgtEl>
                                        <p:attrNameLst>
                                          <p:attrName>r</p:attrName>
                                        </p:attrNameLst>
                                      </p:cBhvr>
                                    </p:animRot>
                                    <p:animRot by="120000">
                                      <p:cBhvr>
                                        <p:cTn id="84" dur="2" fill="hold">
                                          <p:stCondLst>
                                            <p:cond delay="499"/>
                                          </p:stCondLst>
                                        </p:cTn>
                                        <p:tgtEl>
                                          <p:spTgt spid="6"/>
                                        </p:tgtEl>
                                        <p:attrNameLst>
                                          <p:attrName>r</p:attrName>
                                        </p:attrNameLst>
                                      </p:cBhvr>
                                    </p:animRot>
                                  </p:childTnLst>
                                </p:cTn>
                              </p:par>
                              <p:par>
                                <p:cTn id="85" presetID="32" presetClass="emph" presetSubtype="0" repeatCount="indefinite" fill="hold" nodeType="withEffect">
                                  <p:stCondLst>
                                    <p:cond delay="0"/>
                                  </p:stCondLst>
                                  <p:childTnLst>
                                    <p:animRot by="120000">
                                      <p:cBhvr>
                                        <p:cTn id="86" dur="1" fill="hold">
                                          <p:stCondLst>
                                            <p:cond delay="0"/>
                                          </p:stCondLst>
                                        </p:cTn>
                                        <p:tgtEl>
                                          <p:spTgt spid="5"/>
                                        </p:tgtEl>
                                        <p:attrNameLst>
                                          <p:attrName>r</p:attrName>
                                        </p:attrNameLst>
                                      </p:cBhvr>
                                    </p:animRot>
                                    <p:animRot by="-240000">
                                      <p:cBhvr>
                                        <p:cTn id="87" dur="2" fill="hold">
                                          <p:stCondLst>
                                            <p:cond delay="98"/>
                                          </p:stCondLst>
                                        </p:cTn>
                                        <p:tgtEl>
                                          <p:spTgt spid="5"/>
                                        </p:tgtEl>
                                        <p:attrNameLst>
                                          <p:attrName>r</p:attrName>
                                        </p:attrNameLst>
                                      </p:cBhvr>
                                    </p:animRot>
                                    <p:animRot by="240000">
                                      <p:cBhvr>
                                        <p:cTn id="88" dur="2" fill="hold">
                                          <p:stCondLst>
                                            <p:cond delay="196"/>
                                          </p:stCondLst>
                                        </p:cTn>
                                        <p:tgtEl>
                                          <p:spTgt spid="5"/>
                                        </p:tgtEl>
                                        <p:attrNameLst>
                                          <p:attrName>r</p:attrName>
                                        </p:attrNameLst>
                                      </p:cBhvr>
                                    </p:animRot>
                                    <p:animRot by="-240000">
                                      <p:cBhvr>
                                        <p:cTn id="89" dur="2" fill="hold">
                                          <p:stCondLst>
                                            <p:cond delay="295"/>
                                          </p:stCondLst>
                                        </p:cTn>
                                        <p:tgtEl>
                                          <p:spTgt spid="5"/>
                                        </p:tgtEl>
                                        <p:attrNameLst>
                                          <p:attrName>r</p:attrName>
                                        </p:attrNameLst>
                                      </p:cBhvr>
                                    </p:animRot>
                                    <p:animRot by="120000">
                                      <p:cBhvr>
                                        <p:cTn id="90" dur="2" fill="hold">
                                          <p:stCondLst>
                                            <p:cond delay="499"/>
                                          </p:stCondLst>
                                        </p:cTn>
                                        <p:tgtEl>
                                          <p:spTgt spid="5"/>
                                        </p:tgtEl>
                                        <p:attrNameLst>
                                          <p:attrName>r</p:attrName>
                                        </p:attrNameLst>
                                      </p:cBhvr>
                                    </p:animRot>
                                  </p:childTnLst>
                                </p:cTn>
                              </p:par>
                              <p:par>
                                <p:cTn id="91" presetID="32" presetClass="emph" presetSubtype="0" repeatCount="indefinite" fill="hold" nodeType="withEffect">
                                  <p:stCondLst>
                                    <p:cond delay="0"/>
                                  </p:stCondLst>
                                  <p:childTnLst>
                                    <p:animRot by="120000">
                                      <p:cBhvr>
                                        <p:cTn id="92" dur="1" fill="hold">
                                          <p:stCondLst>
                                            <p:cond delay="0"/>
                                          </p:stCondLst>
                                        </p:cTn>
                                        <p:tgtEl>
                                          <p:spTgt spid="4"/>
                                        </p:tgtEl>
                                        <p:attrNameLst>
                                          <p:attrName>r</p:attrName>
                                        </p:attrNameLst>
                                      </p:cBhvr>
                                    </p:animRot>
                                    <p:animRot by="-240000">
                                      <p:cBhvr>
                                        <p:cTn id="93" dur="2" fill="hold">
                                          <p:stCondLst>
                                            <p:cond delay="98"/>
                                          </p:stCondLst>
                                        </p:cTn>
                                        <p:tgtEl>
                                          <p:spTgt spid="4"/>
                                        </p:tgtEl>
                                        <p:attrNameLst>
                                          <p:attrName>r</p:attrName>
                                        </p:attrNameLst>
                                      </p:cBhvr>
                                    </p:animRot>
                                    <p:animRot by="240000">
                                      <p:cBhvr>
                                        <p:cTn id="94" dur="2" fill="hold">
                                          <p:stCondLst>
                                            <p:cond delay="196"/>
                                          </p:stCondLst>
                                        </p:cTn>
                                        <p:tgtEl>
                                          <p:spTgt spid="4"/>
                                        </p:tgtEl>
                                        <p:attrNameLst>
                                          <p:attrName>r</p:attrName>
                                        </p:attrNameLst>
                                      </p:cBhvr>
                                    </p:animRot>
                                    <p:animRot by="-240000">
                                      <p:cBhvr>
                                        <p:cTn id="95" dur="2" fill="hold">
                                          <p:stCondLst>
                                            <p:cond delay="295"/>
                                          </p:stCondLst>
                                        </p:cTn>
                                        <p:tgtEl>
                                          <p:spTgt spid="4"/>
                                        </p:tgtEl>
                                        <p:attrNameLst>
                                          <p:attrName>r</p:attrName>
                                        </p:attrNameLst>
                                      </p:cBhvr>
                                    </p:animRot>
                                    <p:animRot by="120000">
                                      <p:cBhvr>
                                        <p:cTn id="96" dur="2" fill="hold">
                                          <p:stCondLst>
                                            <p:cond delay="499"/>
                                          </p:stCondLst>
                                        </p:cTn>
                                        <p:tgtEl>
                                          <p:spTgt spid="4"/>
                                        </p:tgtEl>
                                        <p:attrNameLst>
                                          <p:attrName>r</p:attrName>
                                        </p:attrNameLst>
                                      </p:cBhvr>
                                    </p:animRot>
                                  </p:childTnLst>
                                </p:cTn>
                              </p:par>
                              <p:par>
                                <p:cTn id="97" presetID="32" presetClass="emph" presetSubtype="0" repeatCount="indefinite" fill="hold" grpId="1" nodeType="withEffect">
                                  <p:stCondLst>
                                    <p:cond delay="0"/>
                                  </p:stCondLst>
                                  <p:childTnLst>
                                    <p:animRot by="120000">
                                      <p:cBhvr>
                                        <p:cTn id="98" dur="50" fill="hold">
                                          <p:stCondLst>
                                            <p:cond delay="0"/>
                                          </p:stCondLst>
                                        </p:cTn>
                                        <p:tgtEl>
                                          <p:spTgt spid="10"/>
                                        </p:tgtEl>
                                        <p:attrNameLst>
                                          <p:attrName>r</p:attrName>
                                        </p:attrNameLst>
                                      </p:cBhvr>
                                    </p:animRot>
                                    <p:animRot by="-240000">
                                      <p:cBhvr>
                                        <p:cTn id="99" dur="100" fill="hold">
                                          <p:stCondLst>
                                            <p:cond delay="100"/>
                                          </p:stCondLst>
                                        </p:cTn>
                                        <p:tgtEl>
                                          <p:spTgt spid="10"/>
                                        </p:tgtEl>
                                        <p:attrNameLst>
                                          <p:attrName>r</p:attrName>
                                        </p:attrNameLst>
                                      </p:cBhvr>
                                    </p:animRot>
                                    <p:animRot by="240000">
                                      <p:cBhvr>
                                        <p:cTn id="100" dur="100" fill="hold">
                                          <p:stCondLst>
                                            <p:cond delay="200"/>
                                          </p:stCondLst>
                                        </p:cTn>
                                        <p:tgtEl>
                                          <p:spTgt spid="10"/>
                                        </p:tgtEl>
                                        <p:attrNameLst>
                                          <p:attrName>r</p:attrName>
                                        </p:attrNameLst>
                                      </p:cBhvr>
                                    </p:animRot>
                                    <p:animRot by="-240000">
                                      <p:cBhvr>
                                        <p:cTn id="101" dur="100" fill="hold">
                                          <p:stCondLst>
                                            <p:cond delay="300"/>
                                          </p:stCondLst>
                                        </p:cTn>
                                        <p:tgtEl>
                                          <p:spTgt spid="10"/>
                                        </p:tgtEl>
                                        <p:attrNameLst>
                                          <p:attrName>r</p:attrName>
                                        </p:attrNameLst>
                                      </p:cBhvr>
                                    </p:animRot>
                                    <p:animRot by="120000">
                                      <p:cBhvr>
                                        <p:cTn id="102" dur="100" fill="hold">
                                          <p:stCondLst>
                                            <p:cond delay="4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668</TotalTime>
  <Words>384</Words>
  <Application>Microsoft Office PowerPoint</Application>
  <PresentationFormat>Custom</PresentationFormat>
  <Paragraphs>64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Constantia</vt:lpstr>
      <vt:lpstr>Cooper Black</vt:lpstr>
      <vt:lpstr>Cooking 16x9</vt:lpstr>
      <vt:lpstr>Grocery Buddy</vt:lpstr>
      <vt:lpstr>What Does It Do?</vt:lpstr>
      <vt:lpstr>Where we left off:</vt:lpstr>
      <vt:lpstr>Sprint 2 Goals: Server Side</vt:lpstr>
      <vt:lpstr>Sprint 2 Goals: Client Side</vt:lpstr>
      <vt:lpstr>Sprint 2 Challenge: </vt:lpstr>
      <vt:lpstr>Task assignments:</vt:lpstr>
      <vt:lpstr>Sprint 2 Scrumboard: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Buddy</dc:title>
  <dc:creator>Carlo Mendoza</dc:creator>
  <cp:lastModifiedBy>Raly Tan</cp:lastModifiedBy>
  <cp:revision>50</cp:revision>
  <dcterms:created xsi:type="dcterms:W3CDTF">2017-05-03T18:26:15Z</dcterms:created>
  <dcterms:modified xsi:type="dcterms:W3CDTF">2017-05-15T16:35:28Z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