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9"/>
      <p:bold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75f83f422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75f83f422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75f83f422_0_1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75f83f422_0_1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75d8d063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75d8d063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75f83f422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75f83f422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75d8d063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75d8d063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75f83f422_0_1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75f83f422_0_1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75d8d063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75d8d063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75f83f422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75f83f422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75f83f422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75f83f422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75f83f422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75f83f422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75f83f422_0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75f83f422_0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75d8d063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75d8d063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75d8d063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75d8d063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75f83f422_0_1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75f83f422_0_1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75f83f422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75f83f422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75f83f422_0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75f83f422_0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4.0486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ep_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hyperlink" Target="https://en.wikipedia.org/wiki/Artificial_neural_networ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92925" y="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00" y="640825"/>
            <a:ext cx="7995674" cy="42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Pre-processing</a:t>
            </a:r>
            <a:endParaRPr sz="4300"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By Default Images has multiple channels which is not required and can take high computational power, so </a:t>
            </a: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</a:rPr>
              <a:t>First, each image was converted from RGB (Red, Green, Blue) to a Grayscale image then rescaling it to 224x224.</a:t>
            </a:r>
            <a:endParaRPr sz="2000">
              <a:solidFill>
                <a:schemeClr val="accent1"/>
              </a:solidFill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675" y="2782938"/>
            <a:ext cx="66675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3369"/>
              <a:buFont typeface="Arial"/>
              <a:buNone/>
            </a:pPr>
            <a:r>
              <a:rPr lang="en-GB" sz="1854">
                <a:solidFill>
                  <a:srgbClr val="2929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CNN architecture development, training, and testing</a:t>
            </a:r>
            <a:endParaRPr sz="2125">
              <a:solidFill>
                <a:srgbClr val="29292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515"/>
              <a:buFont typeface="Arial"/>
              <a:buNone/>
            </a:pPr>
            <a:endParaRPr sz="3880"/>
          </a:p>
          <a:p>
            <a:pPr marL="0" lvl="0" indent="0" algn="l" rtl="0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3369"/>
              <a:buFont typeface="Arial"/>
              <a:buNone/>
            </a:pPr>
            <a:endParaRPr sz="1854">
              <a:solidFill>
                <a:srgbClr val="29292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515"/>
              <a:buFont typeface="Arial"/>
              <a:buNone/>
            </a:pPr>
            <a:endParaRPr sz="38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49"/>
            <a:ext cx="8520600" cy="40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54">
                <a:solidFill>
                  <a:srgbClr val="2929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How MobileNet works</a:t>
            </a:r>
            <a:endParaRPr sz="2125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880"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715450"/>
            <a:ext cx="85206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95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MobileNet, trained on ImageNet dataset.</a:t>
            </a:r>
            <a:endParaRPr sz="19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25" y="1298225"/>
            <a:ext cx="8634951" cy="34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3369"/>
              <a:buFont typeface="Arial"/>
              <a:buNone/>
            </a:pPr>
            <a:r>
              <a:rPr lang="en-GB" sz="1854">
                <a:solidFill>
                  <a:srgbClr val="2929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CNN architecture development, training, and testing</a:t>
            </a:r>
            <a:endParaRPr sz="2125">
              <a:solidFill>
                <a:srgbClr val="29292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515"/>
              <a:buFont typeface="Arial"/>
              <a:buNone/>
            </a:pPr>
            <a:endParaRPr sz="38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795300"/>
            <a:ext cx="8520600" cy="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are going to add our own layer of classifier on top of MobileNet.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75" y="2007449"/>
            <a:ext cx="7822326" cy="23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 deployment for live webcam feeds</a:t>
            </a:r>
            <a:endParaRPr sz="4300"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Images from Camera contains a lot of extra information than a simple Face.</a:t>
            </a:r>
            <a:endParaRPr sz="19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175" y="1979100"/>
            <a:ext cx="66675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25" y="1372200"/>
            <a:ext cx="4265075" cy="239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800" y="1372200"/>
            <a:ext cx="4265075" cy="239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References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-GB">
                <a:solidFill>
                  <a:schemeClr val="accent1"/>
                </a:solidFill>
              </a:rPr>
              <a:t>Tensorflow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-GB">
                <a:solidFill>
                  <a:schemeClr val="accent1"/>
                </a:solidFill>
              </a:rPr>
              <a:t>Keras API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-GB">
                <a:solidFill>
                  <a:schemeClr val="accent1"/>
                </a:solidFill>
              </a:rPr>
              <a:t>MobileNet Research Paper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https://arxiv.org/abs/1704.04861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-GB">
                <a:solidFill>
                  <a:schemeClr val="accent1"/>
                </a:solidFill>
              </a:rPr>
              <a:t>OpenCV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14525" y="1080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262400" y="3742650"/>
            <a:ext cx="8520600" cy="13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 decided to build a very simple and basic Convolutional Neural Network (CNN) model using </a:t>
            </a:r>
            <a:r>
              <a:rPr lang="en-GB" sz="2100" b="1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TensorFlow</a:t>
            </a:r>
            <a:r>
              <a:rPr lang="en-GB" sz="21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with</a:t>
            </a:r>
            <a:r>
              <a:rPr lang="en-GB" sz="21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2100" b="1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Keras</a:t>
            </a:r>
            <a:r>
              <a:rPr lang="en-GB" sz="21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api and </a:t>
            </a:r>
            <a:r>
              <a:rPr lang="en-GB" sz="2100" b="1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OpenCV</a:t>
            </a:r>
            <a:r>
              <a:rPr lang="en-GB" sz="21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to detect if a person is wearing mask or not.</a:t>
            </a:r>
            <a:endParaRPr sz="23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025" y="1174738"/>
            <a:ext cx="4419600" cy="230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4088"/>
            <a:ext cx="8991601" cy="4995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653150" y="295750"/>
            <a:ext cx="70983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202122"/>
                </a:solidFill>
                <a:highlight>
                  <a:srgbClr val="FFFFFF"/>
                </a:highlight>
              </a:rPr>
              <a:t>In </a:t>
            </a:r>
            <a:r>
              <a:rPr lang="en-GB" sz="19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learning</a:t>
            </a:r>
            <a:r>
              <a:rPr lang="en-GB" sz="1950">
                <a:solidFill>
                  <a:srgbClr val="202122"/>
                </a:solidFill>
                <a:highlight>
                  <a:srgbClr val="FFFFFF"/>
                </a:highlight>
              </a:rPr>
              <a:t>, a </a:t>
            </a:r>
            <a:r>
              <a:rPr lang="en-GB" sz="1950" b="1">
                <a:solidFill>
                  <a:srgbClr val="202122"/>
                </a:solidFill>
                <a:highlight>
                  <a:srgbClr val="FFFFFF"/>
                </a:highlight>
              </a:rPr>
              <a:t>convolutional neural network</a:t>
            </a:r>
            <a:r>
              <a:rPr lang="en-GB" sz="1950">
                <a:solidFill>
                  <a:srgbClr val="202122"/>
                </a:solidFill>
                <a:highlight>
                  <a:srgbClr val="FFFFFF"/>
                </a:highlight>
              </a:rPr>
              <a:t> (</a:t>
            </a:r>
            <a:r>
              <a:rPr lang="en-GB" sz="1950" b="1">
                <a:solidFill>
                  <a:srgbClr val="202122"/>
                </a:solidFill>
                <a:highlight>
                  <a:srgbClr val="FFFFFF"/>
                </a:highlight>
              </a:rPr>
              <a:t>CNN</a:t>
            </a:r>
            <a:r>
              <a:rPr lang="en-GB" sz="1950">
                <a:solidFill>
                  <a:srgbClr val="202122"/>
                </a:solidFill>
                <a:highlight>
                  <a:srgbClr val="FFFFFF"/>
                </a:highlight>
              </a:rPr>
              <a:t>, or </a:t>
            </a:r>
            <a:r>
              <a:rPr lang="en-GB" sz="1950" b="1">
                <a:solidFill>
                  <a:srgbClr val="202122"/>
                </a:solidFill>
                <a:highlight>
                  <a:srgbClr val="FFFFFF"/>
                </a:highlight>
              </a:rPr>
              <a:t>ConvNet</a:t>
            </a:r>
            <a:r>
              <a:rPr lang="en-GB" sz="1950">
                <a:solidFill>
                  <a:srgbClr val="202122"/>
                </a:solidFill>
                <a:highlight>
                  <a:srgbClr val="FFFFFF"/>
                </a:highlight>
              </a:rPr>
              <a:t>) is a class of </a:t>
            </a:r>
            <a:r>
              <a:rPr lang="en-GB" sz="19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neural network</a:t>
            </a:r>
            <a:r>
              <a:rPr lang="en-GB" sz="1950">
                <a:solidFill>
                  <a:srgbClr val="202122"/>
                </a:solidFill>
                <a:highlight>
                  <a:srgbClr val="FFFFFF"/>
                </a:highlight>
              </a:rPr>
              <a:t>, most commonly applied to analyze visual imagery.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515775" y="4325525"/>
            <a:ext cx="155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Neuron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434675"/>
            <a:ext cx="4627199" cy="24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4225" y="1863325"/>
            <a:ext cx="4627200" cy="209325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520900" y="4374825"/>
            <a:ext cx="709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Perseptron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25" y="741050"/>
            <a:ext cx="7652015" cy="42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456175" y="125450"/>
            <a:ext cx="656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Actual Human Brain with millions of neuron’s connected to each other.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GB" sz="2112" b="0">
                <a:latin typeface="Source Code Pro"/>
                <a:ea typeface="Source Code Pro"/>
                <a:cs typeface="Source Code Pro"/>
                <a:sym typeface="Source Code Pro"/>
              </a:rPr>
              <a:t>What we are going to do.</a:t>
            </a:r>
            <a:endParaRPr sz="2112" b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48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225" y="699325"/>
            <a:ext cx="4311555" cy="37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182475" y="4550450"/>
            <a:ext cx="84393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9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 is called Multi Layered Perceptron or MLP.</a:t>
            </a:r>
            <a:endParaRPr sz="2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9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779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80" b="0">
                <a:latin typeface="Source Code Pro"/>
                <a:ea typeface="Source Code Pro"/>
                <a:cs typeface="Source Code Pro"/>
                <a:sym typeface="Source Code Pro"/>
              </a:rPr>
              <a:t>This can also be used to detect any object.</a:t>
            </a:r>
            <a:endParaRPr sz="2280" b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80" b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900" y="1041025"/>
            <a:ext cx="6999725" cy="393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391"/>
              </a:lnSpc>
              <a:spcBef>
                <a:spcPts val="4500"/>
              </a:spcBef>
              <a:spcAft>
                <a:spcPts val="0"/>
              </a:spcAft>
              <a:buSzPts val="990"/>
              <a:buNone/>
            </a:pPr>
            <a:r>
              <a:rPr lang="en-GB" sz="2225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Project Walkthrough</a:t>
            </a:r>
            <a:endParaRPr sz="2225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980"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7391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Collecting Dataset</a:t>
            </a:r>
            <a:endParaRPr sz="19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Data Pre-processing</a:t>
            </a:r>
            <a:endParaRPr sz="19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 CNN architecture development, training, and testing</a:t>
            </a:r>
            <a:endParaRPr sz="22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 Model deployment for live webcam feeds</a:t>
            </a:r>
            <a:endParaRPr sz="22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7391"/>
              </a:lnSpc>
              <a:spcBef>
                <a:spcPts val="4500"/>
              </a:spcBef>
              <a:spcAft>
                <a:spcPts val="0"/>
              </a:spcAft>
              <a:buNone/>
            </a:pPr>
            <a:endParaRPr sz="19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5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7391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GB" sz="225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Collecting Dataset</a:t>
            </a:r>
            <a:endParaRPr sz="22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7391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GB" sz="2250" b="0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our case we want images of people with and without mask.This data can be found in kaggle.</a:t>
            </a:r>
            <a:endParaRPr sz="2250" b="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75" y="2096550"/>
            <a:ext cx="7857850" cy="28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On-screen Show (16:9)</PresentationFormat>
  <Paragraphs>35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Source Code Pro</vt:lpstr>
      <vt:lpstr>Amatic SC</vt:lpstr>
      <vt:lpstr>Arial</vt:lpstr>
      <vt:lpstr>Georgia</vt:lpstr>
      <vt:lpstr>Beach Day</vt:lpstr>
      <vt:lpstr>Problem </vt:lpstr>
      <vt:lpstr>Solution </vt:lpstr>
      <vt:lpstr>PowerPoint Presentation</vt:lpstr>
      <vt:lpstr>PowerPoint Presentation</vt:lpstr>
      <vt:lpstr>PowerPoint Presentation</vt:lpstr>
      <vt:lpstr>What we are going to do. </vt:lpstr>
      <vt:lpstr>This can also be used to detect any object. </vt:lpstr>
      <vt:lpstr>Project Walkthrough </vt:lpstr>
      <vt:lpstr>Collecting Dataset In our case we want images of people with and without mask.This data can be found in kaggle.</vt:lpstr>
      <vt:lpstr>Data Pre-processing</vt:lpstr>
      <vt:lpstr>CNN architecture development, training, and testing    </vt:lpstr>
      <vt:lpstr>How MobileNet works </vt:lpstr>
      <vt:lpstr>CNN architecture development, training, and testing  </vt:lpstr>
      <vt:lpstr>Model deployment for live webcam feeds</vt:lpstr>
      <vt:lpstr>Result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</dc:title>
  <cp:lastModifiedBy>Purna Chandra Mansingh</cp:lastModifiedBy>
  <cp:revision>1</cp:revision>
  <dcterms:modified xsi:type="dcterms:W3CDTF">2022-04-27T08:27:53Z</dcterms:modified>
</cp:coreProperties>
</file>