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16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2CA8-23D9-4A21-B553-3204F338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C105F-71C2-44E7-8B75-3D75EB89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57D6-05AB-4203-98EA-FB2CB2BF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CA48C-58B0-4C01-814D-E9626BAF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7660-0908-4F52-9DF8-C9174B3E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0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F631-C61A-4320-A64B-F5FA2B3F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0FF83-A708-47DD-A2FE-621B684B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BCE2-2FBD-4612-901D-8330933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1322-8B1F-48B6-B4D4-645AFA36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2DED-A4EC-4B2C-8A74-4F7812B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07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53952-A2AE-42BD-B9EB-1A0C5A058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107F4-A7D3-4854-A201-66BF8F12D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48D4-9C6A-47CC-A14E-4B36FCE6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6BFF3-EDF6-4E23-B081-51B69CDB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C787-1082-425D-AEE5-8872B678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327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D94D-AC42-486B-AAA5-54929DBF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D8BC-8C48-42F4-84A6-F04352D5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CC29D-A6EB-401B-8FB2-6310533A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416D-9939-4702-9621-4F42780B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0E10-E39B-42B7-A104-5D2662BD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72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B000-9753-40DD-B0AE-CFD00BAC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C789-6668-40EE-A677-22C8CAF4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47D7-3316-4294-B442-59969201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EC12F-BFAE-4CAD-8A13-705F269F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8226-6704-4E7F-9F62-24F2EE2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91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AB1-64D7-4DAD-A907-29A7ECA5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AAAF-34AE-4B29-A65A-057C3BB0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067E3-3E7A-42CB-A39A-776B977D2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338BC-C987-4C37-8E12-2EB1BDDD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FA8ED-A6E2-4265-85F3-36810F12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52F8F-4481-4722-AE21-C80986B3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33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9C49-A101-450A-B9A5-F15456A5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C74C-FF29-4FC0-B2A1-6136C632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47E00-9584-4A2C-BDA6-B63A77A5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1A405-AF9F-4126-B803-5B497C8AB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952C7-F74F-480B-8C34-A905CA016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F849F-CCF8-44AD-853B-5F375911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70608-42B8-47DB-9C44-DAE8C050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3C234-FD67-4858-93AD-C753A8A6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4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4A5D-B382-4CE7-B4BA-1D5944EE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7AC3A-8313-4659-B098-CE7720AC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B51DD-2FAD-49FB-A0EF-49EAC00F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EAD30-FF9F-4C38-B247-83359F14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540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55686-6C95-474E-A7FD-B2BD238F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D960B-5368-421A-B9C6-E596BD74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1B8D7-C3DD-4B2E-B505-D1C1DA32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21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3017-F692-49A0-8B74-B70567BB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BD40-628C-4F3C-A9A7-5C98D8D5D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CEAC1-885A-435E-B83C-1884DBA87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D527B-9765-40D0-8E3F-A94B1C68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3EAD4-8AE7-4BDE-99E9-6CF4F54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B1D87-F773-4602-BD8A-8C30C7CF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804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44F9-EB36-4D25-8B0E-E04953B6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75E2B-23CA-46BD-9D8D-DF0DDA965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16897-7358-45F2-96D8-F8FAE93A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B6263-89BF-48B4-A32D-BA67D243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66A0E-DF13-4433-A120-5EA1C26E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E4CD-CA1E-4198-A629-74756AFD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489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205D5-C6EA-41E6-866A-92F40421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887D-1E16-427C-8ADF-6EFC468E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372B-A1F9-4F87-BC03-1BFAE3247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2FE2-8A97-457A-B944-5E29A00E77F7}" type="datetimeFigureOut">
              <a:rPr lang="pt-PT" smtClean="0"/>
              <a:t>20/10/2019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31F7-5F1E-4275-AA63-76A2DB252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9321-5A7A-4368-84C0-E74E14B23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3240-0B6B-4CF3-A5CE-D3E942132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75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602623DE-F78B-4159-BDB6-DA39386D9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24523-C5A6-4731-824E-D65C7718B9F3}"/>
              </a:ext>
            </a:extLst>
          </p:cNvPr>
          <p:cNvSpPr txBox="1"/>
          <p:nvPr/>
        </p:nvSpPr>
        <p:spPr>
          <a:xfrm>
            <a:off x="173620" y="5752868"/>
            <a:ext cx="491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121"/>
                </a:solidFill>
                <a:latin typeface="Arial Nova Cond" panose="020B0506020202020204" pitchFamily="34" charset="0"/>
              </a:rPr>
              <a:t>Trabalho</a:t>
            </a:r>
            <a:r>
              <a:rPr lang="en-US" dirty="0">
                <a:solidFill>
                  <a:srgbClr val="212121"/>
                </a:solidFill>
                <a:latin typeface="Arial Nova Cond" panose="020B0506020202020204" pitchFamily="34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Arial Nova Cond" panose="020B0506020202020204" pitchFamily="34" charset="0"/>
              </a:rPr>
              <a:t>realizado</a:t>
            </a:r>
            <a:r>
              <a:rPr lang="en-US" dirty="0">
                <a:solidFill>
                  <a:srgbClr val="212121"/>
                </a:solidFill>
                <a:latin typeface="Arial Nova Cond" panose="020B0506020202020204" pitchFamily="34" charset="0"/>
              </a:rPr>
              <a:t> por: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212121"/>
                </a:solidFill>
                <a:latin typeface="Arial Nova Cond" panose="020B0506020202020204" pitchFamily="34" charset="0"/>
              </a:rPr>
              <a:t>Miguel Amaro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212121"/>
                </a:solidFill>
                <a:latin typeface="Arial Nova Cond" panose="020B0506020202020204" pitchFamily="34" charset="0"/>
              </a:rPr>
              <a:t>Martim</a:t>
            </a:r>
            <a:r>
              <a:rPr lang="en-US" dirty="0">
                <a:solidFill>
                  <a:srgbClr val="212121"/>
                </a:solidFill>
                <a:latin typeface="Arial Nova Cond" panose="020B0506020202020204" pitchFamily="34" charset="0"/>
              </a:rPr>
              <a:t> Costa</a:t>
            </a:r>
            <a:endParaRPr lang="pt-PT" dirty="0">
              <a:solidFill>
                <a:srgbClr val="212121"/>
              </a:solidFill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3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120ACE-E5C3-4DFF-BB95-FEE67BCD7D7D}"/>
              </a:ext>
            </a:extLst>
          </p:cNvPr>
          <p:cNvSpPr txBox="1"/>
          <p:nvPr/>
        </p:nvSpPr>
        <p:spPr>
          <a:xfrm>
            <a:off x="358815" y="439838"/>
            <a:ext cx="2698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Arial Nova Cond" panose="020B0604020202020204" pitchFamily="34" charset="0"/>
              </a:rPr>
              <a:t>Esbo</a:t>
            </a:r>
            <a:r>
              <a:rPr lang="pt-PT" sz="3200" dirty="0">
                <a:latin typeface="Arial Nova Cond" panose="020B0604020202020204" pitchFamily="34" charset="0"/>
              </a:rPr>
              <a:t>ço da </a:t>
            </a:r>
            <a:r>
              <a:rPr lang="en-US" sz="3200" dirty="0">
                <a:latin typeface="Arial Nova Cond" panose="020B0604020202020204" pitchFamily="34" charset="0"/>
              </a:rPr>
              <a:t>GUI:</a:t>
            </a:r>
            <a:endParaRPr lang="pt-PT" sz="3200" dirty="0">
              <a:latin typeface="Arial Nova Cond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69DDCB-8EF8-4E81-994C-38887672F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8" t="5912" r="13904" b="7021"/>
          <a:stretch/>
        </p:blipFill>
        <p:spPr>
          <a:xfrm>
            <a:off x="3565003" y="40511"/>
            <a:ext cx="7430946" cy="681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Fix</dc:creator>
  <cp:lastModifiedBy>Pc Fix</cp:lastModifiedBy>
  <cp:revision>3</cp:revision>
  <dcterms:created xsi:type="dcterms:W3CDTF">2019-10-20T11:45:07Z</dcterms:created>
  <dcterms:modified xsi:type="dcterms:W3CDTF">2019-10-20T18:39:47Z</dcterms:modified>
</cp:coreProperties>
</file>