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56ED2-02A6-B426-C202-2B963065D413}" v="826" dt="2020-01-26T17:51:03.905"/>
    <p1510:client id="{B924DCB6-05B9-4E1F-8065-516C05E89AD2}" v="178" dt="2020-01-26T17:46:37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DE7D7A-E2A7-4EF9-BA9E-7E0D9799C2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E9A80-E268-47E9-ACA9-E8441C4E22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37F42-A069-4E33-8A14-94784B83532B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FDB34-F6C5-4D64-BAFF-BA6A5F2535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B701-D0A7-4CAC-BF27-6510BB9BB3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74A2D-D98A-4F05-95CB-E0D1234F49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7410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DD3AD-BE82-44D1-BADD-CFAC368BC7C2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D1A99-0261-491D-97B2-1EF60A2D85B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38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29/01/2020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C02852E-0227-4FE4-9C28-DB034D2872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" y="136525"/>
            <a:ext cx="2743200" cy="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PT" sz="2000">
                <a:solidFill>
                  <a:schemeClr val="bg1"/>
                </a:solidFill>
                <a:cs typeface="Calibri"/>
              </a:rPr>
              <a:t>Miguel Amaro nº50037237</a:t>
            </a:r>
          </a:p>
          <a:p>
            <a:pPr algn="l"/>
            <a:r>
              <a:rPr lang="pt-PT" sz="2000">
                <a:solidFill>
                  <a:schemeClr val="bg1"/>
                </a:solidFill>
                <a:cs typeface="Calibri"/>
              </a:rPr>
              <a:t>Martim Costa  nº50039055</a:t>
            </a: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C48C651-4DAF-42EB-8F3D-DC534ECB6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1" r="-3" b="5207"/>
          <a:stretch/>
        </p:blipFill>
        <p:spPr>
          <a:xfrm>
            <a:off x="419382" y="902756"/>
            <a:ext cx="4047843" cy="36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5BF6-CEBB-40F5-892F-ED789F81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8800" dirty="0">
                <a:solidFill>
                  <a:schemeClr val="bg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54436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B9F7B-985B-441E-8F7E-91078812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t-PT" dirty="0">
                <a:cs typeface="Calibri Light"/>
              </a:rPr>
              <a:t>O que é que faz?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6F558E-5D50-4103-B746-9749220A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1800" dirty="0">
              <a:cs typeface="Calibri"/>
            </a:endParaRPr>
          </a:p>
          <a:p>
            <a:endParaRPr lang="pt-PT" sz="1800" dirty="0">
              <a:cs typeface="Calibri"/>
            </a:endParaRPr>
          </a:p>
          <a:p>
            <a:r>
              <a:rPr lang="pt-PT" sz="2400" dirty="0">
                <a:cs typeface="Calibri"/>
              </a:rPr>
              <a:t>O que é que permite fazer?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O que é que facilitaria?</a:t>
            </a:r>
          </a:p>
          <a:p>
            <a:endParaRPr lang="pt-PT" sz="1800" dirty="0">
              <a:cs typeface="Calibri"/>
            </a:endParaRPr>
          </a:p>
          <a:p>
            <a:endParaRPr lang="pt-PT" sz="1800" dirty="0">
              <a:cs typeface="Calibri"/>
            </a:endParaRP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m preto, desenho&#10;&#10;Descrição gerada com confiança muito alta">
            <a:extLst>
              <a:ext uri="{FF2B5EF4-FFF2-40B4-BE49-F238E27FC236}">
                <a16:creationId xmlns:a16="http://schemas.microsoft.com/office/drawing/2014/main" id="{9C4A17F0-DAE2-47F4-9262-ADDF8A19D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900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833E-6184-4A85-A0AD-8D224A4C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>
              <a:cs typeface="Calibri Light"/>
            </a:endParaRPr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E8ABD8C3-691D-42D4-9D9C-646AC024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0" t="969" r="519" b="1938"/>
          <a:stretch/>
        </p:blipFill>
        <p:spPr>
          <a:xfrm>
            <a:off x="2509405" y="1614364"/>
            <a:ext cx="6881410" cy="4491863"/>
          </a:xfrm>
        </p:spPr>
      </p:pic>
    </p:spTree>
    <p:extLst>
      <p:ext uri="{BB962C8B-B14F-4D97-AF65-F5344CB8AC3E}">
        <p14:creationId xmlns:p14="http://schemas.microsoft.com/office/powerpoint/2010/main" val="303050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7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8B2C5432-0619-4B7E-A809-EE22A101E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9" y="1960345"/>
            <a:ext cx="5974773" cy="3086100"/>
          </a:xfrm>
        </p:spPr>
      </p:pic>
      <p:pic>
        <p:nvPicPr>
          <p:cNvPr id="13" name="Imagem 13" descr="Uma imagem com captura de ecrã, texto, mapa&#10;&#10;Descrição gerada com confiança muito alta">
            <a:extLst>
              <a:ext uri="{FF2B5EF4-FFF2-40B4-BE49-F238E27FC236}">
                <a16:creationId xmlns:a16="http://schemas.microsoft.com/office/drawing/2014/main" id="{A6B555FD-176E-4EA6-B619-97C18BE6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00" y="331976"/>
            <a:ext cx="5563208" cy="2824744"/>
          </a:xfrm>
          <a:prstGeom prst="rect">
            <a:avLst/>
          </a:prstGeom>
        </p:spPr>
      </p:pic>
      <p:pic>
        <p:nvPicPr>
          <p:cNvPr id="8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AFEBC7E-0917-4707-AF33-2442543A7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364" y="3656088"/>
            <a:ext cx="5450539" cy="2823648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5FA4AF0D-1FD9-424E-9321-0E3ECA77CD05}"/>
              </a:ext>
            </a:extLst>
          </p:cNvPr>
          <p:cNvCxnSpPr/>
          <p:nvPr/>
        </p:nvCxnSpPr>
        <p:spPr>
          <a:xfrm>
            <a:off x="417369" y="4427443"/>
            <a:ext cx="6551467" cy="991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4403AA1C-F741-4299-A444-D712AA68CF85}"/>
              </a:ext>
            </a:extLst>
          </p:cNvPr>
          <p:cNvCxnSpPr/>
          <p:nvPr/>
        </p:nvCxnSpPr>
        <p:spPr>
          <a:xfrm flipV="1">
            <a:off x="560244" y="1415761"/>
            <a:ext cx="6709774" cy="841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27FD0449-4512-4137-A53A-69D8575A1A04}"/>
              </a:ext>
            </a:extLst>
          </p:cNvPr>
          <p:cNvCxnSpPr/>
          <p:nvPr/>
        </p:nvCxnSpPr>
        <p:spPr>
          <a:xfrm>
            <a:off x="8114689" y="1002520"/>
            <a:ext cx="92396" cy="2952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3F62ABFB-6EC6-4233-BA24-EF8A9074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667" y="1443448"/>
            <a:ext cx="7230036" cy="3667686"/>
          </a:xfrm>
        </p:spPr>
      </p:pic>
      <p:cxnSp>
        <p:nvCxnSpPr>
          <p:cNvPr id="10" name="Conexão: Ângulo Reto 9">
            <a:extLst>
              <a:ext uri="{FF2B5EF4-FFF2-40B4-BE49-F238E27FC236}">
                <a16:creationId xmlns:a16="http://schemas.microsoft.com/office/drawing/2014/main" id="{69762896-3847-4415-BA96-9AB39FDE0D66}"/>
              </a:ext>
            </a:extLst>
          </p:cNvPr>
          <p:cNvCxnSpPr/>
          <p:nvPr/>
        </p:nvCxnSpPr>
        <p:spPr>
          <a:xfrm flipH="1" flipV="1">
            <a:off x="1326370" y="2976689"/>
            <a:ext cx="1224395" cy="31519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: Ângulo Reto 10">
            <a:extLst>
              <a:ext uri="{FF2B5EF4-FFF2-40B4-BE49-F238E27FC236}">
                <a16:creationId xmlns:a16="http://schemas.microsoft.com/office/drawing/2014/main" id="{B753B76C-C2D4-47B7-A596-0FBE5D6B81D7}"/>
              </a:ext>
            </a:extLst>
          </p:cNvPr>
          <p:cNvCxnSpPr/>
          <p:nvPr/>
        </p:nvCxnSpPr>
        <p:spPr>
          <a:xfrm flipH="1" flipV="1">
            <a:off x="1393451" y="4056274"/>
            <a:ext cx="1094509" cy="73948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D633E98-FECD-4DBC-894F-05DC5AA1FAC2}"/>
              </a:ext>
            </a:extLst>
          </p:cNvPr>
          <p:cNvCxnSpPr/>
          <p:nvPr/>
        </p:nvCxnSpPr>
        <p:spPr>
          <a:xfrm flipH="1" flipV="1">
            <a:off x="4058515" y="2084242"/>
            <a:ext cx="8659" cy="119495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C30B216B-EDAC-4700-B132-7D872E0B4DF0}"/>
              </a:ext>
            </a:extLst>
          </p:cNvPr>
          <p:cNvCxnSpPr/>
          <p:nvPr/>
        </p:nvCxnSpPr>
        <p:spPr>
          <a:xfrm flipH="1">
            <a:off x="1357745" y="2096315"/>
            <a:ext cx="2705101" cy="5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1A75B8-01F6-4407-87CF-1CBAF2E35A2C}"/>
              </a:ext>
            </a:extLst>
          </p:cNvPr>
          <p:cNvSpPr txBox="1"/>
          <p:nvPr/>
        </p:nvSpPr>
        <p:spPr>
          <a:xfrm>
            <a:off x="-3465" y="2793423"/>
            <a:ext cx="13447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</a:rPr>
              <a:t>Favoritos      </a:t>
            </a:r>
            <a:endParaRPr lang="pt-PT" u="sng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F5D3DF-3385-4E2D-859A-2D20C948E345}"/>
              </a:ext>
            </a:extLst>
          </p:cNvPr>
          <p:cNvSpPr txBox="1"/>
          <p:nvPr/>
        </p:nvSpPr>
        <p:spPr>
          <a:xfrm>
            <a:off x="-16451" y="18972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u="sng">
                <a:solidFill>
                  <a:schemeClr val="bg1"/>
                </a:solidFill>
              </a:rPr>
              <a:t>Comentários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FB0483-A5E5-419D-8C80-8C07294F75AA}"/>
              </a:ext>
            </a:extLst>
          </p:cNvPr>
          <p:cNvSpPr txBox="1"/>
          <p:nvPr/>
        </p:nvSpPr>
        <p:spPr>
          <a:xfrm>
            <a:off x="48491" y="3789218"/>
            <a:ext cx="13447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  <a:cs typeface="Calibri"/>
              </a:rPr>
              <a:t>Voltar           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651941-A95B-48F2-951C-34D3DF820063}"/>
              </a:ext>
            </a:extLst>
          </p:cNvPr>
          <p:cNvSpPr txBox="1"/>
          <p:nvPr/>
        </p:nvSpPr>
        <p:spPr>
          <a:xfrm>
            <a:off x="61479" y="10745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</a:rPr>
              <a:t>Categoria      </a:t>
            </a:r>
          </a:p>
        </p:txBody>
      </p: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858E9F86-9F07-4274-AE26-6972567D345C}"/>
              </a:ext>
            </a:extLst>
          </p:cNvPr>
          <p:cNvCxnSpPr/>
          <p:nvPr/>
        </p:nvCxnSpPr>
        <p:spPr>
          <a:xfrm flipH="1" flipV="1">
            <a:off x="1392381" y="1305790"/>
            <a:ext cx="4029942" cy="57496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: Ângulo Reto 21">
            <a:extLst>
              <a:ext uri="{FF2B5EF4-FFF2-40B4-BE49-F238E27FC236}">
                <a16:creationId xmlns:a16="http://schemas.microsoft.com/office/drawing/2014/main" id="{ECF8F9CA-ED34-4CC9-A317-13F75B821284}"/>
              </a:ext>
            </a:extLst>
          </p:cNvPr>
          <p:cNvCxnSpPr/>
          <p:nvPr/>
        </p:nvCxnSpPr>
        <p:spPr>
          <a:xfrm flipH="1">
            <a:off x="1396710" y="4863811"/>
            <a:ext cx="6670965" cy="40351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D3A7D29-C00A-49A4-8E80-E5DB5B7211B7}"/>
              </a:ext>
            </a:extLst>
          </p:cNvPr>
          <p:cNvSpPr txBox="1"/>
          <p:nvPr/>
        </p:nvSpPr>
        <p:spPr>
          <a:xfrm>
            <a:off x="65809" y="49755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  <a:cs typeface="Calibri"/>
              </a:rPr>
              <a:t>Comprar      </a:t>
            </a:r>
            <a:endParaRPr lang="pt-PT" u="sng">
              <a:cs typeface="Calibri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248663-0097-4034-8D27-DEF8A78423CD}"/>
              </a:ext>
            </a:extLst>
          </p:cNvPr>
          <p:cNvSpPr txBox="1"/>
          <p:nvPr/>
        </p:nvSpPr>
        <p:spPr>
          <a:xfrm>
            <a:off x="61480" y="556000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</a:rPr>
              <a:t>Remover      </a:t>
            </a:r>
            <a:endParaRPr lang="pt-PT" u="sng"/>
          </a:p>
        </p:txBody>
      </p: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0DBA99D3-853C-4655-8800-2B4F05216FBD}"/>
              </a:ext>
            </a:extLst>
          </p:cNvPr>
          <p:cNvCxnSpPr/>
          <p:nvPr/>
        </p:nvCxnSpPr>
        <p:spPr>
          <a:xfrm flipH="1">
            <a:off x="8552582" y="4803196"/>
            <a:ext cx="1" cy="94384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3C21897-22B7-40D0-A2B7-B42F6F5B9730}"/>
              </a:ext>
            </a:extLst>
          </p:cNvPr>
          <p:cNvCxnSpPr/>
          <p:nvPr/>
        </p:nvCxnSpPr>
        <p:spPr>
          <a:xfrm flipH="1">
            <a:off x="1392381" y="5751368"/>
            <a:ext cx="7164532" cy="5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2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7331BCF3-F455-41DC-A688-44FAF069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30" y="3383602"/>
            <a:ext cx="6197260" cy="3147864"/>
          </a:xfrm>
          <a:prstGeom prst="rect">
            <a:avLst/>
          </a:prstGeom>
        </p:spPr>
      </p:pic>
      <p:pic>
        <p:nvPicPr>
          <p:cNvPr id="3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8A27A87-9C31-49FD-BD0F-7D924E55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8" y="1762522"/>
            <a:ext cx="6320116" cy="3245145"/>
          </a:xfrm>
          <a:prstGeom prst="rect">
            <a:avLst/>
          </a:prstGeom>
        </p:spPr>
      </p:pic>
      <p:cxnSp>
        <p:nvCxnSpPr>
          <p:cNvPr id="7" name="Conexão: Ângulo Reto 6">
            <a:extLst>
              <a:ext uri="{FF2B5EF4-FFF2-40B4-BE49-F238E27FC236}">
                <a16:creationId xmlns:a16="http://schemas.microsoft.com/office/drawing/2014/main" id="{D2478DEA-CBF6-42B2-B24D-AAEDBE3BF055}"/>
              </a:ext>
            </a:extLst>
          </p:cNvPr>
          <p:cNvCxnSpPr/>
          <p:nvPr/>
        </p:nvCxnSpPr>
        <p:spPr>
          <a:xfrm>
            <a:off x="6439766" y="4733924"/>
            <a:ext cx="1503218" cy="35155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09D84F9-2CF2-4997-ABA1-9DBDC97D2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" b="-269"/>
          <a:stretch/>
        </p:blipFill>
        <p:spPr>
          <a:xfrm>
            <a:off x="4598894" y="1715248"/>
            <a:ext cx="6589063" cy="3346833"/>
          </a:xfrm>
          <a:prstGeom prst="rect">
            <a:avLst/>
          </a:prstGeom>
        </p:spPr>
      </p:pic>
      <p:pic>
        <p:nvPicPr>
          <p:cNvPr id="3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73463EE-7A8E-499D-86C7-5F5744DE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17" y="1388918"/>
            <a:ext cx="2505075" cy="3924300"/>
          </a:xfrm>
          <a:prstGeom prst="rect">
            <a:avLst/>
          </a:prstGeom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A3B7D699-FF44-4DF7-BF2B-CBA62ED324B1}"/>
              </a:ext>
            </a:extLst>
          </p:cNvPr>
          <p:cNvCxnSpPr/>
          <p:nvPr/>
        </p:nvCxnSpPr>
        <p:spPr>
          <a:xfrm flipV="1">
            <a:off x="1958687" y="3557154"/>
            <a:ext cx="4992830" cy="1544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64444FE9-5AC6-4006-B6FB-40DE2372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0" y="870763"/>
            <a:ext cx="10004916" cy="5120345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522602D6-FAF5-466A-AF13-81AA057BC823}"/>
              </a:ext>
            </a:extLst>
          </p:cNvPr>
          <p:cNvCxnSpPr/>
          <p:nvPr/>
        </p:nvCxnSpPr>
        <p:spPr>
          <a:xfrm>
            <a:off x="6934097" y="1686384"/>
            <a:ext cx="1595207" cy="3269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7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703B4D05-E85D-4D78-847F-8E18DF09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4" y="1262945"/>
            <a:ext cx="8444752" cy="4341076"/>
          </a:xfrm>
          <a:prstGeom prst="rect">
            <a:avLst/>
          </a:prstGeom>
        </p:spPr>
      </p:pic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37BEB7CB-B50F-4D09-A596-57B07FB03A57}"/>
              </a:ext>
            </a:extLst>
          </p:cNvPr>
          <p:cNvCxnSpPr/>
          <p:nvPr/>
        </p:nvCxnSpPr>
        <p:spPr>
          <a:xfrm flipV="1">
            <a:off x="3725141" y="2803813"/>
            <a:ext cx="1667740" cy="2280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0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PowerPoint Presentation</vt:lpstr>
      <vt:lpstr>O que é que faz?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</dc:creator>
  <cp:lastModifiedBy>Pc Fix</cp:lastModifiedBy>
  <cp:revision>2</cp:revision>
  <dcterms:created xsi:type="dcterms:W3CDTF">2020-01-26T16:23:22Z</dcterms:created>
  <dcterms:modified xsi:type="dcterms:W3CDTF">2020-01-29T20:06:58Z</dcterms:modified>
</cp:coreProperties>
</file>