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2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5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64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3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1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9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1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1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0C06-28F3-488D-8058-8ECCA250892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1D31D-E194-4F87-9F26-E1030F274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https://rstudio.cloud/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6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37" y="0"/>
            <a:ext cx="8721125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10362" y="127000"/>
            <a:ext cx="465438" cy="33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91120" y="158750"/>
            <a:ext cx="1419242" cy="266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8684" y="107434"/>
            <a:ext cx="22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up for an account</a:t>
            </a:r>
          </a:p>
        </p:txBody>
      </p:sp>
    </p:spTree>
    <p:extLst>
      <p:ext uri="{BB962C8B-B14F-4D97-AF65-F5344CB8AC3E}">
        <p14:creationId xmlns:p14="http://schemas.microsoft.com/office/powerpoint/2010/main" val="271878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1540" y="1962785"/>
            <a:ext cx="3764280" cy="26092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Sign up using whichever method is most convenient.</a:t>
            </a:r>
          </a:p>
          <a:p>
            <a:pPr marL="0" indent="0">
              <a:buNone/>
            </a:pPr>
            <a:r>
              <a:rPr lang="en-US" dirty="0"/>
              <a:t>Make note of login name/password for future use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60" y="0"/>
            <a:ext cx="4491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0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"/>
            <a:ext cx="12192000" cy="6857111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324860" y="3867944"/>
            <a:ext cx="1419242" cy="2667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69876" y="3811478"/>
            <a:ext cx="185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Confirm to create account</a:t>
            </a:r>
          </a:p>
        </p:txBody>
      </p:sp>
    </p:spTree>
    <p:extLst>
      <p:ext uri="{BB962C8B-B14F-4D97-AF65-F5344CB8AC3E}">
        <p14:creationId xmlns:p14="http://schemas.microsoft.com/office/powerpoint/2010/main" val="28713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82" y="122714"/>
            <a:ext cx="10237635" cy="68580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76" y="222186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3367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34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https://rstudio.cloud/</vt:lpstr>
      <vt:lpstr>PowerPoint Presentation</vt:lpstr>
      <vt:lpstr>PowerPoint Presentation</vt:lpstr>
      <vt:lpstr>PowerPoint Presentation</vt:lpstr>
      <vt:lpstr>PowerPoint Presentation</vt:lpstr>
    </vt:vector>
  </TitlesOfParts>
  <Company>The Children's Hospital of Philadelphia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https://rstudio.cloud/</dc:title>
  <dc:creator>Obstfeld, Amrom E</dc:creator>
  <cp:lastModifiedBy>Patrick C Mathias</cp:lastModifiedBy>
  <cp:revision>3</cp:revision>
  <dcterms:created xsi:type="dcterms:W3CDTF">2019-04-22T18:10:42Z</dcterms:created>
  <dcterms:modified xsi:type="dcterms:W3CDTF">2020-07-03T16:11:21Z</dcterms:modified>
</cp:coreProperties>
</file>