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3"/>
  </p:notesMasterIdLst>
  <p:sldIdLst>
    <p:sldId id="265" r:id="rId2"/>
    <p:sldId id="256" r:id="rId3"/>
    <p:sldId id="257" r:id="rId4"/>
    <p:sldId id="261" r:id="rId5"/>
    <p:sldId id="258" r:id="rId6"/>
    <p:sldId id="260" r:id="rId7"/>
    <p:sldId id="262" r:id="rId8"/>
    <p:sldId id="263" r:id="rId9"/>
    <p:sldId id="259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419CA-867C-40AE-BC09-B1BD8D5F2FAA}" v="429" dt="2020-02-19T19:27:4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ichaels" userId="145a6162d3bd6d3e" providerId="LiveId" clId="{BFC419CA-867C-40AE-BC09-B1BD8D5F2FAA}"/>
    <pc:docChg chg="undo custSel mod addSld modSld sldOrd">
      <pc:chgData name="Paul Michaels" userId="145a6162d3bd6d3e" providerId="LiveId" clId="{BFC419CA-867C-40AE-BC09-B1BD8D5F2FAA}" dt="2020-02-19T19:27:56.912" v="997" actId="1076"/>
      <pc:docMkLst>
        <pc:docMk/>
      </pc:docMkLst>
      <pc:sldChg chg="modNotesTx">
        <pc:chgData name="Paul Michaels" userId="145a6162d3bd6d3e" providerId="LiveId" clId="{BFC419CA-867C-40AE-BC09-B1BD8D5F2FAA}" dt="2020-02-19T18:20:16.964" v="762" actId="20577"/>
        <pc:sldMkLst>
          <pc:docMk/>
          <pc:sldMk cId="2999429223" sldId="257"/>
        </pc:sldMkLst>
      </pc:sldChg>
      <pc:sldChg chg="addSp modSp mod setBg modAnim modNotesTx">
        <pc:chgData name="Paul Michaels" userId="145a6162d3bd6d3e" providerId="LiveId" clId="{BFC419CA-867C-40AE-BC09-B1BD8D5F2FAA}" dt="2020-02-19T18:17:39.453" v="579" actId="26606"/>
        <pc:sldMkLst>
          <pc:docMk/>
          <pc:sldMk cId="1343483236" sldId="258"/>
        </pc:sldMkLst>
        <pc:spChg chg="mod">
          <ac:chgData name="Paul Michaels" userId="145a6162d3bd6d3e" providerId="LiveId" clId="{BFC419CA-867C-40AE-BC09-B1BD8D5F2FAA}" dt="2020-02-19T18:17:39.453" v="579" actId="26606"/>
          <ac:spMkLst>
            <pc:docMk/>
            <pc:sldMk cId="1343483236" sldId="258"/>
            <ac:spMk id="2" creationId="{6DD69038-7F83-4352-884C-51CB82B83C9C}"/>
          </ac:spMkLst>
        </pc:spChg>
        <pc:spChg chg="mod">
          <ac:chgData name="Paul Michaels" userId="145a6162d3bd6d3e" providerId="LiveId" clId="{BFC419CA-867C-40AE-BC09-B1BD8D5F2FAA}" dt="2020-02-19T18:17:39.453" v="579" actId="26606"/>
          <ac:spMkLst>
            <pc:docMk/>
            <pc:sldMk cId="1343483236" sldId="258"/>
            <ac:spMk id="3" creationId="{86B519D4-2C07-450C-89D8-ADCDC262DBDC}"/>
          </ac:spMkLst>
        </pc:spChg>
        <pc:spChg chg="add">
          <ac:chgData name="Paul Michaels" userId="145a6162d3bd6d3e" providerId="LiveId" clId="{BFC419CA-867C-40AE-BC09-B1BD8D5F2FAA}" dt="2020-02-19T18:17:39.453" v="579" actId="26606"/>
          <ac:spMkLst>
            <pc:docMk/>
            <pc:sldMk cId="1343483236" sldId="258"/>
            <ac:spMk id="8" creationId="{B1CCD5EF-766D-43B9-A25D-19122E5FB181}"/>
          </ac:spMkLst>
        </pc:spChg>
        <pc:spChg chg="add">
          <ac:chgData name="Paul Michaels" userId="145a6162d3bd6d3e" providerId="LiveId" clId="{BFC419CA-867C-40AE-BC09-B1BD8D5F2FAA}" dt="2020-02-19T18:17:39.453" v="579" actId="26606"/>
          <ac:spMkLst>
            <pc:docMk/>
            <pc:sldMk cId="1343483236" sldId="258"/>
            <ac:spMk id="10" creationId="{FD9699C9-77F1-4E33-A750-CB78C7EA29E6}"/>
          </ac:spMkLst>
        </pc:spChg>
      </pc:sldChg>
      <pc:sldChg chg="addSp delSp modSp add mod ord setBg modAnim modNotesTx">
        <pc:chgData name="Paul Michaels" userId="145a6162d3bd6d3e" providerId="LiveId" clId="{BFC419CA-867C-40AE-BC09-B1BD8D5F2FAA}" dt="2020-02-19T18:46:57.849" v="849"/>
        <pc:sldMkLst>
          <pc:docMk/>
          <pc:sldMk cId="1562585080" sldId="259"/>
        </pc:sldMkLst>
        <pc:spChg chg="mod">
          <ac:chgData name="Paul Michaels" userId="145a6162d3bd6d3e" providerId="LiveId" clId="{BFC419CA-867C-40AE-BC09-B1BD8D5F2FAA}" dt="2020-02-19T18:19:20.803" v="693" actId="26606"/>
          <ac:spMkLst>
            <pc:docMk/>
            <pc:sldMk cId="1562585080" sldId="259"/>
            <ac:spMk id="2" creationId="{6DD69038-7F83-4352-884C-51CB82B83C9C}"/>
          </ac:spMkLst>
        </pc:spChg>
        <pc:spChg chg="mod">
          <ac:chgData name="Paul Michaels" userId="145a6162d3bd6d3e" providerId="LiveId" clId="{BFC419CA-867C-40AE-BC09-B1BD8D5F2FAA}" dt="2020-02-19T18:20:47.675" v="795" actId="5793"/>
          <ac:spMkLst>
            <pc:docMk/>
            <pc:sldMk cId="1562585080" sldId="259"/>
            <ac:spMk id="3" creationId="{86B519D4-2C07-450C-89D8-ADCDC262DBDC}"/>
          </ac:spMkLst>
        </pc:spChg>
        <pc:spChg chg="add del">
          <ac:chgData name="Paul Michaels" userId="145a6162d3bd6d3e" providerId="LiveId" clId="{BFC419CA-867C-40AE-BC09-B1BD8D5F2FAA}" dt="2020-02-19T18:19:20.803" v="693" actId="26606"/>
          <ac:spMkLst>
            <pc:docMk/>
            <pc:sldMk cId="1562585080" sldId="259"/>
            <ac:spMk id="8" creationId="{AD6F6937-3B5A-4391-9F37-58A571B362A9}"/>
          </ac:spMkLst>
        </pc:spChg>
        <pc:spChg chg="add">
          <ac:chgData name="Paul Michaels" userId="145a6162d3bd6d3e" providerId="LiveId" clId="{BFC419CA-867C-40AE-BC09-B1BD8D5F2FAA}" dt="2020-02-19T18:19:20.803" v="693" actId="26606"/>
          <ac:spMkLst>
            <pc:docMk/>
            <pc:sldMk cId="1562585080" sldId="259"/>
            <ac:spMk id="13" creationId="{B1CCD5EF-766D-43B9-A25D-19122E5FB181}"/>
          </ac:spMkLst>
        </pc:spChg>
        <pc:spChg chg="add">
          <ac:chgData name="Paul Michaels" userId="145a6162d3bd6d3e" providerId="LiveId" clId="{BFC419CA-867C-40AE-BC09-B1BD8D5F2FAA}" dt="2020-02-19T18:19:20.803" v="693" actId="26606"/>
          <ac:spMkLst>
            <pc:docMk/>
            <pc:sldMk cId="1562585080" sldId="259"/>
            <ac:spMk id="15" creationId="{FD9699C9-77F1-4E33-A750-CB78C7EA29E6}"/>
          </ac:spMkLst>
        </pc:spChg>
      </pc:sldChg>
      <pc:sldChg chg="addSp modSp add mod setBg modAnim">
        <pc:chgData name="Paul Michaels" userId="145a6162d3bd6d3e" providerId="LiveId" clId="{BFC419CA-867C-40AE-BC09-B1BD8D5F2FAA}" dt="2020-02-19T18:48:47.558" v="881" actId="5793"/>
        <pc:sldMkLst>
          <pc:docMk/>
          <pc:sldMk cId="3340234557" sldId="260"/>
        </pc:sldMkLst>
        <pc:spChg chg="mod">
          <ac:chgData name="Paul Michaels" userId="145a6162d3bd6d3e" providerId="LiveId" clId="{BFC419CA-867C-40AE-BC09-B1BD8D5F2FAA}" dt="2020-02-19T18:18:00.868" v="609" actId="20577"/>
          <ac:spMkLst>
            <pc:docMk/>
            <pc:sldMk cId="3340234557" sldId="260"/>
            <ac:spMk id="2" creationId="{6DD69038-7F83-4352-884C-51CB82B83C9C}"/>
          </ac:spMkLst>
        </pc:spChg>
        <pc:spChg chg="mod">
          <ac:chgData name="Paul Michaels" userId="145a6162d3bd6d3e" providerId="LiveId" clId="{BFC419CA-867C-40AE-BC09-B1BD8D5F2FAA}" dt="2020-02-19T18:48:47.558" v="881" actId="5793"/>
          <ac:spMkLst>
            <pc:docMk/>
            <pc:sldMk cId="3340234557" sldId="260"/>
            <ac:spMk id="3" creationId="{86B519D4-2C07-450C-89D8-ADCDC262DBDC}"/>
          </ac:spMkLst>
        </pc:spChg>
        <pc:spChg chg="add">
          <ac:chgData name="Paul Michaels" userId="145a6162d3bd6d3e" providerId="LiveId" clId="{BFC419CA-867C-40AE-BC09-B1BD8D5F2FAA}" dt="2020-02-19T18:17:48.972" v="581" actId="26606"/>
          <ac:spMkLst>
            <pc:docMk/>
            <pc:sldMk cId="3340234557" sldId="260"/>
            <ac:spMk id="8" creationId="{B1CCD5EF-766D-43B9-A25D-19122E5FB181}"/>
          </ac:spMkLst>
        </pc:spChg>
        <pc:spChg chg="add">
          <ac:chgData name="Paul Michaels" userId="145a6162d3bd6d3e" providerId="LiveId" clId="{BFC419CA-867C-40AE-BC09-B1BD8D5F2FAA}" dt="2020-02-19T18:17:48.972" v="581" actId="26606"/>
          <ac:spMkLst>
            <pc:docMk/>
            <pc:sldMk cId="3340234557" sldId="260"/>
            <ac:spMk id="10" creationId="{FD9699C9-77F1-4E33-A750-CB78C7EA29E6}"/>
          </ac:spMkLst>
        </pc:spChg>
      </pc:sldChg>
      <pc:sldChg chg="addSp delSp modSp add mod">
        <pc:chgData name="Paul Michaels" userId="145a6162d3bd6d3e" providerId="LiveId" clId="{BFC419CA-867C-40AE-BC09-B1BD8D5F2FAA}" dt="2020-02-19T18:46:49.761" v="847" actId="20577"/>
        <pc:sldMkLst>
          <pc:docMk/>
          <pc:sldMk cId="1022191198" sldId="261"/>
        </pc:sldMkLst>
        <pc:spChg chg="del">
          <ac:chgData name="Paul Michaels" userId="145a6162d3bd6d3e" providerId="LiveId" clId="{BFC419CA-867C-40AE-BC09-B1BD8D5F2FAA}" dt="2020-02-19T18:16:34.426" v="515"/>
          <ac:spMkLst>
            <pc:docMk/>
            <pc:sldMk cId="1022191198" sldId="261"/>
            <ac:spMk id="2" creationId="{7D5CE236-9522-4D7F-9D90-050879DDBA31}"/>
          </ac:spMkLst>
        </pc:spChg>
        <pc:spChg chg="del">
          <ac:chgData name="Paul Michaels" userId="145a6162d3bd6d3e" providerId="LiveId" clId="{BFC419CA-867C-40AE-BC09-B1BD8D5F2FAA}" dt="2020-02-19T18:16:34.426" v="515"/>
          <ac:spMkLst>
            <pc:docMk/>
            <pc:sldMk cId="1022191198" sldId="261"/>
            <ac:spMk id="3" creationId="{429DDF5F-7164-413C-9818-8959779D8D4D}"/>
          </ac:spMkLst>
        </pc:spChg>
        <pc:spChg chg="del">
          <ac:chgData name="Paul Michaels" userId="145a6162d3bd6d3e" providerId="LiveId" clId="{BFC419CA-867C-40AE-BC09-B1BD8D5F2FAA}" dt="2020-02-19T18:16:34.426" v="515"/>
          <ac:spMkLst>
            <pc:docMk/>
            <pc:sldMk cId="1022191198" sldId="261"/>
            <ac:spMk id="4" creationId="{E91F5AD3-4768-47D9-BAF5-7FE54135A11D}"/>
          </ac:spMkLst>
        </pc:spChg>
        <pc:spChg chg="add mod">
          <ac:chgData name="Paul Michaels" userId="145a6162d3bd6d3e" providerId="LiveId" clId="{BFC419CA-867C-40AE-BC09-B1BD8D5F2FAA}" dt="2020-02-19T18:16:48.232" v="550" actId="5793"/>
          <ac:spMkLst>
            <pc:docMk/>
            <pc:sldMk cId="1022191198" sldId="261"/>
            <ac:spMk id="5" creationId="{AB96E12A-53E6-4891-9870-E1D8C1353B9A}"/>
          </ac:spMkLst>
        </pc:spChg>
        <pc:spChg chg="add mod">
          <ac:chgData name="Paul Michaels" userId="145a6162d3bd6d3e" providerId="LiveId" clId="{BFC419CA-867C-40AE-BC09-B1BD8D5F2FAA}" dt="2020-02-19T18:46:49.761" v="847" actId="20577"/>
          <ac:spMkLst>
            <pc:docMk/>
            <pc:sldMk cId="1022191198" sldId="261"/>
            <ac:spMk id="6" creationId="{115DF48E-9830-4C7C-8D88-C9A920ACEC3C}"/>
          </ac:spMkLst>
        </pc:spChg>
      </pc:sldChg>
      <pc:sldChg chg="addSp delSp modSp add mod ord setBg">
        <pc:chgData name="Paul Michaels" userId="145a6162d3bd6d3e" providerId="LiveId" clId="{BFC419CA-867C-40AE-BC09-B1BD8D5F2FAA}" dt="2020-02-19T18:46:26.086" v="815"/>
        <pc:sldMkLst>
          <pc:docMk/>
          <pc:sldMk cId="3350201825" sldId="262"/>
        </pc:sldMkLst>
        <pc:spChg chg="del">
          <ac:chgData name="Paul Michaels" userId="145a6162d3bd6d3e" providerId="LiveId" clId="{BFC419CA-867C-40AE-BC09-B1BD8D5F2FAA}" dt="2020-02-19T18:39:30.040" v="798" actId="478"/>
          <ac:spMkLst>
            <pc:docMk/>
            <pc:sldMk cId="3350201825" sldId="262"/>
            <ac:spMk id="2" creationId="{DF8E0A96-3490-4CC0-BF0C-8D537A0C449C}"/>
          </ac:spMkLst>
        </pc:spChg>
        <pc:spChg chg="del">
          <ac:chgData name="Paul Michaels" userId="145a6162d3bd6d3e" providerId="LiveId" clId="{BFC419CA-867C-40AE-BC09-B1BD8D5F2FAA}" dt="2020-02-19T18:39:31.668" v="799" actId="478"/>
          <ac:spMkLst>
            <pc:docMk/>
            <pc:sldMk cId="3350201825" sldId="262"/>
            <ac:spMk id="3" creationId="{D1918F5B-E350-427E-A8E4-CD4F540C73B7}"/>
          </ac:spMkLst>
        </pc:spChg>
        <pc:spChg chg="add del">
          <ac:chgData name="Paul Michaels" userId="145a6162d3bd6d3e" providerId="LiveId" clId="{BFC419CA-867C-40AE-BC09-B1BD8D5F2FAA}" dt="2020-02-19T18:43:57.160" v="810" actId="26606"/>
          <ac:spMkLst>
            <pc:docMk/>
            <pc:sldMk cId="3350201825" sldId="262"/>
            <ac:spMk id="9" creationId="{F43EFC75-D61F-4CEA-9817-11CC86030557}"/>
          </ac:spMkLst>
        </pc:spChg>
        <pc:spChg chg="add del">
          <ac:chgData name="Paul Michaels" userId="145a6162d3bd6d3e" providerId="LiveId" clId="{BFC419CA-867C-40AE-BC09-B1BD8D5F2FAA}" dt="2020-02-19T18:43:57.160" v="810" actId="26606"/>
          <ac:spMkLst>
            <pc:docMk/>
            <pc:sldMk cId="3350201825" sldId="262"/>
            <ac:spMk id="11" creationId="{3C02F3DD-3E32-4AF8-BFA1-D131A6B4B72D}"/>
          </ac:spMkLst>
        </pc:spChg>
        <pc:picChg chg="add mod">
          <ac:chgData name="Paul Michaels" userId="145a6162d3bd6d3e" providerId="LiveId" clId="{BFC419CA-867C-40AE-BC09-B1BD8D5F2FAA}" dt="2020-02-19T18:43:57.160" v="810" actId="26606"/>
          <ac:picMkLst>
            <pc:docMk/>
            <pc:sldMk cId="3350201825" sldId="262"/>
            <ac:picMk id="4" creationId="{647E7A2F-3CBA-4BEC-BB40-1F7B13A564EC}"/>
          </ac:picMkLst>
        </pc:picChg>
      </pc:sldChg>
      <pc:sldChg chg="addSp delSp add mod ord">
        <pc:chgData name="Paul Michaels" userId="145a6162d3bd6d3e" providerId="LiveId" clId="{BFC419CA-867C-40AE-BC09-B1BD8D5F2FAA}" dt="2020-02-19T18:46:28.113" v="817"/>
        <pc:sldMkLst>
          <pc:docMk/>
          <pc:sldMk cId="3860910110" sldId="263"/>
        </pc:sldMkLst>
        <pc:spChg chg="del">
          <ac:chgData name="Paul Michaels" userId="145a6162d3bd6d3e" providerId="LiveId" clId="{BFC419CA-867C-40AE-BC09-B1BD8D5F2FAA}" dt="2020-02-19T18:40:07.876" v="804" actId="478"/>
          <ac:spMkLst>
            <pc:docMk/>
            <pc:sldMk cId="3860910110" sldId="263"/>
            <ac:spMk id="2" creationId="{7CA90124-1117-44F0-A780-A55FA524CD85}"/>
          </ac:spMkLst>
        </pc:spChg>
        <pc:spChg chg="del">
          <ac:chgData name="Paul Michaels" userId="145a6162d3bd6d3e" providerId="LiveId" clId="{BFC419CA-867C-40AE-BC09-B1BD8D5F2FAA}" dt="2020-02-19T18:40:09.076" v="805" actId="478"/>
          <ac:spMkLst>
            <pc:docMk/>
            <pc:sldMk cId="3860910110" sldId="263"/>
            <ac:spMk id="3" creationId="{378F0B08-56A1-4F50-A86E-4EF096E3953C}"/>
          </ac:spMkLst>
        </pc:spChg>
        <pc:picChg chg="add del">
          <ac:chgData name="Paul Michaels" userId="145a6162d3bd6d3e" providerId="LiveId" clId="{BFC419CA-867C-40AE-BC09-B1BD8D5F2FAA}" dt="2020-02-19T18:43:09.893" v="807" actId="478"/>
          <ac:picMkLst>
            <pc:docMk/>
            <pc:sldMk cId="3860910110" sldId="263"/>
            <ac:picMk id="4" creationId="{CF765883-C8D1-4D91-A21D-0DA020F0E516}"/>
          </ac:picMkLst>
        </pc:picChg>
        <pc:picChg chg="add">
          <ac:chgData name="Paul Michaels" userId="145a6162d3bd6d3e" providerId="LiveId" clId="{BFC419CA-867C-40AE-BC09-B1BD8D5F2FAA}" dt="2020-02-19T18:43:26.221" v="808"/>
          <ac:picMkLst>
            <pc:docMk/>
            <pc:sldMk cId="3860910110" sldId="263"/>
            <ac:picMk id="5" creationId="{FCECBCB0-FE7F-45C6-9EAE-7653BB9C09FE}"/>
          </ac:picMkLst>
        </pc:picChg>
      </pc:sldChg>
      <pc:sldChg chg="addSp delSp modSp add mod ord">
        <pc:chgData name="Paul Michaels" userId="145a6162d3bd6d3e" providerId="LiveId" clId="{BFC419CA-867C-40AE-BC09-B1BD8D5F2FAA}" dt="2020-02-19T18:58:04.670" v="887" actId="1076"/>
        <pc:sldMkLst>
          <pc:docMk/>
          <pc:sldMk cId="4223676119" sldId="264"/>
        </pc:sldMkLst>
        <pc:spChg chg="del">
          <ac:chgData name="Paul Michaels" userId="145a6162d3bd6d3e" providerId="LiveId" clId="{BFC419CA-867C-40AE-BC09-B1BD8D5F2FAA}" dt="2020-02-19T18:57:48.767" v="882" actId="478"/>
          <ac:spMkLst>
            <pc:docMk/>
            <pc:sldMk cId="4223676119" sldId="264"/>
            <ac:spMk id="2" creationId="{9275254A-230C-4A53-81D1-6BEDC98DD0CF}"/>
          </ac:spMkLst>
        </pc:spChg>
        <pc:spChg chg="del">
          <ac:chgData name="Paul Michaels" userId="145a6162d3bd6d3e" providerId="LiveId" clId="{BFC419CA-867C-40AE-BC09-B1BD8D5F2FAA}" dt="2020-02-19T18:57:49.969" v="883" actId="478"/>
          <ac:spMkLst>
            <pc:docMk/>
            <pc:sldMk cId="4223676119" sldId="264"/>
            <ac:spMk id="3" creationId="{CAC0214F-F717-403D-8094-626D167A5F02}"/>
          </ac:spMkLst>
        </pc:spChg>
        <pc:picChg chg="add mod">
          <ac:chgData name="Paul Michaels" userId="145a6162d3bd6d3e" providerId="LiveId" clId="{BFC419CA-867C-40AE-BC09-B1BD8D5F2FAA}" dt="2020-02-19T18:58:04.670" v="887" actId="1076"/>
          <ac:picMkLst>
            <pc:docMk/>
            <pc:sldMk cId="4223676119" sldId="264"/>
            <ac:picMk id="4" creationId="{1BF2DFEF-5661-4742-BE05-0B22EAE4CC95}"/>
          </ac:picMkLst>
        </pc:picChg>
      </pc:sldChg>
      <pc:sldChg chg="addSp delSp modSp add mod setBg delDesignElem">
        <pc:chgData name="Paul Michaels" userId="145a6162d3bd6d3e" providerId="LiveId" clId="{BFC419CA-867C-40AE-BC09-B1BD8D5F2FAA}" dt="2020-02-19T19:20:51.196" v="968" actId="1076"/>
        <pc:sldMkLst>
          <pc:docMk/>
          <pc:sldMk cId="2467154364" sldId="265"/>
        </pc:sldMkLst>
        <pc:spChg chg="del mod">
          <ac:chgData name="Paul Michaels" userId="145a6162d3bd6d3e" providerId="LiveId" clId="{BFC419CA-867C-40AE-BC09-B1BD8D5F2FAA}" dt="2020-02-19T18:59:42.172" v="903"/>
          <ac:spMkLst>
            <pc:docMk/>
            <pc:sldMk cId="2467154364" sldId="265"/>
            <ac:spMk id="2" creationId="{C28610B3-E675-4DBB-B95B-29859FFDC5B3}"/>
          </ac:spMkLst>
        </pc:spChg>
        <pc:spChg chg="del mod">
          <ac:chgData name="Paul Michaels" userId="145a6162d3bd6d3e" providerId="LiveId" clId="{BFC419CA-867C-40AE-BC09-B1BD8D5F2FAA}" dt="2020-02-19T18:59:42.172" v="903"/>
          <ac:spMkLst>
            <pc:docMk/>
            <pc:sldMk cId="2467154364" sldId="265"/>
            <ac:spMk id="3" creationId="{22E36FFD-8479-4947-AA9F-3E6946EC2FF3}"/>
          </ac:spMkLst>
        </pc:spChg>
        <pc:spChg chg="add del mod">
          <ac:chgData name="Paul Michaels" userId="145a6162d3bd6d3e" providerId="LiveId" clId="{BFC419CA-867C-40AE-BC09-B1BD8D5F2FAA}" dt="2020-02-19T18:59:46.985" v="904"/>
          <ac:spMkLst>
            <pc:docMk/>
            <pc:sldMk cId="2467154364" sldId="265"/>
            <ac:spMk id="4" creationId="{CE344339-F759-47F0-9D81-6DCBD7F745D9}"/>
          </ac:spMkLst>
        </pc:spChg>
        <pc:spChg chg="add del mod">
          <ac:chgData name="Paul Michaels" userId="145a6162d3bd6d3e" providerId="LiveId" clId="{BFC419CA-867C-40AE-BC09-B1BD8D5F2FAA}" dt="2020-02-19T18:59:46.985" v="904"/>
          <ac:spMkLst>
            <pc:docMk/>
            <pc:sldMk cId="2467154364" sldId="265"/>
            <ac:spMk id="5" creationId="{07746B89-D3F6-4346-B1B6-7845F4800AF6}"/>
          </ac:spMkLst>
        </pc:spChg>
        <pc:spChg chg="add del mod">
          <ac:chgData name="Paul Michaels" userId="145a6162d3bd6d3e" providerId="LiveId" clId="{BFC419CA-867C-40AE-BC09-B1BD8D5F2FAA}" dt="2020-02-19T18:59:46.985" v="904"/>
          <ac:spMkLst>
            <pc:docMk/>
            <pc:sldMk cId="2467154364" sldId="265"/>
            <ac:spMk id="6" creationId="{7710B772-CB7D-45FC-BC6C-C108B07FC5A2}"/>
          </ac:spMkLst>
        </pc:spChg>
        <pc:spChg chg="add mod">
          <ac:chgData name="Paul Michaels" userId="145a6162d3bd6d3e" providerId="LiveId" clId="{BFC419CA-867C-40AE-BC09-B1BD8D5F2FAA}" dt="2020-02-19T18:59:58.486" v="920" actId="20577"/>
          <ac:spMkLst>
            <pc:docMk/>
            <pc:sldMk cId="2467154364" sldId="265"/>
            <ac:spMk id="7" creationId="{7076B28C-5D78-498B-8C8C-FAD1A5C220AF}"/>
          </ac:spMkLst>
        </pc:spChg>
        <pc:spChg chg="add del">
          <ac:chgData name="Paul Michaels" userId="145a6162d3bd6d3e" providerId="LiveId" clId="{BFC419CA-867C-40AE-BC09-B1BD8D5F2FAA}" dt="2020-02-19T18:59:42.172" v="903"/>
          <ac:spMkLst>
            <pc:docMk/>
            <pc:sldMk cId="2467154364" sldId="265"/>
            <ac:spMk id="8" creationId="{1E8DBE92-2331-4285-8226-D398190D3E38}"/>
          </ac:spMkLst>
        </pc:spChg>
        <pc:spChg chg="add del mod">
          <ac:chgData name="Paul Michaels" userId="145a6162d3bd6d3e" providerId="LiveId" clId="{BFC419CA-867C-40AE-BC09-B1BD8D5F2FAA}" dt="2020-02-19T18:59:53.192" v="907" actId="26606"/>
          <ac:spMkLst>
            <pc:docMk/>
            <pc:sldMk cId="2467154364" sldId="265"/>
            <ac:spMk id="9" creationId="{A63535D7-B9E0-4F59-B4CA-92A1FD8F7320}"/>
          </ac:spMkLst>
        </pc:spChg>
        <pc:spChg chg="add del">
          <ac:chgData name="Paul Michaels" userId="145a6162d3bd6d3e" providerId="LiveId" clId="{BFC419CA-867C-40AE-BC09-B1BD8D5F2FAA}" dt="2020-02-19T18:59:42.172" v="903"/>
          <ac:spMkLst>
            <pc:docMk/>
            <pc:sldMk cId="2467154364" sldId="265"/>
            <ac:spMk id="10" creationId="{AD6F6937-3B5A-4391-9F37-58A571B362A9}"/>
          </ac:spMkLst>
        </pc:spChg>
        <pc:spChg chg="add mod">
          <ac:chgData name="Paul Michaels" userId="145a6162d3bd6d3e" providerId="LiveId" clId="{BFC419CA-867C-40AE-BC09-B1BD8D5F2FAA}" dt="2020-02-19T19:20:51.196" v="968" actId="1076"/>
          <ac:spMkLst>
            <pc:docMk/>
            <pc:sldMk cId="2467154364" sldId="265"/>
            <ac:spMk id="11" creationId="{627B9774-4007-4C7C-B579-86F80E21CA93}"/>
          </ac:spMkLst>
        </pc:spChg>
        <pc:spChg chg="add del">
          <ac:chgData name="Paul Michaels" userId="145a6162d3bd6d3e" providerId="LiveId" clId="{BFC419CA-867C-40AE-BC09-B1BD8D5F2FAA}" dt="2020-02-19T18:59:42.172" v="903"/>
          <ac:spMkLst>
            <pc:docMk/>
            <pc:sldMk cId="2467154364" sldId="265"/>
            <ac:spMk id="12" creationId="{C962AC3C-FEB4-4C6A-8CA6-D570CD0098A9}"/>
          </ac:spMkLst>
        </pc:spChg>
        <pc:spChg chg="add mod">
          <ac:chgData name="Paul Michaels" userId="145a6162d3bd6d3e" providerId="LiveId" clId="{BFC419CA-867C-40AE-BC09-B1BD8D5F2FAA}" dt="2020-02-19T19:20:51.196" v="968" actId="1076"/>
          <ac:spMkLst>
            <pc:docMk/>
            <pc:sldMk cId="2467154364" sldId="265"/>
            <ac:spMk id="13" creationId="{0D954BDF-3332-410B-A754-EBC0E48E35A7}"/>
          </ac:spMkLst>
        </pc:spChg>
        <pc:spChg chg="add del">
          <ac:chgData name="Paul Michaels" userId="145a6162d3bd6d3e" providerId="LiveId" clId="{BFC419CA-867C-40AE-BC09-B1BD8D5F2FAA}" dt="2020-02-19T18:59:53.187" v="906" actId="26606"/>
          <ac:spMkLst>
            <pc:docMk/>
            <pc:sldMk cId="2467154364" sldId="265"/>
            <ac:spMk id="14" creationId="{BD976C13-68E6-4E25-B13E-FC3A2D3F66E3}"/>
          </ac:spMkLst>
        </pc:spChg>
        <pc:spChg chg="add mod">
          <ac:chgData name="Paul Michaels" userId="145a6162d3bd6d3e" providerId="LiveId" clId="{BFC419CA-867C-40AE-BC09-B1BD8D5F2FAA}" dt="2020-02-19T19:20:51.196" v="968" actId="1076"/>
          <ac:spMkLst>
            <pc:docMk/>
            <pc:sldMk cId="2467154364" sldId="265"/>
            <ac:spMk id="15" creationId="{D749F925-9087-4D70-90F1-7699E08BF9D5}"/>
          </ac:spMkLst>
        </pc:spChg>
        <pc:spChg chg="add del">
          <ac:chgData name="Paul Michaels" userId="145a6162d3bd6d3e" providerId="LiveId" clId="{BFC419CA-867C-40AE-BC09-B1BD8D5F2FAA}" dt="2020-02-19T18:59:53.187" v="906" actId="26606"/>
          <ac:spMkLst>
            <pc:docMk/>
            <pc:sldMk cId="2467154364" sldId="265"/>
            <ac:spMk id="16" creationId="{1E8DBE92-2331-4285-8226-D398190D3E38}"/>
          </ac:spMkLst>
        </pc:spChg>
        <pc:spChg chg="add del">
          <ac:chgData name="Paul Michaels" userId="145a6162d3bd6d3e" providerId="LiveId" clId="{BFC419CA-867C-40AE-BC09-B1BD8D5F2FAA}" dt="2020-02-19T18:59:53.187" v="906" actId="26606"/>
          <ac:spMkLst>
            <pc:docMk/>
            <pc:sldMk cId="2467154364" sldId="265"/>
            <ac:spMk id="18" creationId="{AD6F6937-3B5A-4391-9F37-58A571B362A9}"/>
          </ac:spMkLst>
        </pc:spChg>
        <pc:spChg chg="add del">
          <ac:chgData name="Paul Michaels" userId="145a6162d3bd6d3e" providerId="LiveId" clId="{BFC419CA-867C-40AE-BC09-B1BD8D5F2FAA}" dt="2020-02-19T18:59:53.187" v="906" actId="26606"/>
          <ac:spMkLst>
            <pc:docMk/>
            <pc:sldMk cId="2467154364" sldId="265"/>
            <ac:spMk id="20" creationId="{C962AC3C-FEB4-4C6A-8CA6-D570CD0098A9}"/>
          </ac:spMkLst>
        </pc:spChg>
        <pc:spChg chg="add">
          <ac:chgData name="Paul Michaels" userId="145a6162d3bd6d3e" providerId="LiveId" clId="{BFC419CA-867C-40AE-BC09-B1BD8D5F2FAA}" dt="2020-02-19T18:59:53.192" v="907" actId="26606"/>
          <ac:spMkLst>
            <pc:docMk/>
            <pc:sldMk cId="2467154364" sldId="265"/>
            <ac:spMk id="22" creationId="{AD6F6937-3B5A-4391-9F37-58A571B362A9}"/>
          </ac:spMkLst>
        </pc:spChg>
        <pc:spChg chg="add mod">
          <ac:chgData name="Paul Michaels" userId="145a6162d3bd6d3e" providerId="LiveId" clId="{BFC419CA-867C-40AE-BC09-B1BD8D5F2FAA}" dt="2020-02-19T19:20:51.196" v="968" actId="1076"/>
          <ac:spMkLst>
            <pc:docMk/>
            <pc:sldMk cId="2467154364" sldId="265"/>
            <ac:spMk id="23" creationId="{A63535D7-B9E0-4F59-B4CA-92A1FD8F7320}"/>
          </ac:spMkLst>
        </pc:spChg>
        <pc:picChg chg="add mod">
          <ac:chgData name="Paul Michaels" userId="145a6162d3bd6d3e" providerId="LiveId" clId="{BFC419CA-867C-40AE-BC09-B1BD8D5F2FAA}" dt="2020-02-19T19:20:51.196" v="968" actId="1076"/>
          <ac:picMkLst>
            <pc:docMk/>
            <pc:sldMk cId="2467154364" sldId="265"/>
            <ac:picMk id="1026" creationId="{E365D03B-720D-4303-AFE2-926790CF076C}"/>
          </ac:picMkLst>
        </pc:picChg>
        <pc:picChg chg="add mod">
          <ac:chgData name="Paul Michaels" userId="145a6162d3bd6d3e" providerId="LiveId" clId="{BFC419CA-867C-40AE-BC09-B1BD8D5F2FAA}" dt="2020-02-19T19:20:51.196" v="968" actId="1076"/>
          <ac:picMkLst>
            <pc:docMk/>
            <pc:sldMk cId="2467154364" sldId="265"/>
            <ac:picMk id="1028" creationId="{EA0FF243-135C-4B8A-850D-D7B5FEF4435E}"/>
          </ac:picMkLst>
        </pc:picChg>
        <pc:picChg chg="add mod">
          <ac:chgData name="Paul Michaels" userId="145a6162d3bd6d3e" providerId="LiveId" clId="{BFC419CA-867C-40AE-BC09-B1BD8D5F2FAA}" dt="2020-02-19T19:20:51.196" v="968" actId="1076"/>
          <ac:picMkLst>
            <pc:docMk/>
            <pc:sldMk cId="2467154364" sldId="265"/>
            <ac:picMk id="1030" creationId="{16CF0840-4AA8-464B-93BB-886E7B5F56BB}"/>
          </ac:picMkLst>
        </pc:picChg>
        <pc:picChg chg="add mod">
          <ac:chgData name="Paul Michaels" userId="145a6162d3bd6d3e" providerId="LiveId" clId="{BFC419CA-867C-40AE-BC09-B1BD8D5F2FAA}" dt="2020-02-19T19:20:51.196" v="968" actId="1076"/>
          <ac:picMkLst>
            <pc:docMk/>
            <pc:sldMk cId="2467154364" sldId="265"/>
            <ac:picMk id="1032" creationId="{7963564F-B2BE-4FA2-A202-2D33E0D0EDB8}"/>
          </ac:picMkLst>
        </pc:picChg>
      </pc:sldChg>
      <pc:sldChg chg="addSp delSp modSp mod">
        <pc:chgData name="Paul Michaels" userId="145a6162d3bd6d3e" providerId="LiveId" clId="{BFC419CA-867C-40AE-BC09-B1BD8D5F2FAA}" dt="2020-02-19T19:27:56.912" v="997" actId="1076"/>
        <pc:sldMkLst>
          <pc:docMk/>
          <pc:sldMk cId="3253917880" sldId="266"/>
        </pc:sldMkLst>
        <pc:spChg chg="add del mod">
          <ac:chgData name="Paul Michaels" userId="145a6162d3bd6d3e" providerId="LiveId" clId="{BFC419CA-867C-40AE-BC09-B1BD8D5F2FAA}" dt="2020-02-19T19:26:58.621" v="988" actId="478"/>
          <ac:spMkLst>
            <pc:docMk/>
            <pc:sldMk cId="3253917880" sldId="266"/>
            <ac:spMk id="2" creationId="{EF8A08CE-63FE-4951-AF9E-4F609AA9A128}"/>
          </ac:spMkLst>
        </pc:spChg>
        <pc:spChg chg="add del mod">
          <ac:chgData name="Paul Michaels" userId="145a6162d3bd6d3e" providerId="LiveId" clId="{BFC419CA-867C-40AE-BC09-B1BD8D5F2FAA}" dt="2020-02-19T19:27:19.847" v="992" actId="478"/>
          <ac:spMkLst>
            <pc:docMk/>
            <pc:sldMk cId="3253917880" sldId="266"/>
            <ac:spMk id="3" creationId="{2942B029-50B8-4A20-87BC-14B7F4406516}"/>
          </ac:spMkLst>
        </pc:spChg>
        <pc:spChg chg="mod">
          <ac:chgData name="Paul Michaels" userId="145a6162d3bd6d3e" providerId="LiveId" clId="{BFC419CA-867C-40AE-BC09-B1BD8D5F2FAA}" dt="2020-02-19T19:21:51.926" v="977" actId="20577"/>
          <ac:spMkLst>
            <pc:docMk/>
            <pc:sldMk cId="3253917880" sldId="266"/>
            <ac:spMk id="7" creationId="{7076B28C-5D78-498B-8C8C-FAD1A5C220AF}"/>
          </ac:spMkLst>
        </pc:spChg>
        <pc:spChg chg="add del mod">
          <ac:chgData name="Paul Michaels" userId="145a6162d3bd6d3e" providerId="LiveId" clId="{BFC419CA-867C-40AE-BC09-B1BD8D5F2FAA}" dt="2020-02-19T19:27:22.961" v="993" actId="478"/>
          <ac:spMkLst>
            <pc:docMk/>
            <pc:sldMk cId="3253917880" sldId="266"/>
            <ac:spMk id="11" creationId="{627B9774-4007-4C7C-B579-86F80E21CA93}"/>
          </ac:spMkLst>
        </pc:spChg>
        <pc:spChg chg="add del mod">
          <ac:chgData name="Paul Michaels" userId="145a6162d3bd6d3e" providerId="LiveId" clId="{BFC419CA-867C-40AE-BC09-B1BD8D5F2FAA}" dt="2020-02-19T19:27:25.278" v="994" actId="478"/>
          <ac:spMkLst>
            <pc:docMk/>
            <pc:sldMk cId="3253917880" sldId="266"/>
            <ac:spMk id="13" creationId="{0D954BDF-3332-410B-A754-EBC0E48E35A7}"/>
          </ac:spMkLst>
        </pc:spChg>
        <pc:spChg chg="mod">
          <ac:chgData name="Paul Michaels" userId="145a6162d3bd6d3e" providerId="LiveId" clId="{BFC419CA-867C-40AE-BC09-B1BD8D5F2FAA}" dt="2020-02-19T19:27:56.912" v="997" actId="1076"/>
          <ac:spMkLst>
            <pc:docMk/>
            <pc:sldMk cId="3253917880" sldId="266"/>
            <ac:spMk id="15" creationId="{D749F925-9087-4D70-90F1-7699E08BF9D5}"/>
          </ac:spMkLst>
        </pc:spChg>
        <pc:spChg chg="add del mod">
          <ac:chgData name="Paul Michaels" userId="145a6162d3bd6d3e" providerId="LiveId" clId="{BFC419CA-867C-40AE-BC09-B1BD8D5F2FAA}" dt="2020-02-19T19:27:10.853" v="989" actId="478"/>
          <ac:spMkLst>
            <pc:docMk/>
            <pc:sldMk cId="3253917880" sldId="266"/>
            <ac:spMk id="23" creationId="{A63535D7-B9E0-4F59-B4CA-92A1FD8F7320}"/>
          </ac:spMkLst>
        </pc:spChg>
        <pc:picChg chg="add del mod">
          <ac:chgData name="Paul Michaels" userId="145a6162d3bd6d3e" providerId="LiveId" clId="{BFC419CA-867C-40AE-BC09-B1BD8D5F2FAA}" dt="2020-02-19T19:27:10.853" v="989" actId="478"/>
          <ac:picMkLst>
            <pc:docMk/>
            <pc:sldMk cId="3253917880" sldId="266"/>
            <ac:picMk id="1026" creationId="{E365D03B-720D-4303-AFE2-926790CF076C}"/>
          </ac:picMkLst>
        </pc:picChg>
        <pc:picChg chg="add del mod">
          <ac:chgData name="Paul Michaels" userId="145a6162d3bd6d3e" providerId="LiveId" clId="{BFC419CA-867C-40AE-BC09-B1BD8D5F2FAA}" dt="2020-02-19T19:27:10.853" v="989" actId="478"/>
          <ac:picMkLst>
            <pc:docMk/>
            <pc:sldMk cId="3253917880" sldId="266"/>
            <ac:picMk id="1028" creationId="{EA0FF243-135C-4B8A-850D-D7B5FEF4435E}"/>
          </ac:picMkLst>
        </pc:picChg>
        <pc:picChg chg="add del mod">
          <ac:chgData name="Paul Michaels" userId="145a6162d3bd6d3e" providerId="LiveId" clId="{BFC419CA-867C-40AE-BC09-B1BD8D5F2FAA}" dt="2020-02-19T19:27:27.183" v="995" actId="478"/>
          <ac:picMkLst>
            <pc:docMk/>
            <pc:sldMk cId="3253917880" sldId="266"/>
            <ac:picMk id="1030" creationId="{16CF0840-4AA8-464B-93BB-886E7B5F56BB}"/>
          </ac:picMkLst>
        </pc:picChg>
        <pc:picChg chg="mod">
          <ac:chgData name="Paul Michaels" userId="145a6162d3bd6d3e" providerId="LiveId" clId="{BFC419CA-867C-40AE-BC09-B1BD8D5F2FAA}" dt="2020-02-19T19:27:48.669" v="996" actId="1076"/>
          <ac:picMkLst>
            <pc:docMk/>
            <pc:sldMk cId="3253917880" sldId="266"/>
            <ac:picMk id="1032" creationId="{7963564F-B2BE-4FA2-A202-2D33E0D0EDB8}"/>
          </ac:picMkLst>
        </pc:picChg>
        <pc:picChg chg="add mod">
          <ac:chgData name="Paul Michaels" userId="145a6162d3bd6d3e" providerId="LiveId" clId="{BFC419CA-867C-40AE-BC09-B1BD8D5F2FAA}" dt="2020-02-19T19:25:14.225" v="985" actId="1076"/>
          <ac:picMkLst>
            <pc:docMk/>
            <pc:sldMk cId="3253917880" sldId="266"/>
            <ac:picMk id="2050" creationId="{48C68CCE-6FA0-48E7-A50B-CD28844C03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AD22-05E9-4F84-A32E-3A76C23A6E5D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9F68-6AD4-403E-ABBC-CD55EFEEC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an introduction, not an exhaustive explanation.  Also, as with anything, use what works for you – not something that someone has told you – however enigmatic they may be.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Although this talk has a </a:t>
            </a:r>
            <a:r>
              <a:rPr lang="en-GB" dirty="0" err="1"/>
              <a:t>.Net</a:t>
            </a:r>
            <a:r>
              <a:rPr lang="en-GB" dirty="0"/>
              <a:t> flavour, there’s nothing that is </a:t>
            </a:r>
            <a:r>
              <a:rPr lang="en-GB" dirty="0" err="1"/>
              <a:t>.Net</a:t>
            </a:r>
            <a:r>
              <a:rPr lang="en-GB" dirty="0"/>
              <a:t> specific per 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9F68-6AD4-403E-ABBC-CD55EFEEC7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59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Forces you to think about the decisions that you make and record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9F68-6AD4-403E-ABBC-CD55EFEEC7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7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should you use ADRs?</a:t>
            </a:r>
          </a:p>
          <a:p>
            <a:br>
              <a:rPr lang="en-GB" dirty="0"/>
            </a:br>
            <a:r>
              <a:rPr lang="en-GB" dirty="0"/>
              <a:t>What is Architecturally Significant – imagine that you’ve never seen your solution, you don’t know the business domain and you don’t understand the technology.  Architecturally Significant is the part where you say: “but why have you done it like this?”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idea here is that you’re recording these reasons so that you don’t have a conversation in 6 months where you say: “we did have a reason for this – I just can’t remember what it was.”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9F68-6AD4-403E-ABBC-CD55EFEEC7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9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Architecturally Significant – imagine that you’ve never seen your solution, you don’t know the business domain and you don’t understand the technology.  Architecturally Significant is the part where you say: “but why have you done it like this?”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9F68-6AD4-403E-ABBC-CD55EFEEC7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 docs, excel, </a:t>
            </a:r>
            <a:r>
              <a:rPr lang="en-GB" dirty="0" err="1"/>
              <a:t>powerpoint</a:t>
            </a:r>
            <a:r>
              <a:rPr lang="en-GB" dirty="0"/>
              <a:t>, etc – require a third party tool to view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9F68-6AD4-403E-ABBC-CD55EFEEC7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8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5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2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9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3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78EE168-C800-41F0-AF64-72C8484A48B1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B48DB0E-5F5E-4C45-A8B5-9A931D1F8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14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cmichael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michaels.net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pcmichael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michaels/ADRManag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76B28C-5D78-498B-8C8C-FAD1A5C2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Paul Michaels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A63535D7-B9E0-4F59-B4CA-92A1FD8F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32" y="1717547"/>
            <a:ext cx="6051044" cy="5530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paul_michaels</a:t>
            </a:r>
            <a:endParaRPr lang="en-GB" dirty="0"/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E365D03B-720D-4303-AFE2-926790CF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031" y="1689125"/>
            <a:ext cx="581464" cy="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kedin icon png">
            <a:extLst>
              <a:ext uri="{FF2B5EF4-FFF2-40B4-BE49-F238E27FC236}">
                <a16:creationId xmlns:a16="http://schemas.microsoft.com/office/drawing/2014/main" id="{EA0FF243-135C-4B8A-850D-D7B5FEF4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1" y="2627457"/>
            <a:ext cx="581464" cy="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B9774-4007-4C7C-B579-86F80E21CA93}"/>
              </a:ext>
            </a:extLst>
          </p:cNvPr>
          <p:cNvSpPr/>
          <p:nvPr/>
        </p:nvSpPr>
        <p:spPr>
          <a:xfrm>
            <a:off x="5483731" y="2733523"/>
            <a:ext cx="404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https://www.linkedin.com/in/pcmichaels/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CF0840-4AA8-464B-93BB-886E7B5F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1" y="3565789"/>
            <a:ext cx="581464" cy="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954BDF-3332-410B-A754-EBC0E48E35A7}"/>
              </a:ext>
            </a:extLst>
          </p:cNvPr>
          <p:cNvSpPr/>
          <p:nvPr/>
        </p:nvSpPr>
        <p:spPr>
          <a:xfrm>
            <a:off x="5483731" y="3617695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https://www.pmichaels.net/</a:t>
            </a:r>
            <a:endParaRPr lang="en-GB" dirty="0"/>
          </a:p>
        </p:txBody>
      </p:sp>
      <p:pic>
        <p:nvPicPr>
          <p:cNvPr id="1032" name="Picture 8" descr="Image result for github logo png">
            <a:extLst>
              <a:ext uri="{FF2B5EF4-FFF2-40B4-BE49-F238E27FC236}">
                <a16:creationId xmlns:a16="http://schemas.microsoft.com/office/drawing/2014/main" id="{7963564F-B2BE-4FA2-A202-2D33E0D0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72" y="4504122"/>
            <a:ext cx="581464" cy="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9F925-9087-4D70-90F1-7699E08BF9D5}"/>
              </a:ext>
            </a:extLst>
          </p:cNvPr>
          <p:cNvSpPr/>
          <p:nvPr/>
        </p:nvSpPr>
        <p:spPr>
          <a:xfrm>
            <a:off x="5483731" y="4507565"/>
            <a:ext cx="3051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8"/>
              </a:rPr>
              <a:t>https://github.com/pcmichaels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15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2DFEF-5661-4742-BE05-0B22EAE4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79" y="213189"/>
            <a:ext cx="9846641" cy="64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076B28C-5D78-498B-8C8C-FAD1A5C2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032" name="Picture 8" descr="Image result for github logo png">
            <a:extLst>
              <a:ext uri="{FF2B5EF4-FFF2-40B4-BE49-F238E27FC236}">
                <a16:creationId xmlns:a16="http://schemas.microsoft.com/office/drawing/2014/main" id="{7963564F-B2BE-4FA2-A202-2D33E0D0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73" y="936711"/>
            <a:ext cx="581464" cy="5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9F925-9087-4D70-90F1-7699E08BF9D5}"/>
              </a:ext>
            </a:extLst>
          </p:cNvPr>
          <p:cNvSpPr/>
          <p:nvPr/>
        </p:nvSpPr>
        <p:spPr>
          <a:xfrm>
            <a:off x="5450636" y="1042777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>
                <a:hlinkClick r:id="rId3"/>
              </a:rPr>
              <a:t>https://github.com/pcmichaels/ADRManager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C68CCE-6FA0-48E7-A50B-CD28844C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713" y="4690040"/>
            <a:ext cx="1057784" cy="13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1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98EF-8728-4638-9E06-A4DE349A4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are ADRs anyway?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01D5A-2136-4837-922C-670B467E2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Inexhaustive Guide</a:t>
            </a:r>
          </a:p>
        </p:txBody>
      </p:sp>
    </p:spTree>
    <p:extLst>
      <p:ext uri="{BB962C8B-B14F-4D97-AF65-F5344CB8AC3E}">
        <p14:creationId xmlns:p14="http://schemas.microsoft.com/office/powerpoint/2010/main" val="5644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FA0894-4936-42C6-AC3F-4296880E890C}"/>
              </a:ext>
            </a:extLst>
          </p:cNvPr>
          <p:cNvSpPr/>
          <p:nvPr/>
        </p:nvSpPr>
        <p:spPr>
          <a:xfrm>
            <a:off x="6565844" y="2298582"/>
            <a:ext cx="3682767" cy="300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B1DEF-D75D-4178-ADF8-7AEA830960DE}"/>
              </a:ext>
            </a:extLst>
          </p:cNvPr>
          <p:cNvSpPr/>
          <p:nvPr/>
        </p:nvSpPr>
        <p:spPr>
          <a:xfrm>
            <a:off x="1538824" y="2298582"/>
            <a:ext cx="3682767" cy="300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3B40A-725E-4014-B6C6-18BA6822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Architecture Decision Record</a:t>
            </a:r>
          </a:p>
        </p:txBody>
      </p:sp>
      <p:pic>
        <p:nvPicPr>
          <p:cNvPr id="6" name="Content Placeholder 5" descr="Thought bubble">
            <a:extLst>
              <a:ext uri="{FF2B5EF4-FFF2-40B4-BE49-F238E27FC236}">
                <a16:creationId xmlns:a16="http://schemas.microsoft.com/office/drawing/2014/main" id="{FA14165F-0B0A-4E73-A1B2-11D79B0C94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1111" y="3425030"/>
            <a:ext cx="1658197" cy="1658197"/>
          </a:xfrm>
        </p:spPr>
      </p:pic>
      <p:pic>
        <p:nvPicPr>
          <p:cNvPr id="8" name="Content Placeholder 7" descr="Document">
            <a:extLst>
              <a:ext uri="{FF2B5EF4-FFF2-40B4-BE49-F238E27FC236}">
                <a16:creationId xmlns:a16="http://schemas.microsoft.com/office/drawing/2014/main" id="{3DE56506-FCA8-4D0E-8B5D-888B13CA7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8130" y="3425030"/>
            <a:ext cx="1658197" cy="165819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76BB0FE-7141-4DEF-A674-B40F5C5C0B5D}"/>
              </a:ext>
            </a:extLst>
          </p:cNvPr>
          <p:cNvSpPr txBox="1">
            <a:spLocks/>
          </p:cNvSpPr>
          <p:nvPr/>
        </p:nvSpPr>
        <p:spPr>
          <a:xfrm>
            <a:off x="2167649" y="2557508"/>
            <a:ext cx="2425119" cy="46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Think About Your Ideas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D30CF0-A496-4271-9518-0AFB1C80B3A0}"/>
              </a:ext>
            </a:extLst>
          </p:cNvPr>
          <p:cNvSpPr txBox="1">
            <a:spLocks/>
          </p:cNvSpPr>
          <p:nvPr/>
        </p:nvSpPr>
        <p:spPr>
          <a:xfrm>
            <a:off x="7194669" y="2557508"/>
            <a:ext cx="2425118" cy="46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Record your thoughts</a:t>
            </a:r>
          </a:p>
        </p:txBody>
      </p:sp>
    </p:spTree>
    <p:extLst>
      <p:ext uri="{BB962C8B-B14F-4D97-AF65-F5344CB8AC3E}">
        <p14:creationId xmlns:p14="http://schemas.microsoft.com/office/powerpoint/2010/main" val="29994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96E12A-53E6-4891-9870-E1D8C1353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When, What, Why and How…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5DF48E-9830-4C7C-8D88-C9A920AC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 necessarily in that order</a:t>
            </a:r>
          </a:p>
        </p:txBody>
      </p:sp>
    </p:spTree>
    <p:extLst>
      <p:ext uri="{BB962C8B-B14F-4D97-AF65-F5344CB8AC3E}">
        <p14:creationId xmlns:p14="http://schemas.microsoft.com/office/powerpoint/2010/main" val="10221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9038-7F83-4352-884C-51CB82B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When should you create an ADR?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19D4-2C07-450C-89D8-ADCDC262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/>
              <a:t> Any decision that is </a:t>
            </a:r>
            <a:r>
              <a:rPr lang="en-GB" i="1"/>
              <a:t>Architecturally Significant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 The Choice of 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 Deciding to use an API, or an Azure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 The decision to use a specific testing framework, or a decision to adopt a testing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/>
              <a:t> Sometimes, this can be the decision to NOT do something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i="1"/>
          </a:p>
          <a:p>
            <a:pPr>
              <a:buFont typeface="Wingdings" panose="05000000000000000000" pitchFamily="2" charset="2"/>
              <a:buChar char="Ø"/>
            </a:pP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13434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9038-7F83-4352-884C-51CB82B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Where should you keep your ADRs?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19D4-2C07-450C-89D8-ADCDC262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In your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Should be part of your source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Visual Studio Screenshot…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402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7E7A2F-3CBA-4BEC-BB40-1F7B13A5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27" y="159400"/>
            <a:ext cx="4315146" cy="65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CBCB0-FE7F-45C6-9EAE-7653BB9C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1969643"/>
            <a:ext cx="9144792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9038-7F83-4352-884C-51CB82B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an ADR -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19D4-2C07-450C-89D8-ADCDC262D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Anything that can be viewed with the tools that you normally write code with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Markdown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Plain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Don’t put word documents in your 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Let’s see a sample template…</a:t>
            </a:r>
          </a:p>
          <a:p>
            <a:pPr marL="0" indent="0">
              <a:buNone/>
            </a:pPr>
            <a:endParaRPr lang="en-GB" i="1" dirty="0"/>
          </a:p>
          <a:p>
            <a:pPr>
              <a:buFont typeface="Wingdings" panose="05000000000000000000" pitchFamily="2" charset="2"/>
              <a:buChar char="Ø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625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431</Words>
  <Application>Microsoft Office PowerPoint</Application>
  <PresentationFormat>Widescreen</PresentationFormat>
  <Paragraphs>41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Metropolitan</vt:lpstr>
      <vt:lpstr>Paul Michaels</vt:lpstr>
      <vt:lpstr>What are ADRs anyway?</vt:lpstr>
      <vt:lpstr>Architecture Decision Record</vt:lpstr>
      <vt:lpstr>The When, What, Why and How…</vt:lpstr>
      <vt:lpstr>When should you create an ADR?</vt:lpstr>
      <vt:lpstr>Where should you keep your ADRs?</vt:lpstr>
      <vt:lpstr>PowerPoint Presentation</vt:lpstr>
      <vt:lpstr>PowerPoint Presentation</vt:lpstr>
      <vt:lpstr>What is an ADR - exactly?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Michaels</dc:title>
  <dc:creator>Paul Michaels</dc:creator>
  <cp:lastModifiedBy>Paul Michaels</cp:lastModifiedBy>
  <cp:revision>1</cp:revision>
  <dcterms:created xsi:type="dcterms:W3CDTF">2020-02-19T18:59:53Z</dcterms:created>
  <dcterms:modified xsi:type="dcterms:W3CDTF">2020-02-19T19:27:58Z</dcterms:modified>
</cp:coreProperties>
</file>