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35"/>
  </p:notesMasterIdLst>
  <p:sldIdLst>
    <p:sldId id="256" r:id="rId2"/>
    <p:sldId id="261" r:id="rId3"/>
    <p:sldId id="257" r:id="rId4"/>
    <p:sldId id="260" r:id="rId5"/>
    <p:sldId id="264" r:id="rId6"/>
    <p:sldId id="258" r:id="rId7"/>
    <p:sldId id="259" r:id="rId8"/>
    <p:sldId id="262" r:id="rId9"/>
    <p:sldId id="263" r:id="rId10"/>
    <p:sldId id="265" r:id="rId11"/>
    <p:sldId id="266" r:id="rId12"/>
    <p:sldId id="294" r:id="rId13"/>
    <p:sldId id="267" r:id="rId14"/>
    <p:sldId id="268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8" r:id="rId25"/>
    <p:sldId id="289" r:id="rId26"/>
    <p:sldId id="290" r:id="rId27"/>
    <p:sldId id="291" r:id="rId28"/>
    <p:sldId id="295" r:id="rId29"/>
    <p:sldId id="269" r:id="rId30"/>
    <p:sldId id="292" r:id="rId31"/>
    <p:sldId id="293" r:id="rId32"/>
    <p:sldId id="272" r:id="rId33"/>
    <p:sldId id="27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EBAB1-CCFB-40F6-930B-97635B56665B}" v="65" dt="2022-06-15T08:00:40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4" autoAdjust="0"/>
    <p:restoredTop sz="85528" autoAdjust="0"/>
  </p:normalViewPr>
  <p:slideViewPr>
    <p:cSldViewPr snapToGrid="0">
      <p:cViewPr varScale="1">
        <p:scale>
          <a:sx n="100" d="100"/>
          <a:sy n="100" d="100"/>
        </p:scale>
        <p:origin x="16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Michaels" userId="835dee96-8586-433a-a39b-64ba55c3ef71" providerId="ADAL" clId="{C1FEBAB1-CCFB-40F6-930B-97635B56665B}"/>
    <pc:docChg chg="undo custSel addSld modSld">
      <pc:chgData name="Paul Michaels" userId="835dee96-8586-433a-a39b-64ba55c3ef71" providerId="ADAL" clId="{C1FEBAB1-CCFB-40F6-930B-97635B56665B}" dt="2022-06-15T08:03:15.861" v="1446" actId="5793"/>
      <pc:docMkLst>
        <pc:docMk/>
      </pc:docMkLst>
      <pc:sldChg chg="modSp mod">
        <pc:chgData name="Paul Michaels" userId="835dee96-8586-433a-a39b-64ba55c3ef71" providerId="ADAL" clId="{C1FEBAB1-CCFB-40F6-930B-97635B56665B}" dt="2022-06-14T06:42:17.880" v="271" actId="14100"/>
        <pc:sldMkLst>
          <pc:docMk/>
          <pc:sldMk cId="1512931234" sldId="258"/>
        </pc:sldMkLst>
        <pc:graphicFrameChg chg="mod">
          <ac:chgData name="Paul Michaels" userId="835dee96-8586-433a-a39b-64ba55c3ef71" providerId="ADAL" clId="{C1FEBAB1-CCFB-40F6-930B-97635B56665B}" dt="2022-06-14T06:41:55.439" v="259" actId="20577"/>
          <ac:graphicFrameMkLst>
            <pc:docMk/>
            <pc:sldMk cId="1512931234" sldId="258"/>
            <ac:graphicFrameMk id="5" creationId="{28ABF902-6652-47C7-7142-A1EF04F18AFC}"/>
          </ac:graphicFrameMkLst>
        </pc:graphicFrameChg>
        <pc:graphicFrameChg chg="mod">
          <ac:chgData name="Paul Michaels" userId="835dee96-8586-433a-a39b-64ba55c3ef71" providerId="ADAL" clId="{C1FEBAB1-CCFB-40F6-930B-97635B56665B}" dt="2022-06-14T06:42:17.880" v="271" actId="14100"/>
          <ac:graphicFrameMkLst>
            <pc:docMk/>
            <pc:sldMk cId="1512931234" sldId="258"/>
            <ac:graphicFrameMk id="7" creationId="{82DC4153-26CB-DC17-A652-A80D6FD39C4B}"/>
          </ac:graphicFrameMkLst>
        </pc:graphicFrameChg>
      </pc:sldChg>
      <pc:sldChg chg="modSp mod">
        <pc:chgData name="Paul Michaels" userId="835dee96-8586-433a-a39b-64ba55c3ef71" providerId="ADAL" clId="{C1FEBAB1-CCFB-40F6-930B-97635B56665B}" dt="2022-06-15T07:37:35.897" v="1302" actId="20577"/>
        <pc:sldMkLst>
          <pc:docMk/>
          <pc:sldMk cId="2836004772" sldId="259"/>
        </pc:sldMkLst>
        <pc:spChg chg="mod">
          <ac:chgData name="Paul Michaels" userId="835dee96-8586-433a-a39b-64ba55c3ef71" providerId="ADAL" clId="{C1FEBAB1-CCFB-40F6-930B-97635B56665B}" dt="2022-06-15T07:37:35.897" v="1302" actId="20577"/>
          <ac:spMkLst>
            <pc:docMk/>
            <pc:sldMk cId="2836004772" sldId="259"/>
            <ac:spMk id="5" creationId="{37051E26-ED3F-9E85-E3FC-CC0E3C859ECC}"/>
          </ac:spMkLst>
        </pc:spChg>
      </pc:sldChg>
      <pc:sldChg chg="modSp mod">
        <pc:chgData name="Paul Michaels" userId="835dee96-8586-433a-a39b-64ba55c3ef71" providerId="ADAL" clId="{C1FEBAB1-CCFB-40F6-930B-97635B56665B}" dt="2022-06-15T07:34:58.974" v="1249" actId="20577"/>
        <pc:sldMkLst>
          <pc:docMk/>
          <pc:sldMk cId="1048853378" sldId="262"/>
        </pc:sldMkLst>
        <pc:spChg chg="mod">
          <ac:chgData name="Paul Michaels" userId="835dee96-8586-433a-a39b-64ba55c3ef71" providerId="ADAL" clId="{C1FEBAB1-CCFB-40F6-930B-97635B56665B}" dt="2022-06-15T07:34:58.974" v="1249" actId="20577"/>
          <ac:spMkLst>
            <pc:docMk/>
            <pc:sldMk cId="1048853378" sldId="262"/>
            <ac:spMk id="4" creationId="{83702A03-7C81-EFA9-4084-C950188CA292}"/>
          </ac:spMkLst>
        </pc:spChg>
      </pc:sldChg>
      <pc:sldChg chg="modSp new mod">
        <pc:chgData name="Paul Michaels" userId="835dee96-8586-433a-a39b-64ba55c3ef71" providerId="ADAL" clId="{C1FEBAB1-CCFB-40F6-930B-97635B56665B}" dt="2022-06-15T07:41:33.148" v="1390" actId="20577"/>
        <pc:sldMkLst>
          <pc:docMk/>
          <pc:sldMk cId="1184415543" sldId="263"/>
        </pc:sldMkLst>
        <pc:spChg chg="mod">
          <ac:chgData name="Paul Michaels" userId="835dee96-8586-433a-a39b-64ba55c3ef71" providerId="ADAL" clId="{C1FEBAB1-CCFB-40F6-930B-97635B56665B}" dt="2022-06-15T07:41:33.148" v="1390" actId="20577"/>
          <ac:spMkLst>
            <pc:docMk/>
            <pc:sldMk cId="1184415543" sldId="263"/>
            <ac:spMk id="2" creationId="{91954A8E-5942-44F9-4A2E-AFBE739CCBFD}"/>
          </ac:spMkLst>
        </pc:spChg>
        <pc:spChg chg="mod">
          <ac:chgData name="Paul Michaels" userId="835dee96-8586-433a-a39b-64ba55c3ef71" providerId="ADAL" clId="{C1FEBAB1-CCFB-40F6-930B-97635B56665B}" dt="2022-06-14T07:21:56.056" v="894" actId="20577"/>
          <ac:spMkLst>
            <pc:docMk/>
            <pc:sldMk cId="1184415543" sldId="263"/>
            <ac:spMk id="3" creationId="{56625DD6-8151-1E4F-C688-05DD9320E420}"/>
          </ac:spMkLst>
        </pc:spChg>
        <pc:spChg chg="mod">
          <ac:chgData name="Paul Michaels" userId="835dee96-8586-433a-a39b-64ba55c3ef71" providerId="ADAL" clId="{C1FEBAB1-CCFB-40F6-930B-97635B56665B}" dt="2022-06-15T07:39:20.330" v="1314" actId="20577"/>
          <ac:spMkLst>
            <pc:docMk/>
            <pc:sldMk cId="1184415543" sldId="263"/>
            <ac:spMk id="4" creationId="{C65AF8B6-4189-5786-3CE1-00982CC696F1}"/>
          </ac:spMkLst>
        </pc:spChg>
      </pc:sldChg>
      <pc:sldChg chg="addSp delSp modSp new mod setBg modClrScheme chgLayout">
        <pc:chgData name="Paul Michaels" userId="835dee96-8586-433a-a39b-64ba55c3ef71" providerId="ADAL" clId="{C1FEBAB1-CCFB-40F6-930B-97635B56665B}" dt="2022-06-14T06:54:16.295" v="555" actId="20577"/>
        <pc:sldMkLst>
          <pc:docMk/>
          <pc:sldMk cId="1757892549" sldId="264"/>
        </pc:sldMkLst>
        <pc:spChg chg="del mod ord">
          <ac:chgData name="Paul Michaels" userId="835dee96-8586-433a-a39b-64ba55c3ef71" providerId="ADAL" clId="{C1FEBAB1-CCFB-40F6-930B-97635B56665B}" dt="2022-06-14T06:37:40.896" v="109" actId="700"/>
          <ac:spMkLst>
            <pc:docMk/>
            <pc:sldMk cId="1757892549" sldId="264"/>
            <ac:spMk id="2" creationId="{2E8F143C-765C-47AC-877E-A559744A17BB}"/>
          </ac:spMkLst>
        </pc:spChg>
        <pc:spChg chg="del">
          <ac:chgData name="Paul Michaels" userId="835dee96-8586-433a-a39b-64ba55c3ef71" providerId="ADAL" clId="{C1FEBAB1-CCFB-40F6-930B-97635B56665B}" dt="2022-06-14T06:37:40.896" v="109" actId="700"/>
          <ac:spMkLst>
            <pc:docMk/>
            <pc:sldMk cId="1757892549" sldId="264"/>
            <ac:spMk id="3" creationId="{7E600089-9C96-56BD-E06B-A58B1DF7050F}"/>
          </ac:spMkLst>
        </pc:spChg>
        <pc:spChg chg="del">
          <ac:chgData name="Paul Michaels" userId="835dee96-8586-433a-a39b-64ba55c3ef71" providerId="ADAL" clId="{C1FEBAB1-CCFB-40F6-930B-97635B56665B}" dt="2022-06-14T06:37:40.896" v="109" actId="700"/>
          <ac:spMkLst>
            <pc:docMk/>
            <pc:sldMk cId="1757892549" sldId="264"/>
            <ac:spMk id="4" creationId="{31A5B372-0B13-C683-8143-68F62F0AA575}"/>
          </ac:spMkLst>
        </pc:spChg>
        <pc:spChg chg="add mod ord">
          <ac:chgData name="Paul Michaels" userId="835dee96-8586-433a-a39b-64ba55c3ef71" providerId="ADAL" clId="{C1FEBAB1-CCFB-40F6-930B-97635B56665B}" dt="2022-06-14T06:47:19.635" v="453" actId="26606"/>
          <ac:spMkLst>
            <pc:docMk/>
            <pc:sldMk cId="1757892549" sldId="264"/>
            <ac:spMk id="5" creationId="{3D9B2351-2A0E-E312-36F4-97C354D64623}"/>
          </ac:spMkLst>
        </pc:spChg>
        <pc:spChg chg="add del mod ord">
          <ac:chgData name="Paul Michaels" userId="835dee96-8586-433a-a39b-64ba55c3ef71" providerId="ADAL" clId="{C1FEBAB1-CCFB-40F6-930B-97635B56665B}" dt="2022-06-14T06:47:19.635" v="453" actId="26606"/>
          <ac:spMkLst>
            <pc:docMk/>
            <pc:sldMk cId="1757892549" sldId="264"/>
            <ac:spMk id="6" creationId="{7BF46D4A-0503-21BB-E3EC-52251DE3CB5B}"/>
          </ac:spMkLst>
        </pc:spChg>
        <pc:graphicFrameChg chg="add mod">
          <ac:chgData name="Paul Michaels" userId="835dee96-8586-433a-a39b-64ba55c3ef71" providerId="ADAL" clId="{C1FEBAB1-CCFB-40F6-930B-97635B56665B}" dt="2022-06-14T06:54:16.295" v="555" actId="20577"/>
          <ac:graphicFrameMkLst>
            <pc:docMk/>
            <pc:sldMk cId="1757892549" sldId="264"/>
            <ac:graphicFrameMk id="8" creationId="{B0A4EDB4-1711-8704-7396-AF2F97644A11}"/>
          </ac:graphicFrameMkLst>
        </pc:graphicFrameChg>
      </pc:sldChg>
      <pc:sldChg chg="modSp new mod modNotesTx">
        <pc:chgData name="Paul Michaels" userId="835dee96-8586-433a-a39b-64ba55c3ef71" providerId="ADAL" clId="{C1FEBAB1-CCFB-40F6-930B-97635B56665B}" dt="2022-06-15T07:39:56.424" v="1383" actId="20577"/>
        <pc:sldMkLst>
          <pc:docMk/>
          <pc:sldMk cId="966847916" sldId="265"/>
        </pc:sldMkLst>
        <pc:spChg chg="mod">
          <ac:chgData name="Paul Michaels" userId="835dee96-8586-433a-a39b-64ba55c3ef71" providerId="ADAL" clId="{C1FEBAB1-CCFB-40F6-930B-97635B56665B}" dt="2022-06-14T06:51:35.143" v="479" actId="20577"/>
          <ac:spMkLst>
            <pc:docMk/>
            <pc:sldMk cId="966847916" sldId="265"/>
            <ac:spMk id="2" creationId="{84BE895B-C0B7-0551-B0B3-615160CA30A5}"/>
          </ac:spMkLst>
        </pc:spChg>
        <pc:spChg chg="mod">
          <ac:chgData name="Paul Michaels" userId="835dee96-8586-433a-a39b-64ba55c3ef71" providerId="ADAL" clId="{C1FEBAB1-CCFB-40F6-930B-97635B56665B}" dt="2022-06-14T06:54:45.831" v="596" actId="20577"/>
          <ac:spMkLst>
            <pc:docMk/>
            <pc:sldMk cId="966847916" sldId="265"/>
            <ac:spMk id="3" creationId="{199EE744-5D33-0F82-1D2B-503D1A00D144}"/>
          </ac:spMkLst>
        </pc:spChg>
        <pc:spChg chg="mod">
          <ac:chgData name="Paul Michaels" userId="835dee96-8586-433a-a39b-64ba55c3ef71" providerId="ADAL" clId="{C1FEBAB1-CCFB-40F6-930B-97635B56665B}" dt="2022-06-15T07:39:41.066" v="1332" actId="20577"/>
          <ac:spMkLst>
            <pc:docMk/>
            <pc:sldMk cId="966847916" sldId="265"/>
            <ac:spMk id="4" creationId="{EB8BFECF-DBE9-1BE8-20B2-CD6E09200561}"/>
          </ac:spMkLst>
        </pc:spChg>
      </pc:sldChg>
      <pc:sldChg chg="addSp delSp modSp new mod setBg modClrScheme delDesignElem chgLayout">
        <pc:chgData name="Paul Michaels" userId="835dee96-8586-433a-a39b-64ba55c3ef71" providerId="ADAL" clId="{C1FEBAB1-CCFB-40F6-930B-97635B56665B}" dt="2022-06-14T16:00:47.439" v="899" actId="20577"/>
        <pc:sldMkLst>
          <pc:docMk/>
          <pc:sldMk cId="3999886890" sldId="266"/>
        </pc:sldMkLst>
        <pc:spChg chg="mod ord">
          <ac:chgData name="Paul Michaels" userId="835dee96-8586-433a-a39b-64ba55c3ef71" providerId="ADAL" clId="{C1FEBAB1-CCFB-40F6-930B-97635B56665B}" dt="2022-06-14T07:18:58.390" v="631" actId="700"/>
          <ac:spMkLst>
            <pc:docMk/>
            <pc:sldMk cId="3999886890" sldId="266"/>
            <ac:spMk id="2" creationId="{CCB0F162-8493-50DD-D642-504C24A65240}"/>
          </ac:spMkLst>
        </pc:spChg>
        <pc:spChg chg="del">
          <ac:chgData name="Paul Michaels" userId="835dee96-8586-433a-a39b-64ba55c3ef71" providerId="ADAL" clId="{C1FEBAB1-CCFB-40F6-930B-97635B56665B}" dt="2022-06-14T07:17:29.601" v="619" actId="931"/>
          <ac:spMkLst>
            <pc:docMk/>
            <pc:sldMk cId="3999886890" sldId="266"/>
            <ac:spMk id="3" creationId="{DB96439C-C1F1-F77C-F2B6-0797DE740CF0}"/>
          </ac:spMkLst>
        </pc:spChg>
        <pc:spChg chg="del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4" creationId="{509682AC-A893-62A4-5AC2-299BB524F736}"/>
          </ac:spMkLst>
        </pc:spChg>
        <pc:spChg chg="add del mod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7" creationId="{16CC68F6-8A6B-3420-EAC9-BB3C51095199}"/>
          </ac:spMkLst>
        </pc:spChg>
        <pc:spChg chg="add del mod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8" creationId="{220D7CD3-B82E-E1FD-3645-CB9F75163A67}"/>
          </ac:spMkLst>
        </pc:spChg>
        <pc:spChg chg="add del mod ord">
          <ac:chgData name="Paul Michaels" userId="835dee96-8586-433a-a39b-64ba55c3ef71" providerId="ADAL" clId="{C1FEBAB1-CCFB-40F6-930B-97635B56665B}" dt="2022-06-14T07:18:58.390" v="631" actId="700"/>
          <ac:spMkLst>
            <pc:docMk/>
            <pc:sldMk cId="3999886890" sldId="266"/>
            <ac:spMk id="9" creationId="{52DC9335-D541-724D-D29F-98E987AB3D7D}"/>
          </ac:spMkLst>
        </pc:spChg>
        <pc:spChg chg="add del mod ord">
          <ac:chgData name="Paul Michaels" userId="835dee96-8586-433a-a39b-64ba55c3ef71" providerId="ADAL" clId="{C1FEBAB1-CCFB-40F6-930B-97635B56665B}" dt="2022-06-14T07:18:46.123" v="630" actId="700"/>
          <ac:spMkLst>
            <pc:docMk/>
            <pc:sldMk cId="3999886890" sldId="266"/>
            <ac:spMk id="10" creationId="{5EFE06CD-D849-7EDC-1206-F728663ADA17}"/>
          </ac:spMkLst>
        </pc:spChg>
        <pc:spChg chg="add del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11" creationId="{25C8D2C1-DA83-420D-9635-D52CE066B5DA}"/>
          </ac:spMkLst>
        </pc:spChg>
        <pc:spChg chg="add del mod">
          <ac:chgData name="Paul Michaels" userId="835dee96-8586-433a-a39b-64ba55c3ef71" providerId="ADAL" clId="{C1FEBAB1-CCFB-40F6-930B-97635B56665B}" dt="2022-06-14T07:18:45.130" v="629"/>
          <ac:spMkLst>
            <pc:docMk/>
            <pc:sldMk cId="3999886890" sldId="266"/>
            <ac:spMk id="12" creationId="{6DD7A4B3-3FD0-78DA-54E9-73E4209D6789}"/>
          </ac:spMkLst>
        </pc:spChg>
        <pc:spChg chg="add del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13" creationId="{434F74C9-6A0B-409E-AD1C-45B58BE91BB8}"/>
          </ac:spMkLst>
        </pc:spChg>
        <pc:spChg chg="add del mod">
          <ac:chgData name="Paul Michaels" userId="835dee96-8586-433a-a39b-64ba55c3ef71" providerId="ADAL" clId="{C1FEBAB1-CCFB-40F6-930B-97635B56665B}" dt="2022-06-14T07:18:45.130" v="629"/>
          <ac:spMkLst>
            <pc:docMk/>
            <pc:sldMk cId="3999886890" sldId="266"/>
            <ac:spMk id="14" creationId="{8243CE2D-D961-4DCC-A045-94DB97F05A8F}"/>
          </ac:spMkLst>
        </pc:spChg>
        <pc:spChg chg="add del mod">
          <ac:chgData name="Paul Michaels" userId="835dee96-8586-433a-a39b-64ba55c3ef71" providerId="ADAL" clId="{C1FEBAB1-CCFB-40F6-930B-97635B56665B}" dt="2022-06-14T07:18:45.130" v="629"/>
          <ac:spMkLst>
            <pc:docMk/>
            <pc:sldMk cId="3999886890" sldId="266"/>
            <ac:spMk id="16" creationId="{544493A8-6FC8-5BEC-2863-129B0623A575}"/>
          </ac:spMkLst>
        </pc:spChg>
        <pc:spChg chg="add del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17" creationId="{90AA6468-80AC-4DDF-9CFB-C7A9507E203F}"/>
          </ac:spMkLst>
        </pc:spChg>
        <pc:spChg chg="add del mod">
          <ac:chgData name="Paul Michaels" userId="835dee96-8586-433a-a39b-64ba55c3ef71" providerId="ADAL" clId="{C1FEBAB1-CCFB-40F6-930B-97635B56665B}" dt="2022-06-14T07:18:44.571" v="628"/>
          <ac:spMkLst>
            <pc:docMk/>
            <pc:sldMk cId="3999886890" sldId="266"/>
            <ac:spMk id="18" creationId="{4DEC82A4-781F-8DEB-F24B-B5114CC8B0BE}"/>
          </ac:spMkLst>
        </pc:spChg>
        <pc:spChg chg="add del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19" creationId="{4AB900CC-5074-4746-A1A4-AF640455BD43}"/>
          </ac:spMkLst>
        </pc:spChg>
        <pc:spChg chg="add del mod">
          <ac:chgData name="Paul Michaels" userId="835dee96-8586-433a-a39b-64ba55c3ef71" providerId="ADAL" clId="{C1FEBAB1-CCFB-40F6-930B-97635B56665B}" dt="2022-06-14T07:18:44.571" v="628"/>
          <ac:spMkLst>
            <pc:docMk/>
            <pc:sldMk cId="3999886890" sldId="266"/>
            <ac:spMk id="20" creationId="{FBCA6641-58DA-5970-82BB-38FBCC7555A9}"/>
          </ac:spMkLst>
        </pc:spChg>
        <pc:spChg chg="add del mod">
          <ac:chgData name="Paul Michaels" userId="835dee96-8586-433a-a39b-64ba55c3ef71" providerId="ADAL" clId="{C1FEBAB1-CCFB-40F6-930B-97635B56665B}" dt="2022-06-14T07:18:44.571" v="628"/>
          <ac:spMkLst>
            <pc:docMk/>
            <pc:sldMk cId="3999886890" sldId="266"/>
            <ac:spMk id="21" creationId="{454E663D-9812-8886-6438-4924AA738002}"/>
          </ac:spMkLst>
        </pc:spChg>
        <pc:spChg chg="add mod ord">
          <ac:chgData name="Paul Michaels" userId="835dee96-8586-433a-a39b-64ba55c3ef71" providerId="ADAL" clId="{C1FEBAB1-CCFB-40F6-930B-97635B56665B}" dt="2022-06-14T16:00:47.439" v="899" actId="20577"/>
          <ac:spMkLst>
            <pc:docMk/>
            <pc:sldMk cId="3999886890" sldId="266"/>
            <ac:spMk id="22" creationId="{294E47DE-95F2-0132-8956-8B32752E9D25}"/>
          </ac:spMkLst>
        </pc:spChg>
        <pc:picChg chg="add mod ord modCrop">
          <ac:chgData name="Paul Michaels" userId="835dee96-8586-433a-a39b-64ba55c3ef71" providerId="ADAL" clId="{C1FEBAB1-CCFB-40F6-930B-97635B56665B}" dt="2022-06-14T07:18:58.390" v="631" actId="700"/>
          <ac:picMkLst>
            <pc:docMk/>
            <pc:sldMk cId="3999886890" sldId="266"/>
            <ac:picMk id="6" creationId="{69E3AE6D-DCF4-CD96-79A3-DB3DFFC5E8EE}"/>
          </ac:picMkLst>
        </pc:picChg>
        <pc:cxnChg chg="add del">
          <ac:chgData name="Paul Michaels" userId="835dee96-8586-433a-a39b-64ba55c3ef71" providerId="ADAL" clId="{C1FEBAB1-CCFB-40F6-930B-97635B56665B}" dt="2022-06-14T07:18:04.071" v="622"/>
          <ac:cxnSpMkLst>
            <pc:docMk/>
            <pc:sldMk cId="3999886890" sldId="266"/>
            <ac:cxnSpMk id="15" creationId="{F5486A9D-1265-4B57-91E6-68E666B978BC}"/>
          </ac:cxnSpMkLst>
        </pc:cxnChg>
      </pc:sldChg>
      <pc:sldChg chg="addSp delSp modSp new mod modClrScheme chgLayout">
        <pc:chgData name="Paul Michaels" userId="835dee96-8586-433a-a39b-64ba55c3ef71" providerId="ADAL" clId="{C1FEBAB1-CCFB-40F6-930B-97635B56665B}" dt="2022-06-14T17:12:09.197" v="917" actId="700"/>
        <pc:sldMkLst>
          <pc:docMk/>
          <pc:sldMk cId="399824639" sldId="267"/>
        </pc:sldMkLst>
        <pc:spChg chg="del mod ord">
          <ac:chgData name="Paul Michaels" userId="835dee96-8586-433a-a39b-64ba55c3ef71" providerId="ADAL" clId="{C1FEBAB1-CCFB-40F6-930B-97635B56665B}" dt="2022-06-14T17:10:43.106" v="901" actId="700"/>
          <ac:spMkLst>
            <pc:docMk/>
            <pc:sldMk cId="399824639" sldId="267"/>
            <ac:spMk id="2" creationId="{B460B9DC-34D5-8536-F2B4-955B6F5353B6}"/>
          </ac:spMkLst>
        </pc:spChg>
        <pc:spChg chg="del mod ord">
          <ac:chgData name="Paul Michaels" userId="835dee96-8586-433a-a39b-64ba55c3ef71" providerId="ADAL" clId="{C1FEBAB1-CCFB-40F6-930B-97635B56665B}" dt="2022-06-14T17:10:43.106" v="901" actId="700"/>
          <ac:spMkLst>
            <pc:docMk/>
            <pc:sldMk cId="399824639" sldId="267"/>
            <ac:spMk id="3" creationId="{C70616D5-3C6B-4301-CB1B-3912B8144099}"/>
          </ac:spMkLst>
        </pc:spChg>
        <pc:spChg chg="del">
          <ac:chgData name="Paul Michaels" userId="835dee96-8586-433a-a39b-64ba55c3ef71" providerId="ADAL" clId="{C1FEBAB1-CCFB-40F6-930B-97635B56665B}" dt="2022-06-14T17:10:43.106" v="901" actId="700"/>
          <ac:spMkLst>
            <pc:docMk/>
            <pc:sldMk cId="399824639" sldId="267"/>
            <ac:spMk id="4" creationId="{3AE3FC88-66BD-93DE-3DBC-A3C441312EFE}"/>
          </ac:spMkLst>
        </pc:spChg>
        <pc:spChg chg="add mod ord">
          <ac:chgData name="Paul Michaels" userId="835dee96-8586-433a-a39b-64ba55c3ef71" providerId="ADAL" clId="{C1FEBAB1-CCFB-40F6-930B-97635B56665B}" dt="2022-06-14T17:12:09.197" v="917" actId="700"/>
          <ac:spMkLst>
            <pc:docMk/>
            <pc:sldMk cId="399824639" sldId="267"/>
            <ac:spMk id="5" creationId="{8380F65D-783E-C503-40F5-FEA00A7E98C5}"/>
          </ac:spMkLst>
        </pc:spChg>
        <pc:spChg chg="add del mod ord">
          <ac:chgData name="Paul Michaels" userId="835dee96-8586-433a-a39b-64ba55c3ef71" providerId="ADAL" clId="{C1FEBAB1-CCFB-40F6-930B-97635B56665B}" dt="2022-06-14T17:11:12.490" v="914" actId="700"/>
          <ac:spMkLst>
            <pc:docMk/>
            <pc:sldMk cId="399824639" sldId="267"/>
            <ac:spMk id="6" creationId="{996B4E61-E513-13E2-2990-449605713F82}"/>
          </ac:spMkLst>
        </pc:spChg>
        <pc:spChg chg="add del mod ord">
          <ac:chgData name="Paul Michaels" userId="835dee96-8586-433a-a39b-64ba55c3ef71" providerId="ADAL" clId="{C1FEBAB1-CCFB-40F6-930B-97635B56665B}" dt="2022-06-14T17:11:44.579" v="915" actId="700"/>
          <ac:spMkLst>
            <pc:docMk/>
            <pc:sldMk cId="399824639" sldId="267"/>
            <ac:spMk id="7" creationId="{3AAF6408-6F4E-95DD-818C-8C320FB0E685}"/>
          </ac:spMkLst>
        </pc:spChg>
        <pc:spChg chg="add del mod ord">
          <ac:chgData name="Paul Michaels" userId="835dee96-8586-433a-a39b-64ba55c3ef71" providerId="ADAL" clId="{C1FEBAB1-CCFB-40F6-930B-97635B56665B}" dt="2022-06-14T17:11:44.579" v="915" actId="700"/>
          <ac:spMkLst>
            <pc:docMk/>
            <pc:sldMk cId="399824639" sldId="267"/>
            <ac:spMk id="8" creationId="{1EC0A16B-D569-17C1-E7AB-B276DC8BB836}"/>
          </ac:spMkLst>
        </pc:spChg>
        <pc:spChg chg="add del mod ord">
          <ac:chgData name="Paul Michaels" userId="835dee96-8586-433a-a39b-64ba55c3ef71" providerId="ADAL" clId="{C1FEBAB1-CCFB-40F6-930B-97635B56665B}" dt="2022-06-14T17:12:03.122" v="916" actId="931"/>
          <ac:spMkLst>
            <pc:docMk/>
            <pc:sldMk cId="399824639" sldId="267"/>
            <ac:spMk id="9" creationId="{03375DC2-4251-75F7-3A40-DFE1FF1C1DA7}"/>
          </ac:spMkLst>
        </pc:spChg>
        <pc:spChg chg="add mod ord">
          <ac:chgData name="Paul Michaels" userId="835dee96-8586-433a-a39b-64ba55c3ef71" providerId="ADAL" clId="{C1FEBAB1-CCFB-40F6-930B-97635B56665B}" dt="2022-06-14T17:12:09.197" v="917" actId="700"/>
          <ac:spMkLst>
            <pc:docMk/>
            <pc:sldMk cId="399824639" sldId="267"/>
            <ac:spMk id="12" creationId="{0F66CD29-ED45-2944-CA43-DC4B81E4C2C6}"/>
          </ac:spMkLst>
        </pc:spChg>
        <pc:picChg chg="add mod ord modCrop">
          <ac:chgData name="Paul Michaels" userId="835dee96-8586-433a-a39b-64ba55c3ef71" providerId="ADAL" clId="{C1FEBAB1-CCFB-40F6-930B-97635B56665B}" dt="2022-06-14T17:12:09.197" v="917" actId="700"/>
          <ac:picMkLst>
            <pc:docMk/>
            <pc:sldMk cId="399824639" sldId="267"/>
            <ac:picMk id="11" creationId="{C435B70D-A6E7-2158-3D52-5256DE728E29}"/>
          </ac:picMkLst>
        </pc:picChg>
      </pc:sldChg>
      <pc:sldChg chg="addSp delSp modSp new mod modClrScheme chgLayout">
        <pc:chgData name="Paul Michaels" userId="835dee96-8586-433a-a39b-64ba55c3ef71" providerId="ADAL" clId="{C1FEBAB1-CCFB-40F6-930B-97635B56665B}" dt="2022-06-15T07:02:52.532" v="1081" actId="20577"/>
        <pc:sldMkLst>
          <pc:docMk/>
          <pc:sldMk cId="1509173924" sldId="268"/>
        </pc:sldMkLst>
        <pc:spChg chg="del mod ord">
          <ac:chgData name="Paul Michaels" userId="835dee96-8586-433a-a39b-64ba55c3ef71" providerId="ADAL" clId="{C1FEBAB1-CCFB-40F6-930B-97635B56665B}" dt="2022-06-14T17:12:45.638" v="919" actId="700"/>
          <ac:spMkLst>
            <pc:docMk/>
            <pc:sldMk cId="1509173924" sldId="268"/>
            <ac:spMk id="2" creationId="{C1702F5C-7356-2BF0-E3EA-BCF57E6A0F77}"/>
          </ac:spMkLst>
        </pc:spChg>
        <pc:spChg chg="del mod ord">
          <ac:chgData name="Paul Michaels" userId="835dee96-8586-433a-a39b-64ba55c3ef71" providerId="ADAL" clId="{C1FEBAB1-CCFB-40F6-930B-97635B56665B}" dt="2022-06-14T17:12:45.638" v="919" actId="700"/>
          <ac:spMkLst>
            <pc:docMk/>
            <pc:sldMk cId="1509173924" sldId="268"/>
            <ac:spMk id="3" creationId="{B8C8572E-C520-FFB6-9654-2D34C1EC1CD9}"/>
          </ac:spMkLst>
        </pc:spChg>
        <pc:spChg chg="del">
          <ac:chgData name="Paul Michaels" userId="835dee96-8586-433a-a39b-64ba55c3ef71" providerId="ADAL" clId="{C1FEBAB1-CCFB-40F6-930B-97635B56665B}" dt="2022-06-14T17:12:45.638" v="919" actId="700"/>
          <ac:spMkLst>
            <pc:docMk/>
            <pc:sldMk cId="1509173924" sldId="268"/>
            <ac:spMk id="4" creationId="{19405F9B-33F8-0940-E3A2-0632F06AD33C}"/>
          </ac:spMkLst>
        </pc:spChg>
        <pc:spChg chg="add mod ord">
          <ac:chgData name="Paul Michaels" userId="835dee96-8586-433a-a39b-64ba55c3ef71" providerId="ADAL" clId="{C1FEBAB1-CCFB-40F6-930B-97635B56665B}" dt="2022-06-14T17:35:05.132" v="1014" actId="20577"/>
          <ac:spMkLst>
            <pc:docMk/>
            <pc:sldMk cId="1509173924" sldId="268"/>
            <ac:spMk id="5" creationId="{3759C7E9-CF1C-66FB-631B-8FC100120D18}"/>
          </ac:spMkLst>
        </pc:spChg>
        <pc:spChg chg="add mod ord">
          <ac:chgData name="Paul Michaels" userId="835dee96-8586-433a-a39b-64ba55c3ef71" providerId="ADAL" clId="{C1FEBAB1-CCFB-40F6-930B-97635B56665B}" dt="2022-06-15T07:02:52.532" v="1081" actId="20577"/>
          <ac:spMkLst>
            <pc:docMk/>
            <pc:sldMk cId="1509173924" sldId="268"/>
            <ac:spMk id="6" creationId="{15C702B4-B336-E767-209E-844A8D40A548}"/>
          </ac:spMkLst>
        </pc:spChg>
      </pc:sldChg>
      <pc:sldChg chg="modSp new mod">
        <pc:chgData name="Paul Michaels" userId="835dee96-8586-433a-a39b-64ba55c3ef71" providerId="ADAL" clId="{C1FEBAB1-CCFB-40F6-930B-97635B56665B}" dt="2022-06-15T08:02:09.653" v="1424" actId="20577"/>
        <pc:sldMkLst>
          <pc:docMk/>
          <pc:sldMk cId="1557186798" sldId="269"/>
        </pc:sldMkLst>
        <pc:spChg chg="mod">
          <ac:chgData name="Paul Michaels" userId="835dee96-8586-433a-a39b-64ba55c3ef71" providerId="ADAL" clId="{C1FEBAB1-CCFB-40F6-930B-97635B56665B}" dt="2022-06-15T08:02:09.653" v="1424" actId="20577"/>
          <ac:spMkLst>
            <pc:docMk/>
            <pc:sldMk cId="1557186798" sldId="269"/>
            <ac:spMk id="2" creationId="{CD9AC1EC-851A-A512-CCAA-183490976C60}"/>
          </ac:spMkLst>
        </pc:spChg>
        <pc:spChg chg="mod">
          <ac:chgData name="Paul Michaels" userId="835dee96-8586-433a-a39b-64ba55c3ef71" providerId="ADAL" clId="{C1FEBAB1-CCFB-40F6-930B-97635B56665B}" dt="2022-06-15T07:29:39.787" v="1082" actId="21"/>
          <ac:spMkLst>
            <pc:docMk/>
            <pc:sldMk cId="1557186798" sldId="269"/>
            <ac:spMk id="3" creationId="{78ED83CD-1F4D-A716-F7F8-007BA5AF7A84}"/>
          </ac:spMkLst>
        </pc:spChg>
      </pc:sldChg>
      <pc:sldChg chg="modSp new mod">
        <pc:chgData name="Paul Michaels" userId="835dee96-8586-433a-a39b-64ba55c3ef71" providerId="ADAL" clId="{C1FEBAB1-CCFB-40F6-930B-97635B56665B}" dt="2022-06-15T07:30:06.738" v="1113" actId="20577"/>
        <pc:sldMkLst>
          <pc:docMk/>
          <pc:sldMk cId="3668938677" sldId="270"/>
        </pc:sldMkLst>
        <pc:spChg chg="mod">
          <ac:chgData name="Paul Michaels" userId="835dee96-8586-433a-a39b-64ba55c3ef71" providerId="ADAL" clId="{C1FEBAB1-CCFB-40F6-930B-97635B56665B}" dt="2022-06-15T07:30:03.084" v="1109" actId="20577"/>
          <ac:spMkLst>
            <pc:docMk/>
            <pc:sldMk cId="3668938677" sldId="270"/>
            <ac:spMk id="2" creationId="{C3F9B9C5-06E9-8E19-8868-4B19641B61B5}"/>
          </ac:spMkLst>
        </pc:spChg>
        <pc:spChg chg="mod">
          <ac:chgData name="Paul Michaels" userId="835dee96-8586-433a-a39b-64ba55c3ef71" providerId="ADAL" clId="{C1FEBAB1-CCFB-40F6-930B-97635B56665B}" dt="2022-06-15T07:30:06.738" v="1113" actId="20577"/>
          <ac:spMkLst>
            <pc:docMk/>
            <pc:sldMk cId="3668938677" sldId="270"/>
            <ac:spMk id="3" creationId="{7B6B710B-1E37-CE92-DD37-BC65D948FB63}"/>
          </ac:spMkLst>
        </pc:spChg>
      </pc:sldChg>
      <pc:sldChg chg="addSp delSp modSp new mod modClrScheme chgLayout">
        <pc:chgData name="Paul Michaels" userId="835dee96-8586-433a-a39b-64ba55c3ef71" providerId="ADAL" clId="{C1FEBAB1-CCFB-40F6-930B-97635B56665B}" dt="2022-06-15T08:00:44.630" v="1420" actId="700"/>
        <pc:sldMkLst>
          <pc:docMk/>
          <pc:sldMk cId="4015346084" sldId="271"/>
        </pc:sldMkLst>
        <pc:spChg chg="mod ord">
          <ac:chgData name="Paul Michaels" userId="835dee96-8586-433a-a39b-64ba55c3ef71" providerId="ADAL" clId="{C1FEBAB1-CCFB-40F6-930B-97635B56665B}" dt="2022-06-15T08:00:44.630" v="1420" actId="700"/>
          <ac:spMkLst>
            <pc:docMk/>
            <pc:sldMk cId="4015346084" sldId="271"/>
            <ac:spMk id="2" creationId="{1E02B3FF-F6FB-C979-888B-7DC8CF6582F2}"/>
          </ac:spMkLst>
        </pc:spChg>
        <pc:spChg chg="del mod ord">
          <ac:chgData name="Paul Michaels" userId="835dee96-8586-433a-a39b-64ba55c3ef71" providerId="ADAL" clId="{C1FEBAB1-CCFB-40F6-930B-97635B56665B}" dt="2022-06-15T08:00:12.961" v="1417" actId="700"/>
          <ac:spMkLst>
            <pc:docMk/>
            <pc:sldMk cId="4015346084" sldId="271"/>
            <ac:spMk id="3" creationId="{FDE24209-048F-4034-863E-0648D8CC0F23}"/>
          </ac:spMkLst>
        </pc:spChg>
        <pc:spChg chg="add del mod ord">
          <ac:chgData name="Paul Michaels" userId="835dee96-8586-433a-a39b-64ba55c3ef71" providerId="ADAL" clId="{C1FEBAB1-CCFB-40F6-930B-97635B56665B}" dt="2022-06-15T08:00:18.077" v="1418" actId="700"/>
          <ac:spMkLst>
            <pc:docMk/>
            <pc:sldMk cId="4015346084" sldId="271"/>
            <ac:spMk id="4" creationId="{C1D04615-EEE0-598D-350D-812EB81E063B}"/>
          </ac:spMkLst>
        </pc:spChg>
        <pc:spChg chg="add del mod ord">
          <ac:chgData name="Paul Michaels" userId="835dee96-8586-433a-a39b-64ba55c3ef71" providerId="ADAL" clId="{C1FEBAB1-CCFB-40F6-930B-97635B56665B}" dt="2022-06-15T08:00:18.077" v="1418" actId="700"/>
          <ac:spMkLst>
            <pc:docMk/>
            <pc:sldMk cId="4015346084" sldId="271"/>
            <ac:spMk id="5" creationId="{B6BCE15F-0CFB-761A-7B11-8AECBD314933}"/>
          </ac:spMkLst>
        </pc:spChg>
        <pc:spChg chg="add del mod ord">
          <ac:chgData name="Paul Michaels" userId="835dee96-8586-433a-a39b-64ba55c3ef71" providerId="ADAL" clId="{C1FEBAB1-CCFB-40F6-930B-97635B56665B}" dt="2022-06-15T08:00:40.411" v="1419" actId="931"/>
          <ac:spMkLst>
            <pc:docMk/>
            <pc:sldMk cId="4015346084" sldId="271"/>
            <ac:spMk id="6" creationId="{DBB356DA-D4B5-DBF2-0635-65EBE1510F77}"/>
          </ac:spMkLst>
        </pc:spChg>
        <pc:spChg chg="add mod ord">
          <ac:chgData name="Paul Michaels" userId="835dee96-8586-433a-a39b-64ba55c3ef71" providerId="ADAL" clId="{C1FEBAB1-CCFB-40F6-930B-97635B56665B}" dt="2022-06-15T08:00:44.630" v="1420" actId="700"/>
          <ac:spMkLst>
            <pc:docMk/>
            <pc:sldMk cId="4015346084" sldId="271"/>
            <ac:spMk id="9" creationId="{972160E2-9296-7C1D-72C5-515670A2AAA6}"/>
          </ac:spMkLst>
        </pc:spChg>
        <pc:picChg chg="add mod ord modCrop">
          <ac:chgData name="Paul Michaels" userId="835dee96-8586-433a-a39b-64ba55c3ef71" providerId="ADAL" clId="{C1FEBAB1-CCFB-40F6-930B-97635B56665B}" dt="2022-06-15T08:00:44.630" v="1420" actId="700"/>
          <ac:picMkLst>
            <pc:docMk/>
            <pc:sldMk cId="4015346084" sldId="271"/>
            <ac:picMk id="8" creationId="{6C39469E-853E-1AB8-B162-9404D7E08D52}"/>
          </ac:picMkLst>
        </pc:picChg>
      </pc:sldChg>
      <pc:sldChg chg="modSp new mod">
        <pc:chgData name="Paul Michaels" userId="835dee96-8586-433a-a39b-64ba55c3ef71" providerId="ADAL" clId="{C1FEBAB1-CCFB-40F6-930B-97635B56665B}" dt="2022-06-15T08:03:15.861" v="1446" actId="5793"/>
        <pc:sldMkLst>
          <pc:docMk/>
          <pc:sldMk cId="4224154070" sldId="272"/>
        </pc:sldMkLst>
        <pc:spChg chg="mod">
          <ac:chgData name="Paul Michaels" userId="835dee96-8586-433a-a39b-64ba55c3ef71" providerId="ADAL" clId="{C1FEBAB1-CCFB-40F6-930B-97635B56665B}" dt="2022-06-15T08:03:15.861" v="1446" actId="5793"/>
          <ac:spMkLst>
            <pc:docMk/>
            <pc:sldMk cId="4224154070" sldId="272"/>
            <ac:spMk id="2" creationId="{DCAA87AA-2885-4C02-4A03-B8AC89DBA518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9499F-04E8-4ED8-B2F2-E2A5D22A42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3DAA5-D160-47C8-A631-BBD864EADA5E}">
      <dgm:prSet/>
      <dgm:spPr/>
      <dgm:t>
        <a:bodyPr/>
        <a:lstStyle/>
        <a:p>
          <a:r>
            <a:rPr lang="en-GB"/>
            <a:t>Software Speed</a:t>
          </a:r>
          <a:endParaRPr lang="en-US"/>
        </a:p>
      </dgm:t>
    </dgm:pt>
    <dgm:pt modelId="{B38E7F95-C891-4FD0-9603-540DAC45E068}" type="parTrans" cxnId="{75F995AE-2636-445F-8729-1ABE7625ECF7}">
      <dgm:prSet/>
      <dgm:spPr/>
      <dgm:t>
        <a:bodyPr/>
        <a:lstStyle/>
        <a:p>
          <a:endParaRPr lang="en-US"/>
        </a:p>
      </dgm:t>
    </dgm:pt>
    <dgm:pt modelId="{2C85E06E-BE15-4A9A-84CB-599BB7EE77C0}" type="sibTrans" cxnId="{75F995AE-2636-445F-8729-1ABE7625ECF7}">
      <dgm:prSet/>
      <dgm:spPr/>
      <dgm:t>
        <a:bodyPr/>
        <a:lstStyle/>
        <a:p>
          <a:endParaRPr lang="en-US"/>
        </a:p>
      </dgm:t>
    </dgm:pt>
    <dgm:pt modelId="{2005AD9F-A3C9-46BF-8B14-68A10F50FDED}">
      <dgm:prSet/>
      <dgm:spPr/>
      <dgm:t>
        <a:bodyPr/>
        <a:lstStyle/>
        <a:p>
          <a:r>
            <a:rPr lang="en-GB"/>
            <a:t>Responsive / latency</a:t>
          </a:r>
          <a:endParaRPr lang="en-US"/>
        </a:p>
      </dgm:t>
    </dgm:pt>
    <dgm:pt modelId="{4749815A-2CA6-4B5D-9269-05E408842078}" type="parTrans" cxnId="{45AB67A2-EDD4-432D-BE43-D3BA015608F2}">
      <dgm:prSet/>
      <dgm:spPr/>
      <dgm:t>
        <a:bodyPr/>
        <a:lstStyle/>
        <a:p>
          <a:endParaRPr lang="en-US"/>
        </a:p>
      </dgm:t>
    </dgm:pt>
    <dgm:pt modelId="{7E403EC9-A5B9-41EA-8AC2-7503383E7A53}" type="sibTrans" cxnId="{45AB67A2-EDD4-432D-BE43-D3BA015608F2}">
      <dgm:prSet/>
      <dgm:spPr/>
      <dgm:t>
        <a:bodyPr/>
        <a:lstStyle/>
        <a:p>
          <a:endParaRPr lang="en-US"/>
        </a:p>
      </dgm:t>
    </dgm:pt>
    <dgm:pt modelId="{81047D16-D043-46C9-B7D0-B07A5382A8A3}">
      <dgm:prSet/>
      <dgm:spPr/>
      <dgm:t>
        <a:bodyPr/>
        <a:lstStyle/>
        <a:p>
          <a:r>
            <a:rPr lang="en-GB"/>
            <a:t>Throughput</a:t>
          </a:r>
          <a:endParaRPr lang="en-US"/>
        </a:p>
      </dgm:t>
    </dgm:pt>
    <dgm:pt modelId="{14D4729C-DF15-40BD-B4D2-844A4E79533D}" type="parTrans" cxnId="{F1614CC1-795D-42FF-BDBA-15E07D2DCDC5}">
      <dgm:prSet/>
      <dgm:spPr/>
      <dgm:t>
        <a:bodyPr/>
        <a:lstStyle/>
        <a:p>
          <a:endParaRPr lang="en-US"/>
        </a:p>
      </dgm:t>
    </dgm:pt>
    <dgm:pt modelId="{8ABBBC0C-A878-4E68-81DD-6D92B9F274F0}" type="sibTrans" cxnId="{F1614CC1-795D-42FF-BDBA-15E07D2DCDC5}">
      <dgm:prSet/>
      <dgm:spPr/>
      <dgm:t>
        <a:bodyPr/>
        <a:lstStyle/>
        <a:p>
          <a:endParaRPr lang="en-US"/>
        </a:p>
      </dgm:t>
    </dgm:pt>
    <dgm:pt modelId="{61EDADB1-9124-4227-BBD5-4988C6B9CA44}">
      <dgm:prSet/>
      <dgm:spPr/>
      <dgm:t>
        <a:bodyPr/>
        <a:lstStyle/>
        <a:p>
          <a:r>
            <a:rPr lang="en-GB"/>
            <a:t>Capacity</a:t>
          </a:r>
          <a:endParaRPr lang="en-US"/>
        </a:p>
      </dgm:t>
    </dgm:pt>
    <dgm:pt modelId="{8290550A-5128-466F-BE74-1058682DB1B8}" type="parTrans" cxnId="{F7650C5A-6124-45BB-A9DC-4AAFC40DA599}">
      <dgm:prSet/>
      <dgm:spPr/>
      <dgm:t>
        <a:bodyPr/>
        <a:lstStyle/>
        <a:p>
          <a:endParaRPr lang="en-US"/>
        </a:p>
      </dgm:t>
    </dgm:pt>
    <dgm:pt modelId="{A4F1246D-08D1-43A8-BA52-605BFB586D70}" type="sibTrans" cxnId="{F7650C5A-6124-45BB-A9DC-4AAFC40DA599}">
      <dgm:prSet/>
      <dgm:spPr/>
      <dgm:t>
        <a:bodyPr/>
        <a:lstStyle/>
        <a:p>
          <a:endParaRPr lang="en-US"/>
        </a:p>
      </dgm:t>
    </dgm:pt>
    <dgm:pt modelId="{D7FB6720-1572-4514-9B2B-BA517C87D1C9}">
      <dgm:prSet/>
      <dgm:spPr/>
      <dgm:t>
        <a:bodyPr/>
        <a:lstStyle/>
        <a:p>
          <a:r>
            <a:rPr lang="en-GB"/>
            <a:t>Scale</a:t>
          </a:r>
          <a:endParaRPr lang="en-US"/>
        </a:p>
      </dgm:t>
    </dgm:pt>
    <dgm:pt modelId="{90CE57D0-DD5E-4B4F-BE9B-DF12F2209201}" type="parTrans" cxnId="{E512F9A8-7141-41FD-8406-53784C97C83C}">
      <dgm:prSet/>
      <dgm:spPr/>
      <dgm:t>
        <a:bodyPr/>
        <a:lstStyle/>
        <a:p>
          <a:endParaRPr lang="en-US"/>
        </a:p>
      </dgm:t>
    </dgm:pt>
    <dgm:pt modelId="{305FDD82-298F-44CB-81CA-8DE8576BBD02}" type="sibTrans" cxnId="{E512F9A8-7141-41FD-8406-53784C97C83C}">
      <dgm:prSet/>
      <dgm:spPr/>
      <dgm:t>
        <a:bodyPr/>
        <a:lstStyle/>
        <a:p>
          <a:endParaRPr lang="en-US"/>
        </a:p>
      </dgm:t>
    </dgm:pt>
    <dgm:pt modelId="{1BC7B265-85CB-4677-91F7-F7794FDC5338}">
      <dgm:prSet/>
      <dgm:spPr/>
      <dgm:t>
        <a:bodyPr/>
        <a:lstStyle/>
        <a:p>
          <a:r>
            <a:rPr lang="en-GB"/>
            <a:t>Concurrency</a:t>
          </a:r>
          <a:endParaRPr lang="en-US"/>
        </a:p>
      </dgm:t>
    </dgm:pt>
    <dgm:pt modelId="{67CAAEA8-2D8E-45AA-8824-003D5D7AD492}" type="parTrans" cxnId="{779A87E5-78E5-4399-872A-36625764A3DC}">
      <dgm:prSet/>
      <dgm:spPr/>
      <dgm:t>
        <a:bodyPr/>
        <a:lstStyle/>
        <a:p>
          <a:endParaRPr lang="en-US"/>
        </a:p>
      </dgm:t>
    </dgm:pt>
    <dgm:pt modelId="{5A2B021B-4FA6-4593-BEBE-96461338F0A2}" type="sibTrans" cxnId="{779A87E5-78E5-4399-872A-36625764A3DC}">
      <dgm:prSet/>
      <dgm:spPr/>
      <dgm:t>
        <a:bodyPr/>
        <a:lstStyle/>
        <a:p>
          <a:endParaRPr lang="en-US"/>
        </a:p>
      </dgm:t>
    </dgm:pt>
    <dgm:pt modelId="{69159850-EB0D-48D4-990E-05F2CE085DE0}">
      <dgm:prSet/>
      <dgm:spPr/>
      <dgm:t>
        <a:bodyPr/>
        <a:lstStyle/>
        <a:p>
          <a:r>
            <a:rPr lang="en-GB"/>
            <a:t>State</a:t>
          </a:r>
          <a:endParaRPr lang="en-US"/>
        </a:p>
      </dgm:t>
    </dgm:pt>
    <dgm:pt modelId="{7212B1DF-D92A-4B1E-85F8-23F8D2462669}" type="parTrans" cxnId="{375E91B4-049E-4CF2-9D00-F4B4F351A1AB}">
      <dgm:prSet/>
      <dgm:spPr/>
      <dgm:t>
        <a:bodyPr/>
        <a:lstStyle/>
        <a:p>
          <a:endParaRPr lang="en-US"/>
        </a:p>
      </dgm:t>
    </dgm:pt>
    <dgm:pt modelId="{70D435E0-9C6D-4D36-B27F-A9044537FA3B}" type="sibTrans" cxnId="{375E91B4-049E-4CF2-9D00-F4B4F351A1AB}">
      <dgm:prSet/>
      <dgm:spPr/>
      <dgm:t>
        <a:bodyPr/>
        <a:lstStyle/>
        <a:p>
          <a:endParaRPr lang="en-US"/>
        </a:p>
      </dgm:t>
    </dgm:pt>
    <dgm:pt modelId="{D8917A5F-9832-412F-8E30-ADC44AB9250D}">
      <dgm:prSet/>
      <dgm:spPr/>
      <dgm:t>
        <a:bodyPr/>
        <a:lstStyle/>
        <a:p>
          <a:r>
            <a:rPr lang="en-GB"/>
            <a:t>Reliable</a:t>
          </a:r>
          <a:endParaRPr lang="en-US"/>
        </a:p>
      </dgm:t>
    </dgm:pt>
    <dgm:pt modelId="{AF9C2A12-F05C-4EA1-9FE9-25A85667784F}" type="parTrans" cxnId="{C44D188E-204B-4262-BDCD-CA6E5DC43F28}">
      <dgm:prSet/>
      <dgm:spPr/>
      <dgm:t>
        <a:bodyPr/>
        <a:lstStyle/>
        <a:p>
          <a:endParaRPr lang="en-US"/>
        </a:p>
      </dgm:t>
    </dgm:pt>
    <dgm:pt modelId="{F6E641D1-6BEC-4A7A-954F-70282E9B9A06}" type="sibTrans" cxnId="{C44D188E-204B-4262-BDCD-CA6E5DC43F28}">
      <dgm:prSet/>
      <dgm:spPr/>
      <dgm:t>
        <a:bodyPr/>
        <a:lstStyle/>
        <a:p>
          <a:endParaRPr lang="en-US"/>
        </a:p>
      </dgm:t>
    </dgm:pt>
    <dgm:pt modelId="{9F1EC7E7-06FF-4876-917D-35B072F6BB58}">
      <dgm:prSet/>
      <dgm:spPr/>
      <dgm:t>
        <a:bodyPr/>
        <a:lstStyle/>
        <a:p>
          <a:r>
            <a:rPr lang="en-GB"/>
            <a:t>Usable</a:t>
          </a:r>
          <a:endParaRPr lang="en-US"/>
        </a:p>
      </dgm:t>
    </dgm:pt>
    <dgm:pt modelId="{55216B9D-F6EC-48A8-99BA-7B40FB3A1F57}" type="parTrans" cxnId="{C95C1C29-07B8-454F-9A85-E6FF4A23CF82}">
      <dgm:prSet/>
      <dgm:spPr/>
      <dgm:t>
        <a:bodyPr/>
        <a:lstStyle/>
        <a:p>
          <a:endParaRPr lang="en-US"/>
        </a:p>
      </dgm:t>
    </dgm:pt>
    <dgm:pt modelId="{8ABE8A57-F27C-4D7A-9079-4BB91DEE4B66}" type="sibTrans" cxnId="{C95C1C29-07B8-454F-9A85-E6FF4A23CF82}">
      <dgm:prSet/>
      <dgm:spPr/>
      <dgm:t>
        <a:bodyPr/>
        <a:lstStyle/>
        <a:p>
          <a:endParaRPr lang="en-US"/>
        </a:p>
      </dgm:t>
    </dgm:pt>
    <dgm:pt modelId="{DD829263-163E-4939-B4F9-A6BE0B42BCDA}">
      <dgm:prSet/>
      <dgm:spPr/>
      <dgm:t>
        <a:bodyPr/>
        <a:lstStyle/>
        <a:p>
          <a:r>
            <a:rPr lang="en-GB"/>
            <a:t>Availability</a:t>
          </a:r>
          <a:endParaRPr lang="en-US"/>
        </a:p>
      </dgm:t>
    </dgm:pt>
    <dgm:pt modelId="{2DBA1FE8-66DE-4482-82E3-D482BF49F393}" type="parTrans" cxnId="{7086A9B0-BB2E-456F-9400-AB748E87FF54}">
      <dgm:prSet/>
      <dgm:spPr/>
      <dgm:t>
        <a:bodyPr/>
        <a:lstStyle/>
        <a:p>
          <a:endParaRPr lang="en-US"/>
        </a:p>
      </dgm:t>
    </dgm:pt>
    <dgm:pt modelId="{2C968DA1-45A0-4DE3-924D-ACB6B5C4C1D7}" type="sibTrans" cxnId="{7086A9B0-BB2E-456F-9400-AB748E87FF54}">
      <dgm:prSet/>
      <dgm:spPr/>
      <dgm:t>
        <a:bodyPr/>
        <a:lstStyle/>
        <a:p>
          <a:endParaRPr lang="en-US"/>
        </a:p>
      </dgm:t>
    </dgm:pt>
    <dgm:pt modelId="{A4C64625-1D22-4ACA-857E-79E8A29E0F98}">
      <dgm:prSet/>
      <dgm:spPr/>
      <dgm:t>
        <a:bodyPr/>
        <a:lstStyle/>
        <a:p>
          <a:r>
            <a:rPr lang="en-GB" dirty="0"/>
            <a:t>Secure</a:t>
          </a:r>
          <a:endParaRPr lang="en-US" dirty="0"/>
        </a:p>
      </dgm:t>
    </dgm:pt>
    <dgm:pt modelId="{5DBA93C9-B37B-4DD1-96E8-9D83ABFAE9AC}" type="parTrans" cxnId="{C9EF7FB6-FFCE-4C91-8E5B-EEA3F5588BD9}">
      <dgm:prSet/>
      <dgm:spPr/>
      <dgm:t>
        <a:bodyPr/>
        <a:lstStyle/>
        <a:p>
          <a:endParaRPr lang="en-US"/>
        </a:p>
      </dgm:t>
    </dgm:pt>
    <dgm:pt modelId="{03EE0807-33C4-4FBE-B925-26FFAA949C5C}" type="sibTrans" cxnId="{C9EF7FB6-FFCE-4C91-8E5B-EEA3F5588BD9}">
      <dgm:prSet/>
      <dgm:spPr/>
      <dgm:t>
        <a:bodyPr/>
        <a:lstStyle/>
        <a:p>
          <a:endParaRPr lang="en-US"/>
        </a:p>
      </dgm:t>
    </dgm:pt>
    <dgm:pt modelId="{BD40FE96-574B-47C9-A124-7300DE92D0D5}">
      <dgm:prSet/>
      <dgm:spPr/>
      <dgm:t>
        <a:bodyPr/>
        <a:lstStyle/>
        <a:p>
          <a:r>
            <a:rPr lang="en-GB"/>
            <a:t>Speed to Market</a:t>
          </a:r>
          <a:endParaRPr lang="en-US"/>
        </a:p>
      </dgm:t>
    </dgm:pt>
    <dgm:pt modelId="{F9252A4A-762A-4EAA-93B4-F8EB780FCD17}" type="parTrans" cxnId="{67D995F6-CF9C-4C91-B0A7-A1AF16B638A8}">
      <dgm:prSet/>
      <dgm:spPr/>
      <dgm:t>
        <a:bodyPr/>
        <a:lstStyle/>
        <a:p>
          <a:endParaRPr lang="en-US"/>
        </a:p>
      </dgm:t>
    </dgm:pt>
    <dgm:pt modelId="{07B28DE9-07CD-4A8F-8108-24CCC17D653D}" type="sibTrans" cxnId="{67D995F6-CF9C-4C91-B0A7-A1AF16B638A8}">
      <dgm:prSet/>
      <dgm:spPr/>
      <dgm:t>
        <a:bodyPr/>
        <a:lstStyle/>
        <a:p>
          <a:endParaRPr lang="en-US"/>
        </a:p>
      </dgm:t>
    </dgm:pt>
    <dgm:pt modelId="{E4B36F8A-70C6-4153-913E-5770C4641D06}">
      <dgm:prSet/>
      <dgm:spPr/>
      <dgm:t>
        <a:bodyPr/>
        <a:lstStyle/>
        <a:p>
          <a:r>
            <a:rPr lang="en-GB"/>
            <a:t>Maintainable</a:t>
          </a:r>
          <a:endParaRPr lang="en-US"/>
        </a:p>
      </dgm:t>
    </dgm:pt>
    <dgm:pt modelId="{598D4412-1731-4D82-9916-E992502BFE13}" type="parTrans" cxnId="{EF86B80B-8E2E-46C7-A9A4-8B422B0C1FF1}">
      <dgm:prSet/>
      <dgm:spPr/>
      <dgm:t>
        <a:bodyPr/>
        <a:lstStyle/>
        <a:p>
          <a:endParaRPr lang="en-US"/>
        </a:p>
      </dgm:t>
    </dgm:pt>
    <dgm:pt modelId="{D01F71D9-32CE-4BEE-8F6F-87CF40EE0272}" type="sibTrans" cxnId="{EF86B80B-8E2E-46C7-A9A4-8B422B0C1FF1}">
      <dgm:prSet/>
      <dgm:spPr/>
      <dgm:t>
        <a:bodyPr/>
        <a:lstStyle/>
        <a:p>
          <a:endParaRPr lang="en-US"/>
        </a:p>
      </dgm:t>
    </dgm:pt>
    <dgm:pt modelId="{8DA35230-3062-4D43-874D-E6C2C08066B0}">
      <dgm:prSet/>
      <dgm:spPr/>
      <dgm:t>
        <a:bodyPr/>
        <a:lstStyle/>
        <a:p>
          <a:r>
            <a:rPr lang="en-GB"/>
            <a:t>Portable</a:t>
          </a:r>
          <a:endParaRPr lang="en-US"/>
        </a:p>
      </dgm:t>
    </dgm:pt>
    <dgm:pt modelId="{EE5CDCF7-4EC3-4CCA-A503-DAFDAF63C720}" type="parTrans" cxnId="{7456B9D3-F69E-4064-AB3C-6C85797D3BBC}">
      <dgm:prSet/>
      <dgm:spPr/>
      <dgm:t>
        <a:bodyPr/>
        <a:lstStyle/>
        <a:p>
          <a:endParaRPr lang="en-US"/>
        </a:p>
      </dgm:t>
    </dgm:pt>
    <dgm:pt modelId="{53596ED2-265C-4032-9D43-11D5F509461C}" type="sibTrans" cxnId="{7456B9D3-F69E-4064-AB3C-6C85797D3BBC}">
      <dgm:prSet/>
      <dgm:spPr/>
      <dgm:t>
        <a:bodyPr/>
        <a:lstStyle/>
        <a:p>
          <a:endParaRPr lang="en-US"/>
        </a:p>
      </dgm:t>
    </dgm:pt>
    <dgm:pt modelId="{C91CC8E4-7A63-4A0F-BAAD-E4A620EA3CBC}">
      <dgm:prSet/>
      <dgm:spPr/>
      <dgm:t>
        <a:bodyPr/>
        <a:lstStyle/>
        <a:p>
          <a:r>
            <a:rPr lang="en-GB"/>
            <a:t>Flexible</a:t>
          </a:r>
          <a:endParaRPr lang="en-US"/>
        </a:p>
      </dgm:t>
    </dgm:pt>
    <dgm:pt modelId="{2FE8E465-905A-4458-85F0-FB08E75C428D}" type="parTrans" cxnId="{BD4E15E7-DF44-4BEB-92A0-6117416A6948}">
      <dgm:prSet/>
      <dgm:spPr/>
      <dgm:t>
        <a:bodyPr/>
        <a:lstStyle/>
        <a:p>
          <a:endParaRPr lang="en-US"/>
        </a:p>
      </dgm:t>
    </dgm:pt>
    <dgm:pt modelId="{A09EB68D-7FB0-4D4C-B1D0-2ED2D188540C}" type="sibTrans" cxnId="{BD4E15E7-DF44-4BEB-92A0-6117416A6948}">
      <dgm:prSet/>
      <dgm:spPr/>
      <dgm:t>
        <a:bodyPr/>
        <a:lstStyle/>
        <a:p>
          <a:endParaRPr lang="en-US"/>
        </a:p>
      </dgm:t>
    </dgm:pt>
    <dgm:pt modelId="{BCA888CA-1CB7-400F-B346-7AACFF31AAC3}">
      <dgm:prSet/>
      <dgm:spPr/>
      <dgm:t>
        <a:bodyPr/>
        <a:lstStyle/>
        <a:p>
          <a:r>
            <a:rPr lang="en-GB"/>
            <a:t>Extensible</a:t>
          </a:r>
          <a:endParaRPr lang="en-US"/>
        </a:p>
      </dgm:t>
    </dgm:pt>
    <dgm:pt modelId="{063F3CED-1B31-4EA2-AA98-E34832751753}" type="parTrans" cxnId="{277A327D-EC01-437F-8395-E2D8E9DB471F}">
      <dgm:prSet/>
      <dgm:spPr/>
      <dgm:t>
        <a:bodyPr/>
        <a:lstStyle/>
        <a:p>
          <a:endParaRPr lang="en-US"/>
        </a:p>
      </dgm:t>
    </dgm:pt>
    <dgm:pt modelId="{FC9C6869-134F-4ADD-B849-A065CE5BED9B}" type="sibTrans" cxnId="{277A327D-EC01-437F-8395-E2D8E9DB471F}">
      <dgm:prSet/>
      <dgm:spPr/>
      <dgm:t>
        <a:bodyPr/>
        <a:lstStyle/>
        <a:p>
          <a:endParaRPr lang="en-US"/>
        </a:p>
      </dgm:t>
    </dgm:pt>
    <dgm:pt modelId="{ECEDE3DF-9AEE-4302-89DC-6F2A516958B4}">
      <dgm:prSet/>
      <dgm:spPr/>
      <dgm:t>
        <a:bodyPr/>
        <a:lstStyle/>
        <a:p>
          <a:r>
            <a:rPr lang="en-GB" dirty="0"/>
            <a:t>Supportable</a:t>
          </a:r>
          <a:endParaRPr lang="en-US" dirty="0"/>
        </a:p>
      </dgm:t>
    </dgm:pt>
    <dgm:pt modelId="{CE34167F-3FE9-4D2B-9381-C08B205733F0}" type="parTrans" cxnId="{3D78F96E-C320-4FAC-B246-C9CF8E572EB7}">
      <dgm:prSet/>
      <dgm:spPr/>
      <dgm:t>
        <a:bodyPr/>
        <a:lstStyle/>
        <a:p>
          <a:endParaRPr lang="en-US"/>
        </a:p>
      </dgm:t>
    </dgm:pt>
    <dgm:pt modelId="{99947C37-DA74-4622-AB5D-4999353857AD}" type="sibTrans" cxnId="{3D78F96E-C320-4FAC-B246-C9CF8E572EB7}">
      <dgm:prSet/>
      <dgm:spPr/>
      <dgm:t>
        <a:bodyPr/>
        <a:lstStyle/>
        <a:p>
          <a:endParaRPr lang="en-US"/>
        </a:p>
      </dgm:t>
    </dgm:pt>
    <dgm:pt modelId="{51EAF4C8-EFBC-4026-86E6-B018A7BC8947}">
      <dgm:prSet/>
      <dgm:spPr/>
      <dgm:t>
        <a:bodyPr/>
        <a:lstStyle/>
        <a:p>
          <a:r>
            <a:rPr lang="en-US" dirty="0"/>
            <a:t>Deployable</a:t>
          </a:r>
        </a:p>
      </dgm:t>
    </dgm:pt>
    <dgm:pt modelId="{78F035D4-9FCF-45E5-995C-7B7861B7DAFC}" type="parTrans" cxnId="{05ED9059-C35F-4306-9B97-22289FFBD51C}">
      <dgm:prSet/>
      <dgm:spPr/>
      <dgm:t>
        <a:bodyPr/>
        <a:lstStyle/>
        <a:p>
          <a:endParaRPr lang="en-GB"/>
        </a:p>
      </dgm:t>
    </dgm:pt>
    <dgm:pt modelId="{7FD0A414-46E7-4452-9A7C-85F314EE785A}" type="sibTrans" cxnId="{05ED9059-C35F-4306-9B97-22289FFBD51C}">
      <dgm:prSet/>
      <dgm:spPr/>
      <dgm:t>
        <a:bodyPr/>
        <a:lstStyle/>
        <a:p>
          <a:endParaRPr lang="en-GB"/>
        </a:p>
      </dgm:t>
    </dgm:pt>
    <dgm:pt modelId="{A3242A53-5828-43D9-99E3-219621FF0486}">
      <dgm:prSet/>
      <dgm:spPr/>
      <dgm:t>
        <a:bodyPr/>
        <a:lstStyle/>
        <a:p>
          <a:r>
            <a:rPr lang="en-US" dirty="0"/>
            <a:t>Testable</a:t>
          </a:r>
        </a:p>
      </dgm:t>
    </dgm:pt>
    <dgm:pt modelId="{3023A010-0CF7-4A2B-822A-1F06C20BF303}" type="parTrans" cxnId="{94EA77BF-9EA7-496C-AADA-BA19FFCA3AA7}">
      <dgm:prSet/>
      <dgm:spPr/>
      <dgm:t>
        <a:bodyPr/>
        <a:lstStyle/>
        <a:p>
          <a:endParaRPr lang="en-GB"/>
        </a:p>
      </dgm:t>
    </dgm:pt>
    <dgm:pt modelId="{CF61E468-59BA-445A-80D5-74E989325BE2}" type="sibTrans" cxnId="{94EA77BF-9EA7-496C-AADA-BA19FFCA3AA7}">
      <dgm:prSet/>
      <dgm:spPr/>
      <dgm:t>
        <a:bodyPr/>
        <a:lstStyle/>
        <a:p>
          <a:endParaRPr lang="en-GB"/>
        </a:p>
      </dgm:t>
    </dgm:pt>
    <dgm:pt modelId="{E4F391FF-4811-4E6A-BD90-C2006D3D3435}" type="pres">
      <dgm:prSet presAssocID="{9F09499F-04E8-4ED8-B2F2-E2A5D22A4283}" presName="Name0" presStyleCnt="0">
        <dgm:presLayoutVars>
          <dgm:dir/>
          <dgm:animLvl val="lvl"/>
          <dgm:resizeHandles val="exact"/>
        </dgm:presLayoutVars>
      </dgm:prSet>
      <dgm:spPr/>
    </dgm:pt>
    <dgm:pt modelId="{C71A07E7-BF07-425F-BB72-4A25F062AF1A}" type="pres">
      <dgm:prSet presAssocID="{08C3DAA5-D160-47C8-A631-BBD864EADA5E}" presName="composite" presStyleCnt="0"/>
      <dgm:spPr/>
    </dgm:pt>
    <dgm:pt modelId="{6DBD4373-F6B9-4F4D-9A4B-35B3D420F1A7}" type="pres">
      <dgm:prSet presAssocID="{08C3DAA5-D160-47C8-A631-BBD864EADA5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ACFC8FA-7214-4134-AD69-BABD7D39B924}" type="pres">
      <dgm:prSet presAssocID="{08C3DAA5-D160-47C8-A631-BBD864EADA5E}" presName="desTx" presStyleLbl="alignAccFollowNode1" presStyleIdx="0" presStyleCnt="4">
        <dgm:presLayoutVars>
          <dgm:bulletEnabled val="1"/>
        </dgm:presLayoutVars>
      </dgm:prSet>
      <dgm:spPr/>
    </dgm:pt>
    <dgm:pt modelId="{E448EEDC-2F6D-4C2A-A8B9-1A316EAFED47}" type="pres">
      <dgm:prSet presAssocID="{2C85E06E-BE15-4A9A-84CB-599BB7EE77C0}" presName="space" presStyleCnt="0"/>
      <dgm:spPr/>
    </dgm:pt>
    <dgm:pt modelId="{4937FD91-7E75-4BF0-B550-BF8DF6CA5345}" type="pres">
      <dgm:prSet presAssocID="{D7FB6720-1572-4514-9B2B-BA517C87D1C9}" presName="composite" presStyleCnt="0"/>
      <dgm:spPr/>
    </dgm:pt>
    <dgm:pt modelId="{B2B42512-B7B9-4ECD-A779-DB4FB4BA6FFE}" type="pres">
      <dgm:prSet presAssocID="{D7FB6720-1572-4514-9B2B-BA517C87D1C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C18A9E8-E3DF-45E4-BC23-08CEC96AB1B9}" type="pres">
      <dgm:prSet presAssocID="{D7FB6720-1572-4514-9B2B-BA517C87D1C9}" presName="desTx" presStyleLbl="alignAccFollowNode1" presStyleIdx="1" presStyleCnt="4">
        <dgm:presLayoutVars>
          <dgm:bulletEnabled val="1"/>
        </dgm:presLayoutVars>
      </dgm:prSet>
      <dgm:spPr/>
    </dgm:pt>
    <dgm:pt modelId="{733583EE-0F92-4B14-AC75-4CF432610E6B}" type="pres">
      <dgm:prSet presAssocID="{305FDD82-298F-44CB-81CA-8DE8576BBD02}" presName="space" presStyleCnt="0"/>
      <dgm:spPr/>
    </dgm:pt>
    <dgm:pt modelId="{8E842600-8441-414E-B85C-6F042404591D}" type="pres">
      <dgm:prSet presAssocID="{D8917A5F-9832-412F-8E30-ADC44AB9250D}" presName="composite" presStyleCnt="0"/>
      <dgm:spPr/>
    </dgm:pt>
    <dgm:pt modelId="{91801D1D-57B1-45FA-AD97-EFE492FEC605}" type="pres">
      <dgm:prSet presAssocID="{D8917A5F-9832-412F-8E30-ADC44AB9250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2B33C0A-ACAC-479B-B3F2-DC6D4344129D}" type="pres">
      <dgm:prSet presAssocID="{D8917A5F-9832-412F-8E30-ADC44AB9250D}" presName="desTx" presStyleLbl="alignAccFollowNode1" presStyleIdx="2" presStyleCnt="4">
        <dgm:presLayoutVars>
          <dgm:bulletEnabled val="1"/>
        </dgm:presLayoutVars>
      </dgm:prSet>
      <dgm:spPr/>
    </dgm:pt>
    <dgm:pt modelId="{E91BA806-2DE8-4FA8-A902-AC5CDD887987}" type="pres">
      <dgm:prSet presAssocID="{F6E641D1-6BEC-4A7A-954F-70282E9B9A06}" presName="space" presStyleCnt="0"/>
      <dgm:spPr/>
    </dgm:pt>
    <dgm:pt modelId="{E88A9C44-2FC1-4885-9201-A96F617B1403}" type="pres">
      <dgm:prSet presAssocID="{BD40FE96-574B-47C9-A124-7300DE92D0D5}" presName="composite" presStyleCnt="0"/>
      <dgm:spPr/>
    </dgm:pt>
    <dgm:pt modelId="{9A8CCAF7-8E90-46CF-B859-BB41E27D7258}" type="pres">
      <dgm:prSet presAssocID="{BD40FE96-574B-47C9-A124-7300DE92D0D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00CC7CA-95F5-4704-B1DB-BE1F8E6EF009}" type="pres">
      <dgm:prSet presAssocID="{BD40FE96-574B-47C9-A124-7300DE92D0D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F86B80B-8E2E-46C7-A9A4-8B422B0C1FF1}" srcId="{BD40FE96-574B-47C9-A124-7300DE92D0D5}" destId="{E4B36F8A-70C6-4153-913E-5770C4641D06}" srcOrd="0" destOrd="0" parTransId="{598D4412-1731-4D82-9916-E992502BFE13}" sibTransId="{D01F71D9-32CE-4BEE-8F6F-87CF40EE0272}"/>
    <dgm:cxn modelId="{41860412-2C31-405B-B6DE-5743EA0E0B0C}" type="presOf" srcId="{ECEDE3DF-9AEE-4302-89DC-6F2A516958B4}" destId="{C00CC7CA-95F5-4704-B1DB-BE1F8E6EF009}" srcOrd="0" destOrd="4" presId="urn:microsoft.com/office/officeart/2005/8/layout/hList1"/>
    <dgm:cxn modelId="{F347DF21-FEFB-4801-8D8D-0C2960BB3A8C}" type="presOf" srcId="{BD40FE96-574B-47C9-A124-7300DE92D0D5}" destId="{9A8CCAF7-8E90-46CF-B859-BB41E27D7258}" srcOrd="0" destOrd="0" presId="urn:microsoft.com/office/officeart/2005/8/layout/hList1"/>
    <dgm:cxn modelId="{296D4E28-4A14-4A28-9343-C021E95D48C7}" type="presOf" srcId="{81047D16-D043-46C9-B7D0-B07A5382A8A3}" destId="{7ACFC8FA-7214-4134-AD69-BABD7D39B924}" srcOrd="0" destOrd="1" presId="urn:microsoft.com/office/officeart/2005/8/layout/hList1"/>
    <dgm:cxn modelId="{C95C1C29-07B8-454F-9A85-E6FF4A23CF82}" srcId="{D8917A5F-9832-412F-8E30-ADC44AB9250D}" destId="{9F1EC7E7-06FF-4876-917D-35B072F6BB58}" srcOrd="0" destOrd="0" parTransId="{55216B9D-F6EC-48A8-99BA-7B40FB3A1F57}" sibTransId="{8ABE8A57-F27C-4D7A-9079-4BB91DEE4B66}"/>
    <dgm:cxn modelId="{2A230A36-5D0F-40CE-86AD-7EACE1A57EA6}" type="presOf" srcId="{BCA888CA-1CB7-400F-B346-7AACFF31AAC3}" destId="{C00CC7CA-95F5-4704-B1DB-BE1F8E6EF009}" srcOrd="0" destOrd="3" presId="urn:microsoft.com/office/officeart/2005/8/layout/hList1"/>
    <dgm:cxn modelId="{9719BC4C-23D9-4C0E-A3AC-1E53FE0B9AD4}" type="presOf" srcId="{69159850-EB0D-48D4-990E-05F2CE085DE0}" destId="{5C18A9E8-E3DF-45E4-BC23-08CEC96AB1B9}" srcOrd="0" destOrd="1" presId="urn:microsoft.com/office/officeart/2005/8/layout/hList1"/>
    <dgm:cxn modelId="{51F5FF53-685F-43B6-8829-ED1CE7079272}" type="presOf" srcId="{D7FB6720-1572-4514-9B2B-BA517C87D1C9}" destId="{B2B42512-B7B9-4ECD-A779-DB4FB4BA6FFE}" srcOrd="0" destOrd="0" presId="urn:microsoft.com/office/officeart/2005/8/layout/hList1"/>
    <dgm:cxn modelId="{E5C75756-2F75-46B0-BE85-2941613F354A}" type="presOf" srcId="{A3242A53-5828-43D9-99E3-219621FF0486}" destId="{52B33C0A-ACAC-479B-B3F2-DC6D4344129D}" srcOrd="0" destOrd="3" presId="urn:microsoft.com/office/officeart/2005/8/layout/hList1"/>
    <dgm:cxn modelId="{05ED9059-C35F-4306-9B97-22289FFBD51C}" srcId="{BD40FE96-574B-47C9-A124-7300DE92D0D5}" destId="{51EAF4C8-EFBC-4026-86E6-B018A7BC8947}" srcOrd="5" destOrd="0" parTransId="{78F035D4-9FCF-45E5-995C-7B7861B7DAFC}" sibTransId="{7FD0A414-46E7-4452-9A7C-85F314EE785A}"/>
    <dgm:cxn modelId="{F7650C5A-6124-45BB-A9DC-4AAFC40DA599}" srcId="{08C3DAA5-D160-47C8-A631-BBD864EADA5E}" destId="{61EDADB1-9124-4227-BBD5-4988C6B9CA44}" srcOrd="2" destOrd="0" parTransId="{8290550A-5128-466F-BE74-1058682DB1B8}" sibTransId="{A4F1246D-08D1-43A8-BA52-605BFB586D70}"/>
    <dgm:cxn modelId="{AC8D6D69-9501-4BF7-9443-3E63F34F6D03}" type="presOf" srcId="{E4B36F8A-70C6-4153-913E-5770C4641D06}" destId="{C00CC7CA-95F5-4704-B1DB-BE1F8E6EF009}" srcOrd="0" destOrd="0" presId="urn:microsoft.com/office/officeart/2005/8/layout/hList1"/>
    <dgm:cxn modelId="{3D78F96E-C320-4FAC-B246-C9CF8E572EB7}" srcId="{BD40FE96-574B-47C9-A124-7300DE92D0D5}" destId="{ECEDE3DF-9AEE-4302-89DC-6F2A516958B4}" srcOrd="4" destOrd="0" parTransId="{CE34167F-3FE9-4D2B-9381-C08B205733F0}" sibTransId="{99947C37-DA74-4622-AB5D-4999353857AD}"/>
    <dgm:cxn modelId="{277A327D-EC01-437F-8395-E2D8E9DB471F}" srcId="{BD40FE96-574B-47C9-A124-7300DE92D0D5}" destId="{BCA888CA-1CB7-400F-B346-7AACFF31AAC3}" srcOrd="3" destOrd="0" parTransId="{063F3CED-1B31-4EA2-AA98-E34832751753}" sibTransId="{FC9C6869-134F-4ADD-B849-A065CE5BED9B}"/>
    <dgm:cxn modelId="{5736378D-8BF3-4356-BD09-3C01A0407F8B}" type="presOf" srcId="{C91CC8E4-7A63-4A0F-BAAD-E4A620EA3CBC}" destId="{C00CC7CA-95F5-4704-B1DB-BE1F8E6EF009}" srcOrd="0" destOrd="2" presId="urn:microsoft.com/office/officeart/2005/8/layout/hList1"/>
    <dgm:cxn modelId="{C44D188E-204B-4262-BDCD-CA6E5DC43F28}" srcId="{9F09499F-04E8-4ED8-B2F2-E2A5D22A4283}" destId="{D8917A5F-9832-412F-8E30-ADC44AB9250D}" srcOrd="2" destOrd="0" parTransId="{AF9C2A12-F05C-4EA1-9FE9-25A85667784F}" sibTransId="{F6E641D1-6BEC-4A7A-954F-70282E9B9A06}"/>
    <dgm:cxn modelId="{3791178F-5BCD-413C-8DAC-96351FB70BB6}" type="presOf" srcId="{DD829263-163E-4939-B4F9-A6BE0B42BCDA}" destId="{52B33C0A-ACAC-479B-B3F2-DC6D4344129D}" srcOrd="0" destOrd="1" presId="urn:microsoft.com/office/officeart/2005/8/layout/hList1"/>
    <dgm:cxn modelId="{216E0493-FE3D-476F-A2F8-48DB75B4C3AE}" type="presOf" srcId="{8DA35230-3062-4D43-874D-E6C2C08066B0}" destId="{C00CC7CA-95F5-4704-B1DB-BE1F8E6EF009}" srcOrd="0" destOrd="1" presId="urn:microsoft.com/office/officeart/2005/8/layout/hList1"/>
    <dgm:cxn modelId="{45AB67A2-EDD4-432D-BE43-D3BA015608F2}" srcId="{08C3DAA5-D160-47C8-A631-BBD864EADA5E}" destId="{2005AD9F-A3C9-46BF-8B14-68A10F50FDED}" srcOrd="0" destOrd="0" parTransId="{4749815A-2CA6-4B5D-9269-05E408842078}" sibTransId="{7E403EC9-A5B9-41EA-8AC2-7503383E7A53}"/>
    <dgm:cxn modelId="{30A3F8A3-E1B6-47CE-8471-7F10DFBB7653}" type="presOf" srcId="{A4C64625-1D22-4ACA-857E-79E8A29E0F98}" destId="{52B33C0A-ACAC-479B-B3F2-DC6D4344129D}" srcOrd="0" destOrd="2" presId="urn:microsoft.com/office/officeart/2005/8/layout/hList1"/>
    <dgm:cxn modelId="{B9A1DFA4-7EE6-4776-832F-58BACABC4421}" type="presOf" srcId="{51EAF4C8-EFBC-4026-86E6-B018A7BC8947}" destId="{C00CC7CA-95F5-4704-B1DB-BE1F8E6EF009}" srcOrd="0" destOrd="5" presId="urn:microsoft.com/office/officeart/2005/8/layout/hList1"/>
    <dgm:cxn modelId="{E512F9A8-7141-41FD-8406-53784C97C83C}" srcId="{9F09499F-04E8-4ED8-B2F2-E2A5D22A4283}" destId="{D7FB6720-1572-4514-9B2B-BA517C87D1C9}" srcOrd="1" destOrd="0" parTransId="{90CE57D0-DD5E-4B4F-BE9B-DF12F2209201}" sibTransId="{305FDD82-298F-44CB-81CA-8DE8576BBD02}"/>
    <dgm:cxn modelId="{75F995AE-2636-445F-8729-1ABE7625ECF7}" srcId="{9F09499F-04E8-4ED8-B2F2-E2A5D22A4283}" destId="{08C3DAA5-D160-47C8-A631-BBD864EADA5E}" srcOrd="0" destOrd="0" parTransId="{B38E7F95-C891-4FD0-9603-540DAC45E068}" sibTransId="{2C85E06E-BE15-4A9A-84CB-599BB7EE77C0}"/>
    <dgm:cxn modelId="{7086A9B0-BB2E-456F-9400-AB748E87FF54}" srcId="{D8917A5F-9832-412F-8E30-ADC44AB9250D}" destId="{DD829263-163E-4939-B4F9-A6BE0B42BCDA}" srcOrd="1" destOrd="0" parTransId="{2DBA1FE8-66DE-4482-82E3-D482BF49F393}" sibTransId="{2C968DA1-45A0-4DE3-924D-ACB6B5C4C1D7}"/>
    <dgm:cxn modelId="{3ED921B3-394A-4EE3-8149-817DB5ECAB43}" type="presOf" srcId="{9F1EC7E7-06FF-4876-917D-35B072F6BB58}" destId="{52B33C0A-ACAC-479B-B3F2-DC6D4344129D}" srcOrd="0" destOrd="0" presId="urn:microsoft.com/office/officeart/2005/8/layout/hList1"/>
    <dgm:cxn modelId="{375E91B4-049E-4CF2-9D00-F4B4F351A1AB}" srcId="{D7FB6720-1572-4514-9B2B-BA517C87D1C9}" destId="{69159850-EB0D-48D4-990E-05F2CE085DE0}" srcOrd="1" destOrd="0" parTransId="{7212B1DF-D92A-4B1E-85F8-23F8D2462669}" sibTransId="{70D435E0-9C6D-4D36-B27F-A9044537FA3B}"/>
    <dgm:cxn modelId="{C9EF7FB6-FFCE-4C91-8E5B-EEA3F5588BD9}" srcId="{D8917A5F-9832-412F-8E30-ADC44AB9250D}" destId="{A4C64625-1D22-4ACA-857E-79E8A29E0F98}" srcOrd="2" destOrd="0" parTransId="{5DBA93C9-B37B-4DD1-96E8-9D83ABFAE9AC}" sibTransId="{03EE0807-33C4-4FBE-B925-26FFAA949C5C}"/>
    <dgm:cxn modelId="{94EA77BF-9EA7-496C-AADA-BA19FFCA3AA7}" srcId="{D8917A5F-9832-412F-8E30-ADC44AB9250D}" destId="{A3242A53-5828-43D9-99E3-219621FF0486}" srcOrd="3" destOrd="0" parTransId="{3023A010-0CF7-4A2B-822A-1F06C20BF303}" sibTransId="{CF61E468-59BA-445A-80D5-74E989325BE2}"/>
    <dgm:cxn modelId="{7E0082BF-1961-44EF-9A24-8980F4B0E877}" type="presOf" srcId="{08C3DAA5-D160-47C8-A631-BBD864EADA5E}" destId="{6DBD4373-F6B9-4F4D-9A4B-35B3D420F1A7}" srcOrd="0" destOrd="0" presId="urn:microsoft.com/office/officeart/2005/8/layout/hList1"/>
    <dgm:cxn modelId="{F1614CC1-795D-42FF-BDBA-15E07D2DCDC5}" srcId="{08C3DAA5-D160-47C8-A631-BBD864EADA5E}" destId="{81047D16-D043-46C9-B7D0-B07A5382A8A3}" srcOrd="1" destOrd="0" parTransId="{14D4729C-DF15-40BD-B4D2-844A4E79533D}" sibTransId="{8ABBBC0C-A878-4E68-81DD-6D92B9F274F0}"/>
    <dgm:cxn modelId="{67C80BC2-9DF4-4FE0-B428-DEB18F5D36C7}" type="presOf" srcId="{2005AD9F-A3C9-46BF-8B14-68A10F50FDED}" destId="{7ACFC8FA-7214-4134-AD69-BABD7D39B924}" srcOrd="0" destOrd="0" presId="urn:microsoft.com/office/officeart/2005/8/layout/hList1"/>
    <dgm:cxn modelId="{1C1E39D0-7EC0-4283-BDC7-13E6958FDEA6}" type="presOf" srcId="{D8917A5F-9832-412F-8E30-ADC44AB9250D}" destId="{91801D1D-57B1-45FA-AD97-EFE492FEC605}" srcOrd="0" destOrd="0" presId="urn:microsoft.com/office/officeart/2005/8/layout/hList1"/>
    <dgm:cxn modelId="{7456B9D3-F69E-4064-AB3C-6C85797D3BBC}" srcId="{BD40FE96-574B-47C9-A124-7300DE92D0D5}" destId="{8DA35230-3062-4D43-874D-E6C2C08066B0}" srcOrd="1" destOrd="0" parTransId="{EE5CDCF7-4EC3-4CCA-A503-DAFDAF63C720}" sibTransId="{53596ED2-265C-4032-9D43-11D5F509461C}"/>
    <dgm:cxn modelId="{601890E4-A4AD-424D-A260-4528E02565B8}" type="presOf" srcId="{61EDADB1-9124-4227-BBD5-4988C6B9CA44}" destId="{7ACFC8FA-7214-4134-AD69-BABD7D39B924}" srcOrd="0" destOrd="2" presId="urn:microsoft.com/office/officeart/2005/8/layout/hList1"/>
    <dgm:cxn modelId="{779A87E5-78E5-4399-872A-36625764A3DC}" srcId="{D7FB6720-1572-4514-9B2B-BA517C87D1C9}" destId="{1BC7B265-85CB-4677-91F7-F7794FDC5338}" srcOrd="0" destOrd="0" parTransId="{67CAAEA8-2D8E-45AA-8824-003D5D7AD492}" sibTransId="{5A2B021B-4FA6-4593-BEBE-96461338F0A2}"/>
    <dgm:cxn modelId="{BD4E15E7-DF44-4BEB-92A0-6117416A6948}" srcId="{BD40FE96-574B-47C9-A124-7300DE92D0D5}" destId="{C91CC8E4-7A63-4A0F-BAAD-E4A620EA3CBC}" srcOrd="2" destOrd="0" parTransId="{2FE8E465-905A-4458-85F0-FB08E75C428D}" sibTransId="{A09EB68D-7FB0-4D4C-B1D0-2ED2D188540C}"/>
    <dgm:cxn modelId="{EC6F66EE-E5E4-4F26-A19C-F41B7CC86357}" type="presOf" srcId="{1BC7B265-85CB-4677-91F7-F7794FDC5338}" destId="{5C18A9E8-E3DF-45E4-BC23-08CEC96AB1B9}" srcOrd="0" destOrd="0" presId="urn:microsoft.com/office/officeart/2005/8/layout/hList1"/>
    <dgm:cxn modelId="{B7F88DF6-C060-472F-A06F-C1E60B9D2729}" type="presOf" srcId="{9F09499F-04E8-4ED8-B2F2-E2A5D22A4283}" destId="{E4F391FF-4811-4E6A-BD90-C2006D3D3435}" srcOrd="0" destOrd="0" presId="urn:microsoft.com/office/officeart/2005/8/layout/hList1"/>
    <dgm:cxn modelId="{67D995F6-CF9C-4C91-B0A7-A1AF16B638A8}" srcId="{9F09499F-04E8-4ED8-B2F2-E2A5D22A4283}" destId="{BD40FE96-574B-47C9-A124-7300DE92D0D5}" srcOrd="3" destOrd="0" parTransId="{F9252A4A-762A-4EAA-93B4-F8EB780FCD17}" sibTransId="{07B28DE9-07CD-4A8F-8108-24CCC17D653D}"/>
    <dgm:cxn modelId="{EADA38A4-AE5C-488F-83B1-22F29C1E914C}" type="presParOf" srcId="{E4F391FF-4811-4E6A-BD90-C2006D3D3435}" destId="{C71A07E7-BF07-425F-BB72-4A25F062AF1A}" srcOrd="0" destOrd="0" presId="urn:microsoft.com/office/officeart/2005/8/layout/hList1"/>
    <dgm:cxn modelId="{B199591C-5866-4078-AE8A-3BBC96A2AAFE}" type="presParOf" srcId="{C71A07E7-BF07-425F-BB72-4A25F062AF1A}" destId="{6DBD4373-F6B9-4F4D-9A4B-35B3D420F1A7}" srcOrd="0" destOrd="0" presId="urn:microsoft.com/office/officeart/2005/8/layout/hList1"/>
    <dgm:cxn modelId="{0C56462E-2AC0-48AA-BC72-6558BEF3FE8C}" type="presParOf" srcId="{C71A07E7-BF07-425F-BB72-4A25F062AF1A}" destId="{7ACFC8FA-7214-4134-AD69-BABD7D39B924}" srcOrd="1" destOrd="0" presId="urn:microsoft.com/office/officeart/2005/8/layout/hList1"/>
    <dgm:cxn modelId="{E9C01777-08BC-4F85-A806-30966CEBD508}" type="presParOf" srcId="{E4F391FF-4811-4E6A-BD90-C2006D3D3435}" destId="{E448EEDC-2F6D-4C2A-A8B9-1A316EAFED47}" srcOrd="1" destOrd="0" presId="urn:microsoft.com/office/officeart/2005/8/layout/hList1"/>
    <dgm:cxn modelId="{F516898B-3934-435F-B806-668F6EFCC28D}" type="presParOf" srcId="{E4F391FF-4811-4E6A-BD90-C2006D3D3435}" destId="{4937FD91-7E75-4BF0-B550-BF8DF6CA5345}" srcOrd="2" destOrd="0" presId="urn:microsoft.com/office/officeart/2005/8/layout/hList1"/>
    <dgm:cxn modelId="{03700F56-70D0-423F-BBF3-E2ED31D9C779}" type="presParOf" srcId="{4937FD91-7E75-4BF0-B550-BF8DF6CA5345}" destId="{B2B42512-B7B9-4ECD-A779-DB4FB4BA6FFE}" srcOrd="0" destOrd="0" presId="urn:microsoft.com/office/officeart/2005/8/layout/hList1"/>
    <dgm:cxn modelId="{733351D6-C43A-4D53-9167-7DB4F6ECE14B}" type="presParOf" srcId="{4937FD91-7E75-4BF0-B550-BF8DF6CA5345}" destId="{5C18A9E8-E3DF-45E4-BC23-08CEC96AB1B9}" srcOrd="1" destOrd="0" presId="urn:microsoft.com/office/officeart/2005/8/layout/hList1"/>
    <dgm:cxn modelId="{D33FF6D9-8488-45F0-B645-FA2F57180D9C}" type="presParOf" srcId="{E4F391FF-4811-4E6A-BD90-C2006D3D3435}" destId="{733583EE-0F92-4B14-AC75-4CF432610E6B}" srcOrd="3" destOrd="0" presId="urn:microsoft.com/office/officeart/2005/8/layout/hList1"/>
    <dgm:cxn modelId="{78DB3E55-88EB-4509-A426-8E1796C397D2}" type="presParOf" srcId="{E4F391FF-4811-4E6A-BD90-C2006D3D3435}" destId="{8E842600-8441-414E-B85C-6F042404591D}" srcOrd="4" destOrd="0" presId="urn:microsoft.com/office/officeart/2005/8/layout/hList1"/>
    <dgm:cxn modelId="{CD51D99E-E40E-4EFF-BD3C-BAB0EA635F0E}" type="presParOf" srcId="{8E842600-8441-414E-B85C-6F042404591D}" destId="{91801D1D-57B1-45FA-AD97-EFE492FEC605}" srcOrd="0" destOrd="0" presId="urn:microsoft.com/office/officeart/2005/8/layout/hList1"/>
    <dgm:cxn modelId="{349C25A9-B3B4-43E5-9BA8-B0EA38C62B94}" type="presParOf" srcId="{8E842600-8441-414E-B85C-6F042404591D}" destId="{52B33C0A-ACAC-479B-B3F2-DC6D4344129D}" srcOrd="1" destOrd="0" presId="urn:microsoft.com/office/officeart/2005/8/layout/hList1"/>
    <dgm:cxn modelId="{59A8E99C-E2AF-49CF-A6FE-A6085A703ECB}" type="presParOf" srcId="{E4F391FF-4811-4E6A-BD90-C2006D3D3435}" destId="{E91BA806-2DE8-4FA8-A902-AC5CDD887987}" srcOrd="5" destOrd="0" presId="urn:microsoft.com/office/officeart/2005/8/layout/hList1"/>
    <dgm:cxn modelId="{50B07DF5-9CBD-4B73-8165-3E33D104F6A5}" type="presParOf" srcId="{E4F391FF-4811-4E6A-BD90-C2006D3D3435}" destId="{E88A9C44-2FC1-4885-9201-A96F617B1403}" srcOrd="6" destOrd="0" presId="urn:microsoft.com/office/officeart/2005/8/layout/hList1"/>
    <dgm:cxn modelId="{CB9FDA6C-3235-46A6-8AC0-3E000BB9DFD7}" type="presParOf" srcId="{E88A9C44-2FC1-4885-9201-A96F617B1403}" destId="{9A8CCAF7-8E90-46CF-B859-BB41E27D7258}" srcOrd="0" destOrd="0" presId="urn:microsoft.com/office/officeart/2005/8/layout/hList1"/>
    <dgm:cxn modelId="{9F1741F5-E491-4CB4-9A40-CDE764F02339}" type="presParOf" srcId="{E88A9C44-2FC1-4885-9201-A96F617B1403}" destId="{C00CC7CA-95F5-4704-B1DB-BE1F8E6EF0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6EA3A3-7DA5-4BAA-9F5A-6EE1110055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16403C-BC54-4084-B8A2-09BFE8C0E0F1}">
      <dgm:prSet/>
      <dgm:spPr/>
      <dgm:t>
        <a:bodyPr/>
        <a:lstStyle/>
        <a:p>
          <a:pPr>
            <a:defRPr cap="all"/>
          </a:pPr>
          <a:r>
            <a:rPr lang="en-GB"/>
            <a:t>Event Sourcing</a:t>
          </a:r>
          <a:endParaRPr lang="en-US"/>
        </a:p>
      </dgm:t>
    </dgm:pt>
    <dgm:pt modelId="{B747AF97-C2A1-4563-A7D1-1B8F061115AE}" type="parTrans" cxnId="{9D142532-E918-4C56-BECE-0ABFC891425B}">
      <dgm:prSet/>
      <dgm:spPr/>
      <dgm:t>
        <a:bodyPr/>
        <a:lstStyle/>
        <a:p>
          <a:endParaRPr lang="en-US"/>
        </a:p>
      </dgm:t>
    </dgm:pt>
    <dgm:pt modelId="{7E0EE695-A515-4F18-BA03-6321B1E5ADF2}" type="sibTrans" cxnId="{9D142532-E918-4C56-BECE-0ABFC891425B}">
      <dgm:prSet/>
      <dgm:spPr/>
      <dgm:t>
        <a:bodyPr/>
        <a:lstStyle/>
        <a:p>
          <a:endParaRPr lang="en-US"/>
        </a:p>
      </dgm:t>
    </dgm:pt>
    <dgm:pt modelId="{0CD9594F-AA94-4F8C-BEFD-4FCF385C969D}">
      <dgm:prSet/>
      <dgm:spPr/>
      <dgm:t>
        <a:bodyPr/>
        <a:lstStyle/>
        <a:p>
          <a:pPr>
            <a:defRPr cap="all"/>
          </a:pPr>
          <a:r>
            <a:rPr lang="en-GB"/>
            <a:t>Store and process server-side events</a:t>
          </a:r>
          <a:endParaRPr lang="en-US"/>
        </a:p>
      </dgm:t>
    </dgm:pt>
    <dgm:pt modelId="{F0097016-B880-4E79-B032-FBB5190A5234}" type="parTrans" cxnId="{0961B401-84AA-4C7E-A7C4-5248ACBB390B}">
      <dgm:prSet/>
      <dgm:spPr/>
      <dgm:t>
        <a:bodyPr/>
        <a:lstStyle/>
        <a:p>
          <a:endParaRPr lang="en-US"/>
        </a:p>
      </dgm:t>
    </dgm:pt>
    <dgm:pt modelId="{AED5860E-968A-4491-9393-7E76F9405EE7}" type="sibTrans" cxnId="{0961B401-84AA-4C7E-A7C4-5248ACBB390B}">
      <dgm:prSet/>
      <dgm:spPr/>
      <dgm:t>
        <a:bodyPr/>
        <a:lstStyle/>
        <a:p>
          <a:endParaRPr lang="en-US"/>
        </a:p>
      </dgm:t>
    </dgm:pt>
    <dgm:pt modelId="{C27D9ABD-F11B-4990-8BD5-8E4961F08BF7}">
      <dgm:prSet/>
      <dgm:spPr/>
      <dgm:t>
        <a:bodyPr/>
        <a:lstStyle/>
        <a:p>
          <a:pPr>
            <a:defRPr cap="all"/>
          </a:pPr>
          <a:r>
            <a:rPr lang="en-GB"/>
            <a:t>Audit</a:t>
          </a:r>
          <a:endParaRPr lang="en-US"/>
        </a:p>
      </dgm:t>
    </dgm:pt>
    <dgm:pt modelId="{BEA1A96B-8650-42FA-9036-525B1DDBDA30}" type="parTrans" cxnId="{9064B3F8-8017-4808-BDFE-E8A9E6361847}">
      <dgm:prSet/>
      <dgm:spPr/>
      <dgm:t>
        <a:bodyPr/>
        <a:lstStyle/>
        <a:p>
          <a:endParaRPr lang="en-US"/>
        </a:p>
      </dgm:t>
    </dgm:pt>
    <dgm:pt modelId="{2013388C-A22C-4701-AF77-9E8EBF24F903}" type="sibTrans" cxnId="{9064B3F8-8017-4808-BDFE-E8A9E6361847}">
      <dgm:prSet/>
      <dgm:spPr/>
      <dgm:t>
        <a:bodyPr/>
        <a:lstStyle/>
        <a:p>
          <a:endParaRPr lang="en-US"/>
        </a:p>
      </dgm:t>
    </dgm:pt>
    <dgm:pt modelId="{1BFF83D5-093D-47D7-977D-F0340C6A6A9B}" type="pres">
      <dgm:prSet presAssocID="{136EA3A3-7DA5-4BAA-9F5A-6EE1110055C8}" presName="root" presStyleCnt="0">
        <dgm:presLayoutVars>
          <dgm:dir/>
          <dgm:resizeHandles val="exact"/>
        </dgm:presLayoutVars>
      </dgm:prSet>
      <dgm:spPr/>
    </dgm:pt>
    <dgm:pt modelId="{3CF9EAF9-6A60-416E-B4B0-7F1839616B8F}" type="pres">
      <dgm:prSet presAssocID="{3216403C-BC54-4084-B8A2-09BFE8C0E0F1}" presName="compNode" presStyleCnt="0"/>
      <dgm:spPr/>
    </dgm:pt>
    <dgm:pt modelId="{38D6AAB6-0C18-44A2-B213-B9FB9C4BE80E}" type="pres">
      <dgm:prSet presAssocID="{3216403C-BC54-4084-B8A2-09BFE8C0E0F1}" presName="iconBgRect" presStyleLbl="bgShp" presStyleIdx="0" presStyleCnt="3"/>
      <dgm:spPr/>
    </dgm:pt>
    <dgm:pt modelId="{CB361575-A6C5-4744-93CC-FBB0AAD6649E}" type="pres">
      <dgm:prSet presAssocID="{3216403C-BC54-4084-B8A2-09BFE8C0E0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2E4D0F1-ACEF-4F1A-B47E-C39550FED111}" type="pres">
      <dgm:prSet presAssocID="{3216403C-BC54-4084-B8A2-09BFE8C0E0F1}" presName="spaceRect" presStyleCnt="0"/>
      <dgm:spPr/>
    </dgm:pt>
    <dgm:pt modelId="{5247298A-C073-4851-9041-5FBFB53AA346}" type="pres">
      <dgm:prSet presAssocID="{3216403C-BC54-4084-B8A2-09BFE8C0E0F1}" presName="textRect" presStyleLbl="revTx" presStyleIdx="0" presStyleCnt="3">
        <dgm:presLayoutVars>
          <dgm:chMax val="1"/>
          <dgm:chPref val="1"/>
        </dgm:presLayoutVars>
      </dgm:prSet>
      <dgm:spPr/>
    </dgm:pt>
    <dgm:pt modelId="{E91FF98E-5A3F-4838-BEBF-A8C726B7A644}" type="pres">
      <dgm:prSet presAssocID="{7E0EE695-A515-4F18-BA03-6321B1E5ADF2}" presName="sibTrans" presStyleCnt="0"/>
      <dgm:spPr/>
    </dgm:pt>
    <dgm:pt modelId="{DAF13E5D-B931-4268-B46A-754D601941B9}" type="pres">
      <dgm:prSet presAssocID="{0CD9594F-AA94-4F8C-BEFD-4FCF385C969D}" presName="compNode" presStyleCnt="0"/>
      <dgm:spPr/>
    </dgm:pt>
    <dgm:pt modelId="{B1A78D8C-DABF-4B5B-ADF7-8F8C57725CF3}" type="pres">
      <dgm:prSet presAssocID="{0CD9594F-AA94-4F8C-BEFD-4FCF385C969D}" presName="iconBgRect" presStyleLbl="bgShp" presStyleIdx="1" presStyleCnt="3"/>
      <dgm:spPr/>
    </dgm:pt>
    <dgm:pt modelId="{2D03134B-D020-417A-A5FD-837F4AEA4B79}" type="pres">
      <dgm:prSet presAssocID="{0CD9594F-AA94-4F8C-BEFD-4FCF385C96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B94D2E1-6F07-443A-8854-90D0AC1E1484}" type="pres">
      <dgm:prSet presAssocID="{0CD9594F-AA94-4F8C-BEFD-4FCF385C969D}" presName="spaceRect" presStyleCnt="0"/>
      <dgm:spPr/>
    </dgm:pt>
    <dgm:pt modelId="{D9703454-E5F1-4AB1-9515-3D98E9C4C469}" type="pres">
      <dgm:prSet presAssocID="{0CD9594F-AA94-4F8C-BEFD-4FCF385C969D}" presName="textRect" presStyleLbl="revTx" presStyleIdx="1" presStyleCnt="3">
        <dgm:presLayoutVars>
          <dgm:chMax val="1"/>
          <dgm:chPref val="1"/>
        </dgm:presLayoutVars>
      </dgm:prSet>
      <dgm:spPr/>
    </dgm:pt>
    <dgm:pt modelId="{92EBB7D1-718C-492E-95D0-69EC674CD48E}" type="pres">
      <dgm:prSet presAssocID="{AED5860E-968A-4491-9393-7E76F9405EE7}" presName="sibTrans" presStyleCnt="0"/>
      <dgm:spPr/>
    </dgm:pt>
    <dgm:pt modelId="{8B820055-23DA-4C88-AA87-482189B93E71}" type="pres">
      <dgm:prSet presAssocID="{C27D9ABD-F11B-4990-8BD5-8E4961F08BF7}" presName="compNode" presStyleCnt="0"/>
      <dgm:spPr/>
    </dgm:pt>
    <dgm:pt modelId="{357FD69D-A9A1-431B-97E1-D59155A91A64}" type="pres">
      <dgm:prSet presAssocID="{C27D9ABD-F11B-4990-8BD5-8E4961F08BF7}" presName="iconBgRect" presStyleLbl="bgShp" presStyleIdx="2" presStyleCnt="3"/>
      <dgm:spPr/>
    </dgm:pt>
    <dgm:pt modelId="{0326DB3B-F117-44DD-9F05-FC31F097938A}" type="pres">
      <dgm:prSet presAssocID="{C27D9ABD-F11B-4990-8BD5-8E4961F08B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C7952FF-B192-45A5-94A6-1879A32177CF}" type="pres">
      <dgm:prSet presAssocID="{C27D9ABD-F11B-4990-8BD5-8E4961F08BF7}" presName="spaceRect" presStyleCnt="0"/>
      <dgm:spPr/>
    </dgm:pt>
    <dgm:pt modelId="{7E86B598-BE08-425F-8111-09E7D39FF4A5}" type="pres">
      <dgm:prSet presAssocID="{C27D9ABD-F11B-4990-8BD5-8E4961F08B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61B401-84AA-4C7E-A7C4-5248ACBB390B}" srcId="{136EA3A3-7DA5-4BAA-9F5A-6EE1110055C8}" destId="{0CD9594F-AA94-4F8C-BEFD-4FCF385C969D}" srcOrd="1" destOrd="0" parTransId="{F0097016-B880-4E79-B032-FBB5190A5234}" sibTransId="{AED5860E-968A-4491-9393-7E76F9405EE7}"/>
    <dgm:cxn modelId="{9D142532-E918-4C56-BECE-0ABFC891425B}" srcId="{136EA3A3-7DA5-4BAA-9F5A-6EE1110055C8}" destId="{3216403C-BC54-4084-B8A2-09BFE8C0E0F1}" srcOrd="0" destOrd="0" parTransId="{B747AF97-C2A1-4563-A7D1-1B8F061115AE}" sibTransId="{7E0EE695-A515-4F18-BA03-6321B1E5ADF2}"/>
    <dgm:cxn modelId="{E9B8533D-7F1C-4D19-816B-B2ECF4987155}" type="presOf" srcId="{0CD9594F-AA94-4F8C-BEFD-4FCF385C969D}" destId="{D9703454-E5F1-4AB1-9515-3D98E9C4C469}" srcOrd="0" destOrd="0" presId="urn:microsoft.com/office/officeart/2018/5/layout/IconCircleLabelList"/>
    <dgm:cxn modelId="{4ED56F65-7570-456F-9780-D60870690529}" type="presOf" srcId="{3216403C-BC54-4084-B8A2-09BFE8C0E0F1}" destId="{5247298A-C073-4851-9041-5FBFB53AA346}" srcOrd="0" destOrd="0" presId="urn:microsoft.com/office/officeart/2018/5/layout/IconCircleLabelList"/>
    <dgm:cxn modelId="{1A238D7E-73F0-4CE0-9136-712A0A662F7C}" type="presOf" srcId="{136EA3A3-7DA5-4BAA-9F5A-6EE1110055C8}" destId="{1BFF83D5-093D-47D7-977D-F0340C6A6A9B}" srcOrd="0" destOrd="0" presId="urn:microsoft.com/office/officeart/2018/5/layout/IconCircleLabelList"/>
    <dgm:cxn modelId="{985282A2-1B7E-4A44-A0DA-BD4381ED3505}" type="presOf" srcId="{C27D9ABD-F11B-4990-8BD5-8E4961F08BF7}" destId="{7E86B598-BE08-425F-8111-09E7D39FF4A5}" srcOrd="0" destOrd="0" presId="urn:microsoft.com/office/officeart/2018/5/layout/IconCircleLabelList"/>
    <dgm:cxn modelId="{9064B3F8-8017-4808-BDFE-E8A9E6361847}" srcId="{136EA3A3-7DA5-4BAA-9F5A-6EE1110055C8}" destId="{C27D9ABD-F11B-4990-8BD5-8E4961F08BF7}" srcOrd="2" destOrd="0" parTransId="{BEA1A96B-8650-42FA-9036-525B1DDBDA30}" sibTransId="{2013388C-A22C-4701-AF77-9E8EBF24F903}"/>
    <dgm:cxn modelId="{353A8CF3-6314-4E26-B46F-482E7491BE7B}" type="presParOf" srcId="{1BFF83D5-093D-47D7-977D-F0340C6A6A9B}" destId="{3CF9EAF9-6A60-416E-B4B0-7F1839616B8F}" srcOrd="0" destOrd="0" presId="urn:microsoft.com/office/officeart/2018/5/layout/IconCircleLabelList"/>
    <dgm:cxn modelId="{152793BC-A62A-4918-881C-FA627E480365}" type="presParOf" srcId="{3CF9EAF9-6A60-416E-B4B0-7F1839616B8F}" destId="{38D6AAB6-0C18-44A2-B213-B9FB9C4BE80E}" srcOrd="0" destOrd="0" presId="urn:microsoft.com/office/officeart/2018/5/layout/IconCircleLabelList"/>
    <dgm:cxn modelId="{75A7DEA9-F2BB-4F1D-AD7E-BEAF1FE7DB1D}" type="presParOf" srcId="{3CF9EAF9-6A60-416E-B4B0-7F1839616B8F}" destId="{CB361575-A6C5-4744-93CC-FBB0AAD6649E}" srcOrd="1" destOrd="0" presId="urn:microsoft.com/office/officeart/2018/5/layout/IconCircleLabelList"/>
    <dgm:cxn modelId="{C4956477-675B-43B8-8653-714D9A67789E}" type="presParOf" srcId="{3CF9EAF9-6A60-416E-B4B0-7F1839616B8F}" destId="{02E4D0F1-ACEF-4F1A-B47E-C39550FED111}" srcOrd="2" destOrd="0" presId="urn:microsoft.com/office/officeart/2018/5/layout/IconCircleLabelList"/>
    <dgm:cxn modelId="{80090688-7077-41C3-89EE-8661A97753ED}" type="presParOf" srcId="{3CF9EAF9-6A60-416E-B4B0-7F1839616B8F}" destId="{5247298A-C073-4851-9041-5FBFB53AA346}" srcOrd="3" destOrd="0" presId="urn:microsoft.com/office/officeart/2018/5/layout/IconCircleLabelList"/>
    <dgm:cxn modelId="{60EB2C63-7AF7-4678-86A6-D733E7E8656A}" type="presParOf" srcId="{1BFF83D5-093D-47D7-977D-F0340C6A6A9B}" destId="{E91FF98E-5A3F-4838-BEBF-A8C726B7A644}" srcOrd="1" destOrd="0" presId="urn:microsoft.com/office/officeart/2018/5/layout/IconCircleLabelList"/>
    <dgm:cxn modelId="{0C45C9AA-C979-484E-BBFE-45CF7B3AC41F}" type="presParOf" srcId="{1BFF83D5-093D-47D7-977D-F0340C6A6A9B}" destId="{DAF13E5D-B931-4268-B46A-754D601941B9}" srcOrd="2" destOrd="0" presId="urn:microsoft.com/office/officeart/2018/5/layout/IconCircleLabelList"/>
    <dgm:cxn modelId="{9F01AFA4-A704-4ABE-B5A5-5C31B3920526}" type="presParOf" srcId="{DAF13E5D-B931-4268-B46A-754D601941B9}" destId="{B1A78D8C-DABF-4B5B-ADF7-8F8C57725CF3}" srcOrd="0" destOrd="0" presId="urn:microsoft.com/office/officeart/2018/5/layout/IconCircleLabelList"/>
    <dgm:cxn modelId="{9CA2296D-8A4F-401E-9AE4-1AD79445F5B4}" type="presParOf" srcId="{DAF13E5D-B931-4268-B46A-754D601941B9}" destId="{2D03134B-D020-417A-A5FD-837F4AEA4B79}" srcOrd="1" destOrd="0" presId="urn:microsoft.com/office/officeart/2018/5/layout/IconCircleLabelList"/>
    <dgm:cxn modelId="{2AA205E1-BB29-4618-B4B6-52C89921B05E}" type="presParOf" srcId="{DAF13E5D-B931-4268-B46A-754D601941B9}" destId="{8B94D2E1-6F07-443A-8854-90D0AC1E1484}" srcOrd="2" destOrd="0" presId="urn:microsoft.com/office/officeart/2018/5/layout/IconCircleLabelList"/>
    <dgm:cxn modelId="{D9009EDD-2D62-4DD9-BFEE-B299947D10AB}" type="presParOf" srcId="{DAF13E5D-B931-4268-B46A-754D601941B9}" destId="{D9703454-E5F1-4AB1-9515-3D98E9C4C469}" srcOrd="3" destOrd="0" presId="urn:microsoft.com/office/officeart/2018/5/layout/IconCircleLabelList"/>
    <dgm:cxn modelId="{9849CCB7-CB91-4C6F-9423-E45B235A5645}" type="presParOf" srcId="{1BFF83D5-093D-47D7-977D-F0340C6A6A9B}" destId="{92EBB7D1-718C-492E-95D0-69EC674CD48E}" srcOrd="3" destOrd="0" presId="urn:microsoft.com/office/officeart/2018/5/layout/IconCircleLabelList"/>
    <dgm:cxn modelId="{9E133475-C73C-4873-A1D5-B9713A1A7931}" type="presParOf" srcId="{1BFF83D5-093D-47D7-977D-F0340C6A6A9B}" destId="{8B820055-23DA-4C88-AA87-482189B93E71}" srcOrd="4" destOrd="0" presId="urn:microsoft.com/office/officeart/2018/5/layout/IconCircleLabelList"/>
    <dgm:cxn modelId="{6EB61CEA-EA24-4E64-B09C-1442B74A4118}" type="presParOf" srcId="{8B820055-23DA-4C88-AA87-482189B93E71}" destId="{357FD69D-A9A1-431B-97E1-D59155A91A64}" srcOrd="0" destOrd="0" presId="urn:microsoft.com/office/officeart/2018/5/layout/IconCircleLabelList"/>
    <dgm:cxn modelId="{37A09F3F-6F77-4C79-8106-EF84A7E4F8BE}" type="presParOf" srcId="{8B820055-23DA-4C88-AA87-482189B93E71}" destId="{0326DB3B-F117-44DD-9F05-FC31F097938A}" srcOrd="1" destOrd="0" presId="urn:microsoft.com/office/officeart/2018/5/layout/IconCircleLabelList"/>
    <dgm:cxn modelId="{E303E5B1-F212-47E8-8DB4-A4CA4B4B2C18}" type="presParOf" srcId="{8B820055-23DA-4C88-AA87-482189B93E71}" destId="{8C7952FF-B192-45A5-94A6-1879A32177CF}" srcOrd="2" destOrd="0" presId="urn:microsoft.com/office/officeart/2018/5/layout/IconCircleLabelList"/>
    <dgm:cxn modelId="{3B350CFE-4206-4824-B6A6-B3C255BF6D71}" type="presParOf" srcId="{8B820055-23DA-4C88-AA87-482189B93E71}" destId="{7E86B598-BE08-425F-8111-09E7D39FF4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EE6DC0F-304A-4ABA-825E-C30E42EE6BD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FDEEF6-94FB-402B-9653-0C98894DA2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Auditing for free</a:t>
          </a:r>
        </a:p>
      </dgm:t>
    </dgm:pt>
    <dgm:pt modelId="{7479566F-0764-48EA-AB4C-E71BA7E865D7}" type="parTrans" cxnId="{F466C5F4-B157-4814-9B52-CC6173DEC496}">
      <dgm:prSet/>
      <dgm:spPr/>
      <dgm:t>
        <a:bodyPr/>
        <a:lstStyle/>
        <a:p>
          <a:endParaRPr lang="en-US"/>
        </a:p>
      </dgm:t>
    </dgm:pt>
    <dgm:pt modelId="{66A86B18-E773-4925-9607-759BCCF1F9EF}" type="sibTrans" cxnId="{F466C5F4-B157-4814-9B52-CC6173DEC496}">
      <dgm:prSet/>
      <dgm:spPr/>
      <dgm:t>
        <a:bodyPr/>
        <a:lstStyle/>
        <a:p>
          <a:endParaRPr lang="en-US"/>
        </a:p>
      </dgm:t>
    </dgm:pt>
    <dgm:pt modelId="{63C9CF2A-C087-4D7F-88C1-06F720FCB5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Accurate log of everything that has happened to the system</a:t>
          </a:r>
        </a:p>
      </dgm:t>
    </dgm:pt>
    <dgm:pt modelId="{6A173A9F-1DEE-4B5A-A912-6F39AB23BF45}" type="parTrans" cxnId="{337CF3C9-84C6-4377-A75E-0EC5DF84F170}">
      <dgm:prSet/>
      <dgm:spPr/>
      <dgm:t>
        <a:bodyPr/>
        <a:lstStyle/>
        <a:p>
          <a:endParaRPr lang="en-US"/>
        </a:p>
      </dgm:t>
    </dgm:pt>
    <dgm:pt modelId="{EC59C9A1-3BF9-4287-A571-0E8E22D3CF66}" type="sibTrans" cxnId="{337CF3C9-84C6-4377-A75E-0EC5DF84F170}">
      <dgm:prSet/>
      <dgm:spPr/>
      <dgm:t>
        <a:bodyPr/>
        <a:lstStyle/>
        <a:p>
          <a:endParaRPr lang="en-US"/>
        </a:p>
      </dgm:t>
    </dgm:pt>
    <dgm:pt modelId="{0455C9C0-1D53-4548-A1B7-432017C580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</a:t>
          </a:r>
        </a:p>
      </dgm:t>
    </dgm:pt>
    <dgm:pt modelId="{EB738105-A32E-4E62-811E-832F970A54D4}" type="parTrans" cxnId="{CC41120F-A4C5-4FC3-BFB3-2B8793EE6C58}">
      <dgm:prSet/>
      <dgm:spPr/>
      <dgm:t>
        <a:bodyPr/>
        <a:lstStyle/>
        <a:p>
          <a:endParaRPr lang="en-US"/>
        </a:p>
      </dgm:t>
    </dgm:pt>
    <dgm:pt modelId="{3C73A94C-4C93-4B8B-ACE8-49A7039892D1}" type="sibTrans" cxnId="{CC41120F-A4C5-4FC3-BFB3-2B8793EE6C58}">
      <dgm:prSet/>
      <dgm:spPr/>
      <dgm:t>
        <a:bodyPr/>
        <a:lstStyle/>
        <a:p>
          <a:endParaRPr lang="en-US"/>
        </a:p>
      </dgm:t>
    </dgm:pt>
    <dgm:pt modelId="{ACF866AA-D4F8-41F9-9B92-A00FAAEF6775}" type="pres">
      <dgm:prSet presAssocID="{CEE6DC0F-304A-4ABA-825E-C30E42EE6BD7}" presName="root" presStyleCnt="0">
        <dgm:presLayoutVars>
          <dgm:dir/>
          <dgm:resizeHandles val="exact"/>
        </dgm:presLayoutVars>
      </dgm:prSet>
      <dgm:spPr/>
    </dgm:pt>
    <dgm:pt modelId="{72282DC5-21C3-4290-8616-657B659C6BE8}" type="pres">
      <dgm:prSet presAssocID="{95FDEEF6-94FB-402B-9653-0C98894DA217}" presName="compNode" presStyleCnt="0"/>
      <dgm:spPr/>
    </dgm:pt>
    <dgm:pt modelId="{C40C49CB-2FDA-41E8-8BB1-153629F175B5}" type="pres">
      <dgm:prSet presAssocID="{95FDEEF6-94FB-402B-9653-0C98894DA2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CE6E1CF-B23D-499C-B214-287020795F75}" type="pres">
      <dgm:prSet presAssocID="{95FDEEF6-94FB-402B-9653-0C98894DA217}" presName="spaceRect" presStyleCnt="0"/>
      <dgm:spPr/>
    </dgm:pt>
    <dgm:pt modelId="{293F2BF8-E595-4B63-9C47-EC492E163485}" type="pres">
      <dgm:prSet presAssocID="{95FDEEF6-94FB-402B-9653-0C98894DA217}" presName="textRect" presStyleLbl="revTx" presStyleIdx="0" presStyleCnt="3">
        <dgm:presLayoutVars>
          <dgm:chMax val="1"/>
          <dgm:chPref val="1"/>
        </dgm:presLayoutVars>
      </dgm:prSet>
      <dgm:spPr/>
    </dgm:pt>
    <dgm:pt modelId="{E7F2A709-5C46-4E60-A3F6-31AD02E64BC9}" type="pres">
      <dgm:prSet presAssocID="{66A86B18-E773-4925-9607-759BCCF1F9EF}" presName="sibTrans" presStyleCnt="0"/>
      <dgm:spPr/>
    </dgm:pt>
    <dgm:pt modelId="{90FDB231-5F23-4850-A084-87FEC23AC937}" type="pres">
      <dgm:prSet presAssocID="{63C9CF2A-C087-4D7F-88C1-06F720FCB5B1}" presName="compNode" presStyleCnt="0"/>
      <dgm:spPr/>
    </dgm:pt>
    <dgm:pt modelId="{25C82D36-1EEB-41ED-92AC-35746FBB8504}" type="pres">
      <dgm:prSet presAssocID="{63C9CF2A-C087-4D7F-88C1-06F720FCB5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A4A3B0C-E602-4248-A138-83DC052630C3}" type="pres">
      <dgm:prSet presAssocID="{63C9CF2A-C087-4D7F-88C1-06F720FCB5B1}" presName="spaceRect" presStyleCnt="0"/>
      <dgm:spPr/>
    </dgm:pt>
    <dgm:pt modelId="{45CCD893-907C-4CAF-A9A0-AFE1AAA36E02}" type="pres">
      <dgm:prSet presAssocID="{63C9CF2A-C087-4D7F-88C1-06F720FCB5B1}" presName="textRect" presStyleLbl="revTx" presStyleIdx="1" presStyleCnt="3">
        <dgm:presLayoutVars>
          <dgm:chMax val="1"/>
          <dgm:chPref val="1"/>
        </dgm:presLayoutVars>
      </dgm:prSet>
      <dgm:spPr/>
    </dgm:pt>
    <dgm:pt modelId="{D402211F-2B94-4E2F-9A9A-9D8EE013D5C9}" type="pres">
      <dgm:prSet presAssocID="{EC59C9A1-3BF9-4287-A571-0E8E22D3CF66}" presName="sibTrans" presStyleCnt="0"/>
      <dgm:spPr/>
    </dgm:pt>
    <dgm:pt modelId="{5E822131-95A8-4474-9F4E-9A90D06EC4F5}" type="pres">
      <dgm:prSet presAssocID="{0455C9C0-1D53-4548-A1B7-432017C580A6}" presName="compNode" presStyleCnt="0"/>
      <dgm:spPr/>
    </dgm:pt>
    <dgm:pt modelId="{1C3EE690-DEBE-459C-B2DB-D888D066B6B8}" type="pres">
      <dgm:prSet presAssocID="{0455C9C0-1D53-4548-A1B7-432017C580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81F7DC0-1989-445A-AF47-B19CED5C26D5}" type="pres">
      <dgm:prSet presAssocID="{0455C9C0-1D53-4548-A1B7-432017C580A6}" presName="spaceRect" presStyleCnt="0"/>
      <dgm:spPr/>
    </dgm:pt>
    <dgm:pt modelId="{15261F2B-ECD1-4741-8DFC-356B4874E21E}" type="pres">
      <dgm:prSet presAssocID="{0455C9C0-1D53-4548-A1B7-432017C580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41120F-A4C5-4FC3-BFB3-2B8793EE6C58}" srcId="{CEE6DC0F-304A-4ABA-825E-C30E42EE6BD7}" destId="{0455C9C0-1D53-4548-A1B7-432017C580A6}" srcOrd="2" destOrd="0" parTransId="{EB738105-A32E-4E62-811E-832F970A54D4}" sibTransId="{3C73A94C-4C93-4B8B-ACE8-49A7039892D1}"/>
    <dgm:cxn modelId="{062C5C3F-7D26-4D10-A213-E978DCEC9B47}" type="presOf" srcId="{CEE6DC0F-304A-4ABA-825E-C30E42EE6BD7}" destId="{ACF866AA-D4F8-41F9-9B92-A00FAAEF6775}" srcOrd="0" destOrd="0" presId="urn:microsoft.com/office/officeart/2018/2/layout/IconLabelList"/>
    <dgm:cxn modelId="{164CB5C2-651C-4D8D-ACFC-5640927E0DF8}" type="presOf" srcId="{0455C9C0-1D53-4548-A1B7-432017C580A6}" destId="{15261F2B-ECD1-4741-8DFC-356B4874E21E}" srcOrd="0" destOrd="0" presId="urn:microsoft.com/office/officeart/2018/2/layout/IconLabelList"/>
    <dgm:cxn modelId="{41D371C4-45F9-4F1A-86A9-F14880343FE4}" type="presOf" srcId="{63C9CF2A-C087-4D7F-88C1-06F720FCB5B1}" destId="{45CCD893-907C-4CAF-A9A0-AFE1AAA36E02}" srcOrd="0" destOrd="0" presId="urn:microsoft.com/office/officeart/2018/2/layout/IconLabelList"/>
    <dgm:cxn modelId="{337CF3C9-84C6-4377-A75E-0EC5DF84F170}" srcId="{CEE6DC0F-304A-4ABA-825E-C30E42EE6BD7}" destId="{63C9CF2A-C087-4D7F-88C1-06F720FCB5B1}" srcOrd="1" destOrd="0" parTransId="{6A173A9F-1DEE-4B5A-A912-6F39AB23BF45}" sibTransId="{EC59C9A1-3BF9-4287-A571-0E8E22D3CF66}"/>
    <dgm:cxn modelId="{AC0534CE-AC8E-4E9A-BCE6-FD9B04B73FE2}" type="presOf" srcId="{95FDEEF6-94FB-402B-9653-0C98894DA217}" destId="{293F2BF8-E595-4B63-9C47-EC492E163485}" srcOrd="0" destOrd="0" presId="urn:microsoft.com/office/officeart/2018/2/layout/IconLabelList"/>
    <dgm:cxn modelId="{F466C5F4-B157-4814-9B52-CC6173DEC496}" srcId="{CEE6DC0F-304A-4ABA-825E-C30E42EE6BD7}" destId="{95FDEEF6-94FB-402B-9653-0C98894DA217}" srcOrd="0" destOrd="0" parTransId="{7479566F-0764-48EA-AB4C-E71BA7E865D7}" sibTransId="{66A86B18-E773-4925-9607-759BCCF1F9EF}"/>
    <dgm:cxn modelId="{582FCF1F-110C-4645-B26E-F8AC9ACD223F}" type="presParOf" srcId="{ACF866AA-D4F8-41F9-9B92-A00FAAEF6775}" destId="{72282DC5-21C3-4290-8616-657B659C6BE8}" srcOrd="0" destOrd="0" presId="urn:microsoft.com/office/officeart/2018/2/layout/IconLabelList"/>
    <dgm:cxn modelId="{E1B527DD-DB66-42C3-B378-5417090FF139}" type="presParOf" srcId="{72282DC5-21C3-4290-8616-657B659C6BE8}" destId="{C40C49CB-2FDA-41E8-8BB1-153629F175B5}" srcOrd="0" destOrd="0" presId="urn:microsoft.com/office/officeart/2018/2/layout/IconLabelList"/>
    <dgm:cxn modelId="{5D81EAEC-136A-4906-86B0-009FB47755F9}" type="presParOf" srcId="{72282DC5-21C3-4290-8616-657B659C6BE8}" destId="{0CE6E1CF-B23D-499C-B214-287020795F75}" srcOrd="1" destOrd="0" presId="urn:microsoft.com/office/officeart/2018/2/layout/IconLabelList"/>
    <dgm:cxn modelId="{5C09B688-5DA4-46F0-A893-E32B44D450BD}" type="presParOf" srcId="{72282DC5-21C3-4290-8616-657B659C6BE8}" destId="{293F2BF8-E595-4B63-9C47-EC492E163485}" srcOrd="2" destOrd="0" presId="urn:microsoft.com/office/officeart/2018/2/layout/IconLabelList"/>
    <dgm:cxn modelId="{C360F621-2DE8-4BCB-8651-56BD61752BB4}" type="presParOf" srcId="{ACF866AA-D4F8-41F9-9B92-A00FAAEF6775}" destId="{E7F2A709-5C46-4E60-A3F6-31AD02E64BC9}" srcOrd="1" destOrd="0" presId="urn:microsoft.com/office/officeart/2018/2/layout/IconLabelList"/>
    <dgm:cxn modelId="{3BE3771B-7967-4781-B2E0-5B8BB64CF8ED}" type="presParOf" srcId="{ACF866AA-D4F8-41F9-9B92-A00FAAEF6775}" destId="{90FDB231-5F23-4850-A084-87FEC23AC937}" srcOrd="2" destOrd="0" presId="urn:microsoft.com/office/officeart/2018/2/layout/IconLabelList"/>
    <dgm:cxn modelId="{B37D33CA-0DF8-40F5-BFDC-9B68F71E446C}" type="presParOf" srcId="{90FDB231-5F23-4850-A084-87FEC23AC937}" destId="{25C82D36-1EEB-41ED-92AC-35746FBB8504}" srcOrd="0" destOrd="0" presId="urn:microsoft.com/office/officeart/2018/2/layout/IconLabelList"/>
    <dgm:cxn modelId="{CDC94814-61BC-4F41-AD97-6E0965415B23}" type="presParOf" srcId="{90FDB231-5F23-4850-A084-87FEC23AC937}" destId="{9A4A3B0C-E602-4248-A138-83DC052630C3}" srcOrd="1" destOrd="0" presId="urn:microsoft.com/office/officeart/2018/2/layout/IconLabelList"/>
    <dgm:cxn modelId="{C53A2BDC-8D7A-406D-8FE6-882B127E95EE}" type="presParOf" srcId="{90FDB231-5F23-4850-A084-87FEC23AC937}" destId="{45CCD893-907C-4CAF-A9A0-AFE1AAA36E02}" srcOrd="2" destOrd="0" presId="urn:microsoft.com/office/officeart/2018/2/layout/IconLabelList"/>
    <dgm:cxn modelId="{A1147C7D-E6E4-44F1-BA45-0F3E49F82DE7}" type="presParOf" srcId="{ACF866AA-D4F8-41F9-9B92-A00FAAEF6775}" destId="{D402211F-2B94-4E2F-9A9A-9D8EE013D5C9}" srcOrd="3" destOrd="0" presId="urn:microsoft.com/office/officeart/2018/2/layout/IconLabelList"/>
    <dgm:cxn modelId="{CCA0007A-32EE-4136-AD39-98A7BCAE6BFD}" type="presParOf" srcId="{ACF866AA-D4F8-41F9-9B92-A00FAAEF6775}" destId="{5E822131-95A8-4474-9F4E-9A90D06EC4F5}" srcOrd="4" destOrd="0" presId="urn:microsoft.com/office/officeart/2018/2/layout/IconLabelList"/>
    <dgm:cxn modelId="{642C5838-94E8-4366-B6F2-B6A520C131A8}" type="presParOf" srcId="{5E822131-95A8-4474-9F4E-9A90D06EC4F5}" destId="{1C3EE690-DEBE-459C-B2DB-D888D066B6B8}" srcOrd="0" destOrd="0" presId="urn:microsoft.com/office/officeart/2018/2/layout/IconLabelList"/>
    <dgm:cxn modelId="{4EC2E054-0A38-428B-B4D7-6CA026D134FD}" type="presParOf" srcId="{5E822131-95A8-4474-9F4E-9A90D06EC4F5}" destId="{C81F7DC0-1989-445A-AF47-B19CED5C26D5}" srcOrd="1" destOrd="0" presId="urn:microsoft.com/office/officeart/2018/2/layout/IconLabelList"/>
    <dgm:cxn modelId="{5CA0B043-6D6B-4394-AD21-9E9E0C80E93F}" type="presParOf" srcId="{5E822131-95A8-4474-9F4E-9A90D06EC4F5}" destId="{15261F2B-ECD1-4741-8DFC-356B4874E2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473D8-5D5E-4775-9047-BF6043376A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9D0B-8517-4B05-90F5-73E0C1F70076}">
      <dgm:prSet/>
      <dgm:spPr/>
      <dgm:t>
        <a:bodyPr/>
        <a:lstStyle/>
        <a:p>
          <a:r>
            <a:rPr lang="en-GB" dirty="0"/>
            <a:t>Software Speed – you want you program to run quickly</a:t>
          </a:r>
          <a:endParaRPr lang="en-US" dirty="0"/>
        </a:p>
      </dgm:t>
    </dgm:pt>
    <dgm:pt modelId="{0046CDE9-A4D8-44E6-A4D6-C47DF8BF3CCE}" type="parTrans" cxnId="{5931BEE2-7A7C-4678-960D-71BE58C2A687}">
      <dgm:prSet/>
      <dgm:spPr/>
      <dgm:t>
        <a:bodyPr/>
        <a:lstStyle/>
        <a:p>
          <a:endParaRPr lang="en-US"/>
        </a:p>
      </dgm:t>
    </dgm:pt>
    <dgm:pt modelId="{B42F0642-C27D-4FE5-B654-DB62099A5237}" type="sibTrans" cxnId="{5931BEE2-7A7C-4678-960D-71BE58C2A687}">
      <dgm:prSet/>
      <dgm:spPr/>
      <dgm:t>
        <a:bodyPr/>
        <a:lstStyle/>
        <a:p>
          <a:endParaRPr lang="en-US"/>
        </a:p>
      </dgm:t>
    </dgm:pt>
    <dgm:pt modelId="{09557E72-1914-417C-BF90-6F081B9EF627}">
      <dgm:prSet/>
      <dgm:spPr/>
      <dgm:t>
        <a:bodyPr/>
        <a:lstStyle/>
        <a:p>
          <a:r>
            <a:rPr lang="en-GB"/>
            <a:t>Scale – you want your software to accommodate many users</a:t>
          </a:r>
          <a:endParaRPr lang="en-US"/>
        </a:p>
      </dgm:t>
    </dgm:pt>
    <dgm:pt modelId="{36BB2CC7-EA3F-408F-BA87-538ABD8D1CBF}" type="parTrans" cxnId="{6241B185-0AC8-4B58-98A9-A19513325F89}">
      <dgm:prSet/>
      <dgm:spPr/>
      <dgm:t>
        <a:bodyPr/>
        <a:lstStyle/>
        <a:p>
          <a:endParaRPr lang="en-US"/>
        </a:p>
      </dgm:t>
    </dgm:pt>
    <dgm:pt modelId="{AEE83E97-D0B1-4B84-B1F8-49F2147C9649}" type="sibTrans" cxnId="{6241B185-0AC8-4B58-98A9-A19513325F89}">
      <dgm:prSet/>
      <dgm:spPr/>
      <dgm:t>
        <a:bodyPr/>
        <a:lstStyle/>
        <a:p>
          <a:endParaRPr lang="en-US"/>
        </a:p>
      </dgm:t>
    </dgm:pt>
    <dgm:pt modelId="{308EEE9B-CE6D-4006-9D2E-C99E52DB9BBF}">
      <dgm:prSet/>
      <dgm:spPr/>
      <dgm:t>
        <a:bodyPr/>
        <a:lstStyle/>
        <a:p>
          <a:r>
            <a:rPr lang="en-GB" dirty="0"/>
            <a:t>Reliability – you want your software to be reliable</a:t>
          </a:r>
          <a:endParaRPr lang="en-US" dirty="0"/>
        </a:p>
      </dgm:t>
    </dgm:pt>
    <dgm:pt modelId="{1E61C290-FC42-4C51-B474-1B039BD77DF7}" type="parTrans" cxnId="{F9F13EB2-2D37-4DAE-BDD9-711FF2611D37}">
      <dgm:prSet/>
      <dgm:spPr/>
      <dgm:t>
        <a:bodyPr/>
        <a:lstStyle/>
        <a:p>
          <a:endParaRPr lang="en-US"/>
        </a:p>
      </dgm:t>
    </dgm:pt>
    <dgm:pt modelId="{AEC29641-3D6A-4C6B-8AE3-1E802AF1435C}" type="sibTrans" cxnId="{F9F13EB2-2D37-4DAE-BDD9-711FF2611D37}">
      <dgm:prSet/>
      <dgm:spPr/>
      <dgm:t>
        <a:bodyPr/>
        <a:lstStyle/>
        <a:p>
          <a:endParaRPr lang="en-US"/>
        </a:p>
      </dgm:t>
    </dgm:pt>
    <dgm:pt modelId="{454A2F8D-3B93-4F08-A219-B09B412D092B}">
      <dgm:prSet/>
      <dgm:spPr/>
      <dgm:t>
        <a:bodyPr/>
        <a:lstStyle/>
        <a:p>
          <a:r>
            <a:rPr lang="en-US" dirty="0"/>
            <a:t>Speed to Market</a:t>
          </a:r>
        </a:p>
      </dgm:t>
    </dgm:pt>
    <dgm:pt modelId="{7E4DBAC6-E176-44B0-9F02-F8CB9E0E713D}" type="parTrans" cxnId="{B8734780-8EAB-4A88-B8DF-929D60E28FF6}">
      <dgm:prSet/>
      <dgm:spPr/>
      <dgm:t>
        <a:bodyPr/>
        <a:lstStyle/>
        <a:p>
          <a:endParaRPr lang="en-GB"/>
        </a:p>
      </dgm:t>
    </dgm:pt>
    <dgm:pt modelId="{1E01EA20-9803-431F-8160-CA87BB4099A8}" type="sibTrans" cxnId="{B8734780-8EAB-4A88-B8DF-929D60E28FF6}">
      <dgm:prSet/>
      <dgm:spPr/>
      <dgm:t>
        <a:bodyPr/>
        <a:lstStyle/>
        <a:p>
          <a:endParaRPr lang="en-GB"/>
        </a:p>
      </dgm:t>
    </dgm:pt>
    <dgm:pt modelId="{8F064360-B4BB-423E-A3DE-586370695275}" type="pres">
      <dgm:prSet presAssocID="{715473D8-5D5E-4775-9047-BF6043376A83}" presName="linear" presStyleCnt="0">
        <dgm:presLayoutVars>
          <dgm:animLvl val="lvl"/>
          <dgm:resizeHandles val="exact"/>
        </dgm:presLayoutVars>
      </dgm:prSet>
      <dgm:spPr/>
    </dgm:pt>
    <dgm:pt modelId="{3DBAF9C2-C6B2-4C3F-AF28-EB844E571A55}" type="pres">
      <dgm:prSet presAssocID="{25D19D0B-8517-4B05-90F5-73E0C1F700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D9CA7E-C89E-4A0A-B432-2B8E0E80C7CA}" type="pres">
      <dgm:prSet presAssocID="{B42F0642-C27D-4FE5-B654-DB62099A5237}" presName="spacer" presStyleCnt="0"/>
      <dgm:spPr/>
    </dgm:pt>
    <dgm:pt modelId="{3E6694C8-C4CE-47D4-B192-5511E6B21BFE}" type="pres">
      <dgm:prSet presAssocID="{09557E72-1914-417C-BF90-6F081B9EF6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171A45-5D1B-4F31-A5E6-88EA43F86C66}" type="pres">
      <dgm:prSet presAssocID="{AEE83E97-D0B1-4B84-B1F8-49F2147C9649}" presName="spacer" presStyleCnt="0"/>
      <dgm:spPr/>
    </dgm:pt>
    <dgm:pt modelId="{F3D03AE4-A655-4924-B4DF-FA7CDC6FF610}" type="pres">
      <dgm:prSet presAssocID="{308EEE9B-CE6D-4006-9D2E-C99E52DB9B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B99C0C-AC25-4DB4-9EA5-70B7485FD783}" type="pres">
      <dgm:prSet presAssocID="{AEC29641-3D6A-4C6B-8AE3-1E802AF1435C}" presName="spacer" presStyleCnt="0"/>
      <dgm:spPr/>
    </dgm:pt>
    <dgm:pt modelId="{92EE1B6F-E93A-4E91-A029-03ECD677EF37}" type="pres">
      <dgm:prSet presAssocID="{454A2F8D-3B93-4F08-A219-B09B412D09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D07739-5CA7-4470-90AF-2492EDFE8361}" type="presOf" srcId="{715473D8-5D5E-4775-9047-BF6043376A83}" destId="{8F064360-B4BB-423E-A3DE-586370695275}" srcOrd="0" destOrd="0" presId="urn:microsoft.com/office/officeart/2005/8/layout/vList2"/>
    <dgm:cxn modelId="{150F6F3C-0343-49EC-8B8C-27435239207E}" type="presOf" srcId="{25D19D0B-8517-4B05-90F5-73E0C1F70076}" destId="{3DBAF9C2-C6B2-4C3F-AF28-EB844E571A55}" srcOrd="0" destOrd="0" presId="urn:microsoft.com/office/officeart/2005/8/layout/vList2"/>
    <dgm:cxn modelId="{B8734780-8EAB-4A88-B8DF-929D60E28FF6}" srcId="{715473D8-5D5E-4775-9047-BF6043376A83}" destId="{454A2F8D-3B93-4F08-A219-B09B412D092B}" srcOrd="3" destOrd="0" parTransId="{7E4DBAC6-E176-44B0-9F02-F8CB9E0E713D}" sibTransId="{1E01EA20-9803-431F-8160-CA87BB4099A8}"/>
    <dgm:cxn modelId="{2E58D383-28DD-46E9-81CC-807731D51DBC}" type="presOf" srcId="{308EEE9B-CE6D-4006-9D2E-C99E52DB9BBF}" destId="{F3D03AE4-A655-4924-B4DF-FA7CDC6FF610}" srcOrd="0" destOrd="0" presId="urn:microsoft.com/office/officeart/2005/8/layout/vList2"/>
    <dgm:cxn modelId="{6241B185-0AC8-4B58-98A9-A19513325F89}" srcId="{715473D8-5D5E-4775-9047-BF6043376A83}" destId="{09557E72-1914-417C-BF90-6F081B9EF627}" srcOrd="1" destOrd="0" parTransId="{36BB2CC7-EA3F-408F-BA87-538ABD8D1CBF}" sibTransId="{AEE83E97-D0B1-4B84-B1F8-49F2147C9649}"/>
    <dgm:cxn modelId="{42745696-FB17-402F-ACB0-A5CE4D5E4074}" type="presOf" srcId="{454A2F8D-3B93-4F08-A219-B09B412D092B}" destId="{92EE1B6F-E93A-4E91-A029-03ECD677EF37}" srcOrd="0" destOrd="0" presId="urn:microsoft.com/office/officeart/2005/8/layout/vList2"/>
    <dgm:cxn modelId="{F9F13EB2-2D37-4DAE-BDD9-711FF2611D37}" srcId="{715473D8-5D5E-4775-9047-BF6043376A83}" destId="{308EEE9B-CE6D-4006-9D2E-C99E52DB9BBF}" srcOrd="2" destOrd="0" parTransId="{1E61C290-FC42-4C51-B474-1B039BD77DF7}" sibTransId="{AEC29641-3D6A-4C6B-8AE3-1E802AF1435C}"/>
    <dgm:cxn modelId="{5931BEE2-7A7C-4678-960D-71BE58C2A687}" srcId="{715473D8-5D5E-4775-9047-BF6043376A83}" destId="{25D19D0B-8517-4B05-90F5-73E0C1F70076}" srcOrd="0" destOrd="0" parTransId="{0046CDE9-A4D8-44E6-A4D6-C47DF8BF3CCE}" sibTransId="{B42F0642-C27D-4FE5-B654-DB62099A5237}"/>
    <dgm:cxn modelId="{366C6EF3-2571-45CC-A0A5-CD1EBD77CB10}" type="presOf" srcId="{09557E72-1914-417C-BF90-6F081B9EF627}" destId="{3E6694C8-C4CE-47D4-B192-5511E6B21BFE}" srcOrd="0" destOrd="0" presId="urn:microsoft.com/office/officeart/2005/8/layout/vList2"/>
    <dgm:cxn modelId="{64B60F97-C361-42F9-B26C-D01AE1F7669B}" type="presParOf" srcId="{8F064360-B4BB-423E-A3DE-586370695275}" destId="{3DBAF9C2-C6B2-4C3F-AF28-EB844E571A55}" srcOrd="0" destOrd="0" presId="urn:microsoft.com/office/officeart/2005/8/layout/vList2"/>
    <dgm:cxn modelId="{4643806A-9E80-48F8-80B3-8D5C73B47014}" type="presParOf" srcId="{8F064360-B4BB-423E-A3DE-586370695275}" destId="{ADD9CA7E-C89E-4A0A-B432-2B8E0E80C7CA}" srcOrd="1" destOrd="0" presId="urn:microsoft.com/office/officeart/2005/8/layout/vList2"/>
    <dgm:cxn modelId="{96566085-5D47-408B-B6F6-071FEBAC5CB5}" type="presParOf" srcId="{8F064360-B4BB-423E-A3DE-586370695275}" destId="{3E6694C8-C4CE-47D4-B192-5511E6B21BFE}" srcOrd="2" destOrd="0" presId="urn:microsoft.com/office/officeart/2005/8/layout/vList2"/>
    <dgm:cxn modelId="{D76344B5-8259-474B-B067-7C0DDA215001}" type="presParOf" srcId="{8F064360-B4BB-423E-A3DE-586370695275}" destId="{CA171A45-5D1B-4F31-A5E6-88EA43F86C66}" srcOrd="3" destOrd="0" presId="urn:microsoft.com/office/officeart/2005/8/layout/vList2"/>
    <dgm:cxn modelId="{0BBF5F9C-F292-42B5-BBBD-B689F7F1FEE1}" type="presParOf" srcId="{8F064360-B4BB-423E-A3DE-586370695275}" destId="{F3D03AE4-A655-4924-B4DF-FA7CDC6FF610}" srcOrd="4" destOrd="0" presId="urn:microsoft.com/office/officeart/2005/8/layout/vList2"/>
    <dgm:cxn modelId="{06A341D2-970E-45E5-ACC6-7F4ADEEB3B89}" type="presParOf" srcId="{8F064360-B4BB-423E-A3DE-586370695275}" destId="{7EB99C0C-AC25-4DB4-9EA5-70B7485FD783}" srcOrd="5" destOrd="0" presId="urn:microsoft.com/office/officeart/2005/8/layout/vList2"/>
    <dgm:cxn modelId="{74498ED3-ED97-4A78-8240-C0E8C9B2704A}" type="presParOf" srcId="{8F064360-B4BB-423E-A3DE-586370695275}" destId="{92EE1B6F-E93A-4E91-A029-03ECD677EF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5473D8-5D5E-4775-9047-BF6043376A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9D0B-8517-4B05-90F5-73E0C1F70076}">
      <dgm:prSet/>
      <dgm:spPr/>
      <dgm:t>
        <a:bodyPr/>
        <a:lstStyle/>
        <a:p>
          <a:r>
            <a:rPr lang="en-GB" dirty="0"/>
            <a:t>How quick?  What does quick mean?</a:t>
          </a:r>
          <a:endParaRPr lang="en-US" dirty="0"/>
        </a:p>
      </dgm:t>
    </dgm:pt>
    <dgm:pt modelId="{0046CDE9-A4D8-44E6-A4D6-C47DF8BF3CCE}" type="parTrans" cxnId="{5931BEE2-7A7C-4678-960D-71BE58C2A687}">
      <dgm:prSet/>
      <dgm:spPr/>
      <dgm:t>
        <a:bodyPr/>
        <a:lstStyle/>
        <a:p>
          <a:endParaRPr lang="en-US"/>
        </a:p>
      </dgm:t>
    </dgm:pt>
    <dgm:pt modelId="{B42F0642-C27D-4FE5-B654-DB62099A5237}" type="sibTrans" cxnId="{5931BEE2-7A7C-4678-960D-71BE58C2A687}">
      <dgm:prSet/>
      <dgm:spPr/>
      <dgm:t>
        <a:bodyPr/>
        <a:lstStyle/>
        <a:p>
          <a:endParaRPr lang="en-US"/>
        </a:p>
      </dgm:t>
    </dgm:pt>
    <dgm:pt modelId="{09557E72-1914-417C-BF90-6F081B9EF627}">
      <dgm:prSet/>
      <dgm:spPr/>
      <dgm:t>
        <a:bodyPr/>
        <a:lstStyle/>
        <a:p>
          <a:r>
            <a:rPr lang="en-GB" dirty="0"/>
            <a:t>How many?</a:t>
          </a:r>
          <a:endParaRPr lang="en-US" dirty="0"/>
        </a:p>
      </dgm:t>
    </dgm:pt>
    <dgm:pt modelId="{36BB2CC7-EA3F-408F-BA87-538ABD8D1CBF}" type="parTrans" cxnId="{6241B185-0AC8-4B58-98A9-A19513325F89}">
      <dgm:prSet/>
      <dgm:spPr/>
      <dgm:t>
        <a:bodyPr/>
        <a:lstStyle/>
        <a:p>
          <a:endParaRPr lang="en-US"/>
        </a:p>
      </dgm:t>
    </dgm:pt>
    <dgm:pt modelId="{AEE83E97-D0B1-4B84-B1F8-49F2147C9649}" type="sibTrans" cxnId="{6241B185-0AC8-4B58-98A9-A19513325F89}">
      <dgm:prSet/>
      <dgm:spPr/>
      <dgm:t>
        <a:bodyPr/>
        <a:lstStyle/>
        <a:p>
          <a:endParaRPr lang="en-US"/>
        </a:p>
      </dgm:t>
    </dgm:pt>
    <dgm:pt modelId="{308EEE9B-CE6D-4006-9D2E-C99E52DB9BBF}">
      <dgm:prSet/>
      <dgm:spPr/>
      <dgm:t>
        <a:bodyPr/>
        <a:lstStyle/>
        <a:p>
          <a:r>
            <a:rPr lang="en-GB" dirty="0"/>
            <a:t>What’s an acceptable downtime?  Cost of unavailability</a:t>
          </a:r>
          <a:endParaRPr lang="en-US" dirty="0"/>
        </a:p>
      </dgm:t>
    </dgm:pt>
    <dgm:pt modelId="{1E61C290-FC42-4C51-B474-1B039BD77DF7}" type="parTrans" cxnId="{F9F13EB2-2D37-4DAE-BDD9-711FF2611D37}">
      <dgm:prSet/>
      <dgm:spPr/>
      <dgm:t>
        <a:bodyPr/>
        <a:lstStyle/>
        <a:p>
          <a:endParaRPr lang="en-US"/>
        </a:p>
      </dgm:t>
    </dgm:pt>
    <dgm:pt modelId="{AEC29641-3D6A-4C6B-8AE3-1E802AF1435C}" type="sibTrans" cxnId="{F9F13EB2-2D37-4DAE-BDD9-711FF2611D37}">
      <dgm:prSet/>
      <dgm:spPr/>
      <dgm:t>
        <a:bodyPr/>
        <a:lstStyle/>
        <a:p>
          <a:endParaRPr lang="en-US"/>
        </a:p>
      </dgm:t>
    </dgm:pt>
    <dgm:pt modelId="{37EEEEAD-E873-4214-92BD-A1B54AC3754F}">
      <dgm:prSet/>
      <dgm:spPr/>
      <dgm:t>
        <a:bodyPr/>
        <a:lstStyle/>
        <a:p>
          <a:r>
            <a:rPr lang="en-GB" dirty="0"/>
            <a:t>Timeframe</a:t>
          </a:r>
        </a:p>
        <a:p>
          <a:endParaRPr lang="en-US" dirty="0"/>
        </a:p>
      </dgm:t>
    </dgm:pt>
    <dgm:pt modelId="{79EC1435-B973-4486-9E37-F09EC7BD17A4}" type="parTrans" cxnId="{4A502C55-8D19-4955-97B2-3014CA76F1E0}">
      <dgm:prSet/>
      <dgm:spPr/>
      <dgm:t>
        <a:bodyPr/>
        <a:lstStyle/>
        <a:p>
          <a:endParaRPr lang="en-GB"/>
        </a:p>
      </dgm:t>
    </dgm:pt>
    <dgm:pt modelId="{DC810B67-2865-4EE3-96D9-D5E2DAE0FDAC}" type="sibTrans" cxnId="{4A502C55-8D19-4955-97B2-3014CA76F1E0}">
      <dgm:prSet/>
      <dgm:spPr/>
      <dgm:t>
        <a:bodyPr/>
        <a:lstStyle/>
        <a:p>
          <a:endParaRPr lang="en-GB"/>
        </a:p>
      </dgm:t>
    </dgm:pt>
    <dgm:pt modelId="{8F064360-B4BB-423E-A3DE-586370695275}" type="pres">
      <dgm:prSet presAssocID="{715473D8-5D5E-4775-9047-BF6043376A83}" presName="linear" presStyleCnt="0">
        <dgm:presLayoutVars>
          <dgm:animLvl val="lvl"/>
          <dgm:resizeHandles val="exact"/>
        </dgm:presLayoutVars>
      </dgm:prSet>
      <dgm:spPr/>
    </dgm:pt>
    <dgm:pt modelId="{3DBAF9C2-C6B2-4C3F-AF28-EB844E571A55}" type="pres">
      <dgm:prSet presAssocID="{25D19D0B-8517-4B05-90F5-73E0C1F700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D9CA7E-C89E-4A0A-B432-2B8E0E80C7CA}" type="pres">
      <dgm:prSet presAssocID="{B42F0642-C27D-4FE5-B654-DB62099A5237}" presName="spacer" presStyleCnt="0"/>
      <dgm:spPr/>
    </dgm:pt>
    <dgm:pt modelId="{3E6694C8-C4CE-47D4-B192-5511E6B21BFE}" type="pres">
      <dgm:prSet presAssocID="{09557E72-1914-417C-BF90-6F081B9EF6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171A45-5D1B-4F31-A5E6-88EA43F86C66}" type="pres">
      <dgm:prSet presAssocID="{AEE83E97-D0B1-4B84-B1F8-49F2147C9649}" presName="spacer" presStyleCnt="0"/>
      <dgm:spPr/>
    </dgm:pt>
    <dgm:pt modelId="{F3D03AE4-A655-4924-B4DF-FA7CDC6FF610}" type="pres">
      <dgm:prSet presAssocID="{308EEE9B-CE6D-4006-9D2E-C99E52DB9B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AB2374-8178-43A5-BEEC-66B34F433CCA}" type="pres">
      <dgm:prSet presAssocID="{AEC29641-3D6A-4C6B-8AE3-1E802AF1435C}" presName="spacer" presStyleCnt="0"/>
      <dgm:spPr/>
    </dgm:pt>
    <dgm:pt modelId="{120AC8C6-6506-462A-867F-788A70FF427D}" type="pres">
      <dgm:prSet presAssocID="{37EEEEAD-E873-4214-92BD-A1B54AC3754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D07739-5CA7-4470-90AF-2492EDFE8361}" type="presOf" srcId="{715473D8-5D5E-4775-9047-BF6043376A83}" destId="{8F064360-B4BB-423E-A3DE-586370695275}" srcOrd="0" destOrd="0" presId="urn:microsoft.com/office/officeart/2005/8/layout/vList2"/>
    <dgm:cxn modelId="{150F6F3C-0343-49EC-8B8C-27435239207E}" type="presOf" srcId="{25D19D0B-8517-4B05-90F5-73E0C1F70076}" destId="{3DBAF9C2-C6B2-4C3F-AF28-EB844E571A55}" srcOrd="0" destOrd="0" presId="urn:microsoft.com/office/officeart/2005/8/layout/vList2"/>
    <dgm:cxn modelId="{4A502C55-8D19-4955-97B2-3014CA76F1E0}" srcId="{715473D8-5D5E-4775-9047-BF6043376A83}" destId="{37EEEEAD-E873-4214-92BD-A1B54AC3754F}" srcOrd="3" destOrd="0" parTransId="{79EC1435-B973-4486-9E37-F09EC7BD17A4}" sibTransId="{DC810B67-2865-4EE3-96D9-D5E2DAE0FDAC}"/>
    <dgm:cxn modelId="{2E58D383-28DD-46E9-81CC-807731D51DBC}" type="presOf" srcId="{308EEE9B-CE6D-4006-9D2E-C99E52DB9BBF}" destId="{F3D03AE4-A655-4924-B4DF-FA7CDC6FF610}" srcOrd="0" destOrd="0" presId="urn:microsoft.com/office/officeart/2005/8/layout/vList2"/>
    <dgm:cxn modelId="{6241B185-0AC8-4B58-98A9-A19513325F89}" srcId="{715473D8-5D5E-4775-9047-BF6043376A83}" destId="{09557E72-1914-417C-BF90-6F081B9EF627}" srcOrd="1" destOrd="0" parTransId="{36BB2CC7-EA3F-408F-BA87-538ABD8D1CBF}" sibTransId="{AEE83E97-D0B1-4B84-B1F8-49F2147C9649}"/>
    <dgm:cxn modelId="{F9F13EB2-2D37-4DAE-BDD9-711FF2611D37}" srcId="{715473D8-5D5E-4775-9047-BF6043376A83}" destId="{308EEE9B-CE6D-4006-9D2E-C99E52DB9BBF}" srcOrd="2" destOrd="0" parTransId="{1E61C290-FC42-4C51-B474-1B039BD77DF7}" sibTransId="{AEC29641-3D6A-4C6B-8AE3-1E802AF1435C}"/>
    <dgm:cxn modelId="{AE4210DD-649F-46C3-B0BC-527316BDB9C5}" type="presOf" srcId="{37EEEEAD-E873-4214-92BD-A1B54AC3754F}" destId="{120AC8C6-6506-462A-867F-788A70FF427D}" srcOrd="0" destOrd="0" presId="urn:microsoft.com/office/officeart/2005/8/layout/vList2"/>
    <dgm:cxn modelId="{5931BEE2-7A7C-4678-960D-71BE58C2A687}" srcId="{715473D8-5D5E-4775-9047-BF6043376A83}" destId="{25D19D0B-8517-4B05-90F5-73E0C1F70076}" srcOrd="0" destOrd="0" parTransId="{0046CDE9-A4D8-44E6-A4D6-C47DF8BF3CCE}" sibTransId="{B42F0642-C27D-4FE5-B654-DB62099A5237}"/>
    <dgm:cxn modelId="{366C6EF3-2571-45CC-A0A5-CD1EBD77CB10}" type="presOf" srcId="{09557E72-1914-417C-BF90-6F081B9EF627}" destId="{3E6694C8-C4CE-47D4-B192-5511E6B21BFE}" srcOrd="0" destOrd="0" presId="urn:microsoft.com/office/officeart/2005/8/layout/vList2"/>
    <dgm:cxn modelId="{64B60F97-C361-42F9-B26C-D01AE1F7669B}" type="presParOf" srcId="{8F064360-B4BB-423E-A3DE-586370695275}" destId="{3DBAF9C2-C6B2-4C3F-AF28-EB844E571A55}" srcOrd="0" destOrd="0" presId="urn:microsoft.com/office/officeart/2005/8/layout/vList2"/>
    <dgm:cxn modelId="{4643806A-9E80-48F8-80B3-8D5C73B47014}" type="presParOf" srcId="{8F064360-B4BB-423E-A3DE-586370695275}" destId="{ADD9CA7E-C89E-4A0A-B432-2B8E0E80C7CA}" srcOrd="1" destOrd="0" presId="urn:microsoft.com/office/officeart/2005/8/layout/vList2"/>
    <dgm:cxn modelId="{96566085-5D47-408B-B6F6-071FEBAC5CB5}" type="presParOf" srcId="{8F064360-B4BB-423E-A3DE-586370695275}" destId="{3E6694C8-C4CE-47D4-B192-5511E6B21BFE}" srcOrd="2" destOrd="0" presId="urn:microsoft.com/office/officeart/2005/8/layout/vList2"/>
    <dgm:cxn modelId="{D76344B5-8259-474B-B067-7C0DDA215001}" type="presParOf" srcId="{8F064360-B4BB-423E-A3DE-586370695275}" destId="{CA171A45-5D1B-4F31-A5E6-88EA43F86C66}" srcOrd="3" destOrd="0" presId="urn:microsoft.com/office/officeart/2005/8/layout/vList2"/>
    <dgm:cxn modelId="{0BBF5F9C-F292-42B5-BBBD-B689F7F1FEE1}" type="presParOf" srcId="{8F064360-B4BB-423E-A3DE-586370695275}" destId="{F3D03AE4-A655-4924-B4DF-FA7CDC6FF610}" srcOrd="4" destOrd="0" presId="urn:microsoft.com/office/officeart/2005/8/layout/vList2"/>
    <dgm:cxn modelId="{EBBE538A-49B3-4C55-8D82-B21DD9B4C096}" type="presParOf" srcId="{8F064360-B4BB-423E-A3DE-586370695275}" destId="{C9AB2374-8178-43A5-BEEC-66B34F433CCA}" srcOrd="5" destOrd="0" presId="urn:microsoft.com/office/officeart/2005/8/layout/vList2"/>
    <dgm:cxn modelId="{6B241D2A-04F6-4B50-8614-D8947D6D1C10}" type="presParOf" srcId="{8F064360-B4BB-423E-A3DE-586370695275}" destId="{120AC8C6-6506-462A-867F-788A70FF427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A42D68-7394-4906-A8E4-95AA35E28F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BD584B-695C-4B9F-84AA-14C381D806FF}">
      <dgm:prSet/>
      <dgm:spPr/>
      <dgm:t>
        <a:bodyPr/>
        <a:lstStyle/>
        <a:p>
          <a:r>
            <a:rPr lang="en-US"/>
            <a:t>Nothing is free</a:t>
          </a:r>
        </a:p>
      </dgm:t>
    </dgm:pt>
    <dgm:pt modelId="{5D433668-48AC-43F4-9358-FF25A477BA54}" type="parTrans" cxnId="{89F1EB2A-D235-4A47-AFDE-0D0073FCBC66}">
      <dgm:prSet/>
      <dgm:spPr/>
      <dgm:t>
        <a:bodyPr/>
        <a:lstStyle/>
        <a:p>
          <a:endParaRPr lang="en-US"/>
        </a:p>
      </dgm:t>
    </dgm:pt>
    <dgm:pt modelId="{8F1C98C6-18AA-49E1-AD41-6006DD4B8250}" type="sibTrans" cxnId="{89F1EB2A-D235-4A47-AFDE-0D0073FCBC66}">
      <dgm:prSet/>
      <dgm:spPr/>
      <dgm:t>
        <a:bodyPr/>
        <a:lstStyle/>
        <a:p>
          <a:endParaRPr lang="en-US"/>
        </a:p>
      </dgm:t>
    </dgm:pt>
    <dgm:pt modelId="{E6320FE1-6AB6-4E2B-817F-B8CAFE8DE189}">
      <dgm:prSet/>
      <dgm:spPr/>
      <dgm:t>
        <a:bodyPr/>
        <a:lstStyle/>
        <a:p>
          <a:r>
            <a:rPr lang="en-US"/>
            <a:t>Can’t (and shouldn’t) be applied to everything</a:t>
          </a:r>
        </a:p>
      </dgm:t>
    </dgm:pt>
    <dgm:pt modelId="{2C1052AC-587F-40D9-81AE-EE66D34A4C93}" type="parTrans" cxnId="{0F2BA6F6-BA44-449B-A2D8-5A5462108E05}">
      <dgm:prSet/>
      <dgm:spPr/>
      <dgm:t>
        <a:bodyPr/>
        <a:lstStyle/>
        <a:p>
          <a:endParaRPr lang="en-US"/>
        </a:p>
      </dgm:t>
    </dgm:pt>
    <dgm:pt modelId="{73BB7830-0E6B-4C41-85A1-7CBB785319FF}" type="sibTrans" cxnId="{0F2BA6F6-BA44-449B-A2D8-5A5462108E05}">
      <dgm:prSet/>
      <dgm:spPr/>
      <dgm:t>
        <a:bodyPr/>
        <a:lstStyle/>
        <a:p>
          <a:endParaRPr lang="en-US"/>
        </a:p>
      </dgm:t>
    </dgm:pt>
    <dgm:pt modelId="{522FCC2E-769E-4954-B153-138220360A77}">
      <dgm:prSet/>
      <dgm:spPr/>
      <dgm:t>
        <a:bodyPr/>
        <a:lstStyle/>
        <a:p>
          <a:r>
            <a:rPr lang="en-US"/>
            <a:t>Some of these patterns require significant investment and a change in approach</a:t>
          </a:r>
        </a:p>
      </dgm:t>
    </dgm:pt>
    <dgm:pt modelId="{E839332F-2981-44F2-8BF2-50F697116ED6}" type="parTrans" cxnId="{A3A2242E-A6A3-4E61-B605-1E792FCB4948}">
      <dgm:prSet/>
      <dgm:spPr/>
      <dgm:t>
        <a:bodyPr/>
        <a:lstStyle/>
        <a:p>
          <a:endParaRPr lang="en-US"/>
        </a:p>
      </dgm:t>
    </dgm:pt>
    <dgm:pt modelId="{50EDD63D-61D5-4853-BE1D-FD9D7D0F44B1}" type="sibTrans" cxnId="{A3A2242E-A6A3-4E61-B605-1E792FCB4948}">
      <dgm:prSet/>
      <dgm:spPr/>
      <dgm:t>
        <a:bodyPr/>
        <a:lstStyle/>
        <a:p>
          <a:endParaRPr lang="en-US"/>
        </a:p>
      </dgm:t>
    </dgm:pt>
    <dgm:pt modelId="{0C30CAA8-C2CF-2140-81F5-184835618BDB}" type="pres">
      <dgm:prSet presAssocID="{DBA42D68-7394-4906-A8E4-95AA35E28F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2B6CD5-D00F-4948-96BF-5709B91869A1}" type="pres">
      <dgm:prSet presAssocID="{FFBD584B-695C-4B9F-84AA-14C381D806FF}" presName="hierRoot1" presStyleCnt="0"/>
      <dgm:spPr/>
    </dgm:pt>
    <dgm:pt modelId="{096472E5-26B0-1442-BB3F-F527CCA6FEB5}" type="pres">
      <dgm:prSet presAssocID="{FFBD584B-695C-4B9F-84AA-14C381D806FF}" presName="composite" presStyleCnt="0"/>
      <dgm:spPr/>
    </dgm:pt>
    <dgm:pt modelId="{8DDBC653-49FD-2A4C-B7CD-653FCF0DADFE}" type="pres">
      <dgm:prSet presAssocID="{FFBD584B-695C-4B9F-84AA-14C381D806FF}" presName="background" presStyleLbl="node0" presStyleIdx="0" presStyleCnt="3"/>
      <dgm:spPr/>
    </dgm:pt>
    <dgm:pt modelId="{B226DD79-B8DD-0A4E-8C36-A4DC51F569FC}" type="pres">
      <dgm:prSet presAssocID="{FFBD584B-695C-4B9F-84AA-14C381D806FF}" presName="text" presStyleLbl="fgAcc0" presStyleIdx="0" presStyleCnt="3">
        <dgm:presLayoutVars>
          <dgm:chPref val="3"/>
        </dgm:presLayoutVars>
      </dgm:prSet>
      <dgm:spPr/>
    </dgm:pt>
    <dgm:pt modelId="{940DDBCB-5340-E14F-9A6E-0E27AD9DB70D}" type="pres">
      <dgm:prSet presAssocID="{FFBD584B-695C-4B9F-84AA-14C381D806FF}" presName="hierChild2" presStyleCnt="0"/>
      <dgm:spPr/>
    </dgm:pt>
    <dgm:pt modelId="{EF7BB7FA-5C73-7C42-8AF3-F8695599C5D6}" type="pres">
      <dgm:prSet presAssocID="{E6320FE1-6AB6-4E2B-817F-B8CAFE8DE189}" presName="hierRoot1" presStyleCnt="0"/>
      <dgm:spPr/>
    </dgm:pt>
    <dgm:pt modelId="{5F248F67-8676-E349-819C-6390C3608BE7}" type="pres">
      <dgm:prSet presAssocID="{E6320FE1-6AB6-4E2B-817F-B8CAFE8DE189}" presName="composite" presStyleCnt="0"/>
      <dgm:spPr/>
    </dgm:pt>
    <dgm:pt modelId="{F29522D7-483A-8A41-AB3F-B4C99B4E78FB}" type="pres">
      <dgm:prSet presAssocID="{E6320FE1-6AB6-4E2B-817F-B8CAFE8DE189}" presName="background" presStyleLbl="node0" presStyleIdx="1" presStyleCnt="3"/>
      <dgm:spPr/>
    </dgm:pt>
    <dgm:pt modelId="{ADD67494-9A60-524F-B79B-C6811E883944}" type="pres">
      <dgm:prSet presAssocID="{E6320FE1-6AB6-4E2B-817F-B8CAFE8DE189}" presName="text" presStyleLbl="fgAcc0" presStyleIdx="1" presStyleCnt="3">
        <dgm:presLayoutVars>
          <dgm:chPref val="3"/>
        </dgm:presLayoutVars>
      </dgm:prSet>
      <dgm:spPr/>
    </dgm:pt>
    <dgm:pt modelId="{5375CA71-7B95-0A45-A662-388D13E744D1}" type="pres">
      <dgm:prSet presAssocID="{E6320FE1-6AB6-4E2B-817F-B8CAFE8DE189}" presName="hierChild2" presStyleCnt="0"/>
      <dgm:spPr/>
    </dgm:pt>
    <dgm:pt modelId="{C87C62D9-7EC7-5145-9E3C-4BE2270FFC45}" type="pres">
      <dgm:prSet presAssocID="{522FCC2E-769E-4954-B153-138220360A77}" presName="hierRoot1" presStyleCnt="0"/>
      <dgm:spPr/>
    </dgm:pt>
    <dgm:pt modelId="{899D7578-AEF8-2945-9801-03A83C20EF20}" type="pres">
      <dgm:prSet presAssocID="{522FCC2E-769E-4954-B153-138220360A77}" presName="composite" presStyleCnt="0"/>
      <dgm:spPr/>
    </dgm:pt>
    <dgm:pt modelId="{61913C35-AD75-2E46-B8EA-33D8BA7162C0}" type="pres">
      <dgm:prSet presAssocID="{522FCC2E-769E-4954-B153-138220360A77}" presName="background" presStyleLbl="node0" presStyleIdx="2" presStyleCnt="3"/>
      <dgm:spPr/>
    </dgm:pt>
    <dgm:pt modelId="{8CC2CAEC-F322-BE4A-A432-659F1A414ABB}" type="pres">
      <dgm:prSet presAssocID="{522FCC2E-769E-4954-B153-138220360A77}" presName="text" presStyleLbl="fgAcc0" presStyleIdx="2" presStyleCnt="3">
        <dgm:presLayoutVars>
          <dgm:chPref val="3"/>
        </dgm:presLayoutVars>
      </dgm:prSet>
      <dgm:spPr/>
    </dgm:pt>
    <dgm:pt modelId="{927BE365-FB45-7A4C-BCAF-EBA118105F05}" type="pres">
      <dgm:prSet presAssocID="{522FCC2E-769E-4954-B153-138220360A77}" presName="hierChild2" presStyleCnt="0"/>
      <dgm:spPr/>
    </dgm:pt>
  </dgm:ptLst>
  <dgm:cxnLst>
    <dgm:cxn modelId="{89F1EB2A-D235-4A47-AFDE-0D0073FCBC66}" srcId="{DBA42D68-7394-4906-A8E4-95AA35E28FEF}" destId="{FFBD584B-695C-4B9F-84AA-14C381D806FF}" srcOrd="0" destOrd="0" parTransId="{5D433668-48AC-43F4-9358-FF25A477BA54}" sibTransId="{8F1C98C6-18AA-49E1-AD41-6006DD4B8250}"/>
    <dgm:cxn modelId="{A3A2242E-A6A3-4E61-B605-1E792FCB4948}" srcId="{DBA42D68-7394-4906-A8E4-95AA35E28FEF}" destId="{522FCC2E-769E-4954-B153-138220360A77}" srcOrd="2" destOrd="0" parTransId="{E839332F-2981-44F2-8BF2-50F697116ED6}" sibTransId="{50EDD63D-61D5-4853-BE1D-FD9D7D0F44B1}"/>
    <dgm:cxn modelId="{C85A5559-5FFD-A046-9B17-DABBCA620AA7}" type="presOf" srcId="{DBA42D68-7394-4906-A8E4-95AA35E28FEF}" destId="{0C30CAA8-C2CF-2140-81F5-184835618BDB}" srcOrd="0" destOrd="0" presId="urn:microsoft.com/office/officeart/2005/8/layout/hierarchy1"/>
    <dgm:cxn modelId="{4E5C035C-4EAD-9441-9379-94B112D931A5}" type="presOf" srcId="{E6320FE1-6AB6-4E2B-817F-B8CAFE8DE189}" destId="{ADD67494-9A60-524F-B79B-C6811E883944}" srcOrd="0" destOrd="0" presId="urn:microsoft.com/office/officeart/2005/8/layout/hierarchy1"/>
    <dgm:cxn modelId="{419DEF82-BD06-B94C-8DFC-E93B439C1C0F}" type="presOf" srcId="{FFBD584B-695C-4B9F-84AA-14C381D806FF}" destId="{B226DD79-B8DD-0A4E-8C36-A4DC51F569FC}" srcOrd="0" destOrd="0" presId="urn:microsoft.com/office/officeart/2005/8/layout/hierarchy1"/>
    <dgm:cxn modelId="{D29FA9B8-0A03-9C44-994B-2FC5C5B54872}" type="presOf" srcId="{522FCC2E-769E-4954-B153-138220360A77}" destId="{8CC2CAEC-F322-BE4A-A432-659F1A414ABB}" srcOrd="0" destOrd="0" presId="urn:microsoft.com/office/officeart/2005/8/layout/hierarchy1"/>
    <dgm:cxn modelId="{0F2BA6F6-BA44-449B-A2D8-5A5462108E05}" srcId="{DBA42D68-7394-4906-A8E4-95AA35E28FEF}" destId="{E6320FE1-6AB6-4E2B-817F-B8CAFE8DE189}" srcOrd="1" destOrd="0" parTransId="{2C1052AC-587F-40D9-81AE-EE66D34A4C93}" sibTransId="{73BB7830-0E6B-4C41-85A1-7CBB785319FF}"/>
    <dgm:cxn modelId="{52EFFF45-E36A-554C-BDB4-C5F74FFDD4BB}" type="presParOf" srcId="{0C30CAA8-C2CF-2140-81F5-184835618BDB}" destId="{0D2B6CD5-D00F-4948-96BF-5709B91869A1}" srcOrd="0" destOrd="0" presId="urn:microsoft.com/office/officeart/2005/8/layout/hierarchy1"/>
    <dgm:cxn modelId="{180E45F3-DF58-2B44-85D2-B4F28DC8A0C7}" type="presParOf" srcId="{0D2B6CD5-D00F-4948-96BF-5709B91869A1}" destId="{096472E5-26B0-1442-BB3F-F527CCA6FEB5}" srcOrd="0" destOrd="0" presId="urn:microsoft.com/office/officeart/2005/8/layout/hierarchy1"/>
    <dgm:cxn modelId="{5119B4B0-9151-3E43-A7BC-87B75C785DED}" type="presParOf" srcId="{096472E5-26B0-1442-BB3F-F527CCA6FEB5}" destId="{8DDBC653-49FD-2A4C-B7CD-653FCF0DADFE}" srcOrd="0" destOrd="0" presId="urn:microsoft.com/office/officeart/2005/8/layout/hierarchy1"/>
    <dgm:cxn modelId="{1E15A4AD-89BF-6242-B4E0-0FC8236CDD3A}" type="presParOf" srcId="{096472E5-26B0-1442-BB3F-F527CCA6FEB5}" destId="{B226DD79-B8DD-0A4E-8C36-A4DC51F569FC}" srcOrd="1" destOrd="0" presId="urn:microsoft.com/office/officeart/2005/8/layout/hierarchy1"/>
    <dgm:cxn modelId="{97AFE088-B030-CD4D-BBA6-9B3905AB9557}" type="presParOf" srcId="{0D2B6CD5-D00F-4948-96BF-5709B91869A1}" destId="{940DDBCB-5340-E14F-9A6E-0E27AD9DB70D}" srcOrd="1" destOrd="0" presId="urn:microsoft.com/office/officeart/2005/8/layout/hierarchy1"/>
    <dgm:cxn modelId="{C8739FBB-E3B8-5742-8A4C-6A792A6A554B}" type="presParOf" srcId="{0C30CAA8-C2CF-2140-81F5-184835618BDB}" destId="{EF7BB7FA-5C73-7C42-8AF3-F8695599C5D6}" srcOrd="1" destOrd="0" presId="urn:microsoft.com/office/officeart/2005/8/layout/hierarchy1"/>
    <dgm:cxn modelId="{64A103F5-FC57-7743-A05D-8DF2089ECEDD}" type="presParOf" srcId="{EF7BB7FA-5C73-7C42-8AF3-F8695599C5D6}" destId="{5F248F67-8676-E349-819C-6390C3608BE7}" srcOrd="0" destOrd="0" presId="urn:microsoft.com/office/officeart/2005/8/layout/hierarchy1"/>
    <dgm:cxn modelId="{475029A5-EA9E-5741-B358-961D23584FD0}" type="presParOf" srcId="{5F248F67-8676-E349-819C-6390C3608BE7}" destId="{F29522D7-483A-8A41-AB3F-B4C99B4E78FB}" srcOrd="0" destOrd="0" presId="urn:microsoft.com/office/officeart/2005/8/layout/hierarchy1"/>
    <dgm:cxn modelId="{D2C3B2AF-6C7C-B945-B78B-0B8491FF07D1}" type="presParOf" srcId="{5F248F67-8676-E349-819C-6390C3608BE7}" destId="{ADD67494-9A60-524F-B79B-C6811E883944}" srcOrd="1" destOrd="0" presId="urn:microsoft.com/office/officeart/2005/8/layout/hierarchy1"/>
    <dgm:cxn modelId="{DD1DC108-D484-1F42-9087-68FCA0969EE8}" type="presParOf" srcId="{EF7BB7FA-5C73-7C42-8AF3-F8695599C5D6}" destId="{5375CA71-7B95-0A45-A662-388D13E744D1}" srcOrd="1" destOrd="0" presId="urn:microsoft.com/office/officeart/2005/8/layout/hierarchy1"/>
    <dgm:cxn modelId="{83F2D372-A47C-9546-B22D-E506E8CC2EE0}" type="presParOf" srcId="{0C30CAA8-C2CF-2140-81F5-184835618BDB}" destId="{C87C62D9-7EC7-5145-9E3C-4BE2270FFC45}" srcOrd="2" destOrd="0" presId="urn:microsoft.com/office/officeart/2005/8/layout/hierarchy1"/>
    <dgm:cxn modelId="{309A95D6-8B03-3549-A535-B57F90B333D2}" type="presParOf" srcId="{C87C62D9-7EC7-5145-9E3C-4BE2270FFC45}" destId="{899D7578-AEF8-2945-9801-03A83C20EF20}" srcOrd="0" destOrd="0" presId="urn:microsoft.com/office/officeart/2005/8/layout/hierarchy1"/>
    <dgm:cxn modelId="{37E65EE8-0829-B145-B096-D8824C7B66FD}" type="presParOf" srcId="{899D7578-AEF8-2945-9801-03A83C20EF20}" destId="{61913C35-AD75-2E46-B8EA-33D8BA7162C0}" srcOrd="0" destOrd="0" presId="urn:microsoft.com/office/officeart/2005/8/layout/hierarchy1"/>
    <dgm:cxn modelId="{06D82BDC-D8D1-4D41-8119-6509337A5A39}" type="presParOf" srcId="{899D7578-AEF8-2945-9801-03A83C20EF20}" destId="{8CC2CAEC-F322-BE4A-A432-659F1A414ABB}" srcOrd="1" destOrd="0" presId="urn:microsoft.com/office/officeart/2005/8/layout/hierarchy1"/>
    <dgm:cxn modelId="{83107A1E-EDDC-2148-AA25-9C2015ECD4B3}" type="presParOf" srcId="{C87C62D9-7EC7-5145-9E3C-4BE2270FFC45}" destId="{927BE365-FB45-7A4C-BCAF-EBA118105F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3E632F-853C-4732-AD22-FD798378874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43AAC5-7CB7-4C83-918C-75FD4028336F}">
      <dgm:prSet/>
      <dgm:spPr/>
      <dgm:t>
        <a:bodyPr/>
        <a:lstStyle/>
        <a:p>
          <a:r>
            <a:rPr lang="en-GB" dirty="0"/>
            <a:t>Services no longer need to know the location of other services.</a:t>
          </a:r>
          <a:endParaRPr lang="en-US" dirty="0"/>
        </a:p>
      </dgm:t>
    </dgm:pt>
    <dgm:pt modelId="{685021F8-C772-420D-AE32-03241D43F6FF}" type="parTrans" cxnId="{EA7C00EC-6341-4C41-AF7C-72AFB4A8081B}">
      <dgm:prSet/>
      <dgm:spPr/>
      <dgm:t>
        <a:bodyPr/>
        <a:lstStyle/>
        <a:p>
          <a:endParaRPr lang="en-US"/>
        </a:p>
      </dgm:t>
    </dgm:pt>
    <dgm:pt modelId="{DBA1A83A-6C05-4F60-B2F2-D46DE41AB111}" type="sibTrans" cxnId="{EA7C00EC-6341-4C41-AF7C-72AFB4A8081B}">
      <dgm:prSet/>
      <dgm:spPr/>
      <dgm:t>
        <a:bodyPr/>
        <a:lstStyle/>
        <a:p>
          <a:endParaRPr lang="en-US"/>
        </a:p>
      </dgm:t>
    </dgm:pt>
    <dgm:pt modelId="{E57F8FC7-B499-405A-8985-6919791DF471}">
      <dgm:prSet/>
      <dgm:spPr/>
      <dgm:t>
        <a:bodyPr/>
        <a:lstStyle/>
        <a:p>
          <a:r>
            <a:rPr lang="en-GB"/>
            <a:t>Services will not directly break because data has been changed upstream.</a:t>
          </a:r>
          <a:endParaRPr lang="en-US"/>
        </a:p>
      </dgm:t>
    </dgm:pt>
    <dgm:pt modelId="{17A1230D-410F-4FD6-8E13-81CEA3B84C5C}" type="parTrans" cxnId="{EDB9B328-0BC9-420E-9308-E4D172B91CF5}">
      <dgm:prSet/>
      <dgm:spPr/>
      <dgm:t>
        <a:bodyPr/>
        <a:lstStyle/>
        <a:p>
          <a:endParaRPr lang="en-US"/>
        </a:p>
      </dgm:t>
    </dgm:pt>
    <dgm:pt modelId="{48CA0548-7A0F-40D0-81C5-EC87967B5E01}" type="sibTrans" cxnId="{EDB9B328-0BC9-420E-9308-E4D172B91CF5}">
      <dgm:prSet/>
      <dgm:spPr/>
      <dgm:t>
        <a:bodyPr/>
        <a:lstStyle/>
        <a:p>
          <a:endParaRPr lang="en-US"/>
        </a:p>
      </dgm:t>
    </dgm:pt>
    <dgm:pt modelId="{5FCD4D46-D84E-499C-BC1D-472B1D38D43E}">
      <dgm:prSet/>
      <dgm:spPr/>
      <dgm:t>
        <a:bodyPr/>
        <a:lstStyle/>
        <a:p>
          <a:r>
            <a:rPr lang="en-GB"/>
            <a:t>Services are no longer dependant on the health of upstream services.</a:t>
          </a:r>
          <a:endParaRPr lang="en-US"/>
        </a:p>
      </dgm:t>
    </dgm:pt>
    <dgm:pt modelId="{435080D3-E80B-4354-8C42-C50F0267A424}" type="parTrans" cxnId="{60850BFE-20CB-4B64-8A85-9666B94FEB35}">
      <dgm:prSet/>
      <dgm:spPr/>
      <dgm:t>
        <a:bodyPr/>
        <a:lstStyle/>
        <a:p>
          <a:endParaRPr lang="en-US"/>
        </a:p>
      </dgm:t>
    </dgm:pt>
    <dgm:pt modelId="{4E3BC413-322D-4A2B-BF44-F6A3A0AC169B}" type="sibTrans" cxnId="{60850BFE-20CB-4B64-8A85-9666B94FEB35}">
      <dgm:prSet/>
      <dgm:spPr/>
      <dgm:t>
        <a:bodyPr/>
        <a:lstStyle/>
        <a:p>
          <a:endParaRPr lang="en-US"/>
        </a:p>
      </dgm:t>
    </dgm:pt>
    <dgm:pt modelId="{AD2F1DF6-C1CE-4B81-9291-3E8C6F234EBE}">
      <dgm:prSet/>
      <dgm:spPr/>
      <dgm:t>
        <a:bodyPr/>
        <a:lstStyle/>
        <a:p>
          <a:r>
            <a:rPr lang="en-GB"/>
            <a:t>Services no longer care what up and downstream services do.</a:t>
          </a:r>
          <a:endParaRPr lang="en-US"/>
        </a:p>
      </dgm:t>
    </dgm:pt>
    <dgm:pt modelId="{FF3DD486-ABB1-41B0-B1C8-60719A567EC8}" type="parTrans" cxnId="{B93E0CDC-B62D-45BA-8DEC-78C4C49E7BBA}">
      <dgm:prSet/>
      <dgm:spPr/>
      <dgm:t>
        <a:bodyPr/>
        <a:lstStyle/>
        <a:p>
          <a:endParaRPr lang="en-US"/>
        </a:p>
      </dgm:t>
    </dgm:pt>
    <dgm:pt modelId="{928AFE8C-ED10-459B-AE8D-46E65480297A}" type="sibTrans" cxnId="{B93E0CDC-B62D-45BA-8DEC-78C4C49E7BBA}">
      <dgm:prSet/>
      <dgm:spPr/>
      <dgm:t>
        <a:bodyPr/>
        <a:lstStyle/>
        <a:p>
          <a:endParaRPr lang="en-US"/>
        </a:p>
      </dgm:t>
    </dgm:pt>
    <dgm:pt modelId="{58A5155F-B344-4A9C-97D2-8FDDD7655F6F}" type="pres">
      <dgm:prSet presAssocID="{F13E632F-853C-4732-AD22-FD798378874D}" presName="diagram" presStyleCnt="0">
        <dgm:presLayoutVars>
          <dgm:dir/>
          <dgm:resizeHandles val="exact"/>
        </dgm:presLayoutVars>
      </dgm:prSet>
      <dgm:spPr/>
    </dgm:pt>
    <dgm:pt modelId="{C92BEEA9-F185-46D6-A1F9-F8BC6C080A88}" type="pres">
      <dgm:prSet presAssocID="{B043AAC5-7CB7-4C83-918C-75FD4028336F}" presName="node" presStyleLbl="node1" presStyleIdx="0" presStyleCnt="4">
        <dgm:presLayoutVars>
          <dgm:bulletEnabled val="1"/>
        </dgm:presLayoutVars>
      </dgm:prSet>
      <dgm:spPr/>
    </dgm:pt>
    <dgm:pt modelId="{ED2C1C45-AF75-44C3-B4C6-61A097E13CAC}" type="pres">
      <dgm:prSet presAssocID="{DBA1A83A-6C05-4F60-B2F2-D46DE41AB111}" presName="sibTrans" presStyleCnt="0"/>
      <dgm:spPr/>
    </dgm:pt>
    <dgm:pt modelId="{CAEF6817-9AFD-40B5-83FE-644CDD4920B3}" type="pres">
      <dgm:prSet presAssocID="{E57F8FC7-B499-405A-8985-6919791DF471}" presName="node" presStyleLbl="node1" presStyleIdx="1" presStyleCnt="4">
        <dgm:presLayoutVars>
          <dgm:bulletEnabled val="1"/>
        </dgm:presLayoutVars>
      </dgm:prSet>
      <dgm:spPr/>
    </dgm:pt>
    <dgm:pt modelId="{EE82D284-34AE-4619-897B-40884AF1C521}" type="pres">
      <dgm:prSet presAssocID="{48CA0548-7A0F-40D0-81C5-EC87967B5E01}" presName="sibTrans" presStyleCnt="0"/>
      <dgm:spPr/>
    </dgm:pt>
    <dgm:pt modelId="{BF8169B6-5E7D-44A2-996C-575FCFB3005E}" type="pres">
      <dgm:prSet presAssocID="{5FCD4D46-D84E-499C-BC1D-472B1D38D43E}" presName="node" presStyleLbl="node1" presStyleIdx="2" presStyleCnt="4">
        <dgm:presLayoutVars>
          <dgm:bulletEnabled val="1"/>
        </dgm:presLayoutVars>
      </dgm:prSet>
      <dgm:spPr/>
    </dgm:pt>
    <dgm:pt modelId="{70DA675B-CA57-43FC-A9E0-821C1F09542A}" type="pres">
      <dgm:prSet presAssocID="{4E3BC413-322D-4A2B-BF44-F6A3A0AC169B}" presName="sibTrans" presStyleCnt="0"/>
      <dgm:spPr/>
    </dgm:pt>
    <dgm:pt modelId="{0D568B78-4E42-4A38-A489-00B50ED9BD9F}" type="pres">
      <dgm:prSet presAssocID="{AD2F1DF6-C1CE-4B81-9291-3E8C6F234EBE}" presName="node" presStyleLbl="node1" presStyleIdx="3" presStyleCnt="4">
        <dgm:presLayoutVars>
          <dgm:bulletEnabled val="1"/>
        </dgm:presLayoutVars>
      </dgm:prSet>
      <dgm:spPr/>
    </dgm:pt>
  </dgm:ptLst>
  <dgm:cxnLst>
    <dgm:cxn modelId="{CD1DC802-F198-43E7-AE02-AC9F99092A13}" type="presOf" srcId="{F13E632F-853C-4732-AD22-FD798378874D}" destId="{58A5155F-B344-4A9C-97D2-8FDDD7655F6F}" srcOrd="0" destOrd="0" presId="urn:microsoft.com/office/officeart/2005/8/layout/default"/>
    <dgm:cxn modelId="{EDB9B328-0BC9-420E-9308-E4D172B91CF5}" srcId="{F13E632F-853C-4732-AD22-FD798378874D}" destId="{E57F8FC7-B499-405A-8985-6919791DF471}" srcOrd="1" destOrd="0" parTransId="{17A1230D-410F-4FD6-8E13-81CEA3B84C5C}" sibTransId="{48CA0548-7A0F-40D0-81C5-EC87967B5E01}"/>
    <dgm:cxn modelId="{271FA066-A4F1-47FE-B561-76CEDB6895AE}" type="presOf" srcId="{E57F8FC7-B499-405A-8985-6919791DF471}" destId="{CAEF6817-9AFD-40B5-83FE-644CDD4920B3}" srcOrd="0" destOrd="0" presId="urn:microsoft.com/office/officeart/2005/8/layout/default"/>
    <dgm:cxn modelId="{609707D2-D74C-4493-92E4-D0F38B845C67}" type="presOf" srcId="{B043AAC5-7CB7-4C83-918C-75FD4028336F}" destId="{C92BEEA9-F185-46D6-A1F9-F8BC6C080A88}" srcOrd="0" destOrd="0" presId="urn:microsoft.com/office/officeart/2005/8/layout/default"/>
    <dgm:cxn modelId="{B93E0CDC-B62D-45BA-8DEC-78C4C49E7BBA}" srcId="{F13E632F-853C-4732-AD22-FD798378874D}" destId="{AD2F1DF6-C1CE-4B81-9291-3E8C6F234EBE}" srcOrd="3" destOrd="0" parTransId="{FF3DD486-ABB1-41B0-B1C8-60719A567EC8}" sibTransId="{928AFE8C-ED10-459B-AE8D-46E65480297A}"/>
    <dgm:cxn modelId="{EA7C00EC-6341-4C41-AF7C-72AFB4A8081B}" srcId="{F13E632F-853C-4732-AD22-FD798378874D}" destId="{B043AAC5-7CB7-4C83-918C-75FD4028336F}" srcOrd="0" destOrd="0" parTransId="{685021F8-C772-420D-AE32-03241D43F6FF}" sibTransId="{DBA1A83A-6C05-4F60-B2F2-D46DE41AB111}"/>
    <dgm:cxn modelId="{54A478FA-7518-4C07-9CFA-334E015FE505}" type="presOf" srcId="{5FCD4D46-D84E-499C-BC1D-472B1D38D43E}" destId="{BF8169B6-5E7D-44A2-996C-575FCFB3005E}" srcOrd="0" destOrd="0" presId="urn:microsoft.com/office/officeart/2005/8/layout/default"/>
    <dgm:cxn modelId="{60850BFE-20CB-4B64-8A85-9666B94FEB35}" srcId="{F13E632F-853C-4732-AD22-FD798378874D}" destId="{5FCD4D46-D84E-499C-BC1D-472B1D38D43E}" srcOrd="2" destOrd="0" parTransId="{435080D3-E80B-4354-8C42-C50F0267A424}" sibTransId="{4E3BC413-322D-4A2B-BF44-F6A3A0AC169B}"/>
    <dgm:cxn modelId="{9DE28FFF-3E20-4DA3-9FBE-7D22A7B09FBF}" type="presOf" srcId="{AD2F1DF6-C1CE-4B81-9291-3E8C6F234EBE}" destId="{0D568B78-4E42-4A38-A489-00B50ED9BD9F}" srcOrd="0" destOrd="0" presId="urn:microsoft.com/office/officeart/2005/8/layout/default"/>
    <dgm:cxn modelId="{F06B5740-78AD-44BF-A39B-5E13783367C1}" type="presParOf" srcId="{58A5155F-B344-4A9C-97D2-8FDDD7655F6F}" destId="{C92BEEA9-F185-46D6-A1F9-F8BC6C080A88}" srcOrd="0" destOrd="0" presId="urn:microsoft.com/office/officeart/2005/8/layout/default"/>
    <dgm:cxn modelId="{A690B2D3-3601-4FF7-B3C9-56A6C374FC86}" type="presParOf" srcId="{58A5155F-B344-4A9C-97D2-8FDDD7655F6F}" destId="{ED2C1C45-AF75-44C3-B4C6-61A097E13CAC}" srcOrd="1" destOrd="0" presId="urn:microsoft.com/office/officeart/2005/8/layout/default"/>
    <dgm:cxn modelId="{524EA326-7C41-49B0-8AA5-E1A6747780E8}" type="presParOf" srcId="{58A5155F-B344-4A9C-97D2-8FDDD7655F6F}" destId="{CAEF6817-9AFD-40B5-83FE-644CDD4920B3}" srcOrd="2" destOrd="0" presId="urn:microsoft.com/office/officeart/2005/8/layout/default"/>
    <dgm:cxn modelId="{F092810A-7582-421E-B39A-CDE3C8B5FC28}" type="presParOf" srcId="{58A5155F-B344-4A9C-97D2-8FDDD7655F6F}" destId="{EE82D284-34AE-4619-897B-40884AF1C521}" srcOrd="3" destOrd="0" presId="urn:microsoft.com/office/officeart/2005/8/layout/default"/>
    <dgm:cxn modelId="{9CAAA30C-9B26-4668-A9CA-2E3B254AA045}" type="presParOf" srcId="{58A5155F-B344-4A9C-97D2-8FDDD7655F6F}" destId="{BF8169B6-5E7D-44A2-996C-575FCFB3005E}" srcOrd="4" destOrd="0" presId="urn:microsoft.com/office/officeart/2005/8/layout/default"/>
    <dgm:cxn modelId="{A2AFDB9B-FB2A-4D02-962E-C4E7EC885C09}" type="presParOf" srcId="{58A5155F-B344-4A9C-97D2-8FDDD7655F6F}" destId="{70DA675B-CA57-43FC-A9E0-821C1F09542A}" srcOrd="5" destOrd="0" presId="urn:microsoft.com/office/officeart/2005/8/layout/default"/>
    <dgm:cxn modelId="{B5500FF6-6ECD-4651-BC54-304B1D952827}" type="presParOf" srcId="{58A5155F-B344-4A9C-97D2-8FDDD7655F6F}" destId="{0D568B78-4E42-4A38-A489-00B50ED9BD9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3E632F-853C-4732-AD22-FD798378874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43AAC5-7CB7-4C83-918C-75FD4028336F}">
      <dgm:prSet/>
      <dgm:spPr/>
      <dgm:t>
        <a:bodyPr/>
        <a:lstStyle/>
        <a:p>
          <a:r>
            <a:rPr lang="en-GB" dirty="0"/>
            <a:t>Services are now dependent on a message broker.</a:t>
          </a:r>
          <a:endParaRPr lang="en-US" dirty="0"/>
        </a:p>
      </dgm:t>
    </dgm:pt>
    <dgm:pt modelId="{685021F8-C772-420D-AE32-03241D43F6FF}" type="parTrans" cxnId="{EA7C00EC-6341-4C41-AF7C-72AFB4A8081B}">
      <dgm:prSet/>
      <dgm:spPr/>
      <dgm:t>
        <a:bodyPr/>
        <a:lstStyle/>
        <a:p>
          <a:endParaRPr lang="en-US"/>
        </a:p>
      </dgm:t>
    </dgm:pt>
    <dgm:pt modelId="{DBA1A83A-6C05-4F60-B2F2-D46DE41AB111}" type="sibTrans" cxnId="{EA7C00EC-6341-4C41-AF7C-72AFB4A8081B}">
      <dgm:prSet/>
      <dgm:spPr/>
      <dgm:t>
        <a:bodyPr/>
        <a:lstStyle/>
        <a:p>
          <a:endParaRPr lang="en-US"/>
        </a:p>
      </dgm:t>
    </dgm:pt>
    <dgm:pt modelId="{EEBEBF5E-6DF4-4435-892F-82099FBE65E4}">
      <dgm:prSet/>
      <dgm:spPr/>
      <dgm:t>
        <a:bodyPr/>
        <a:lstStyle/>
        <a:p>
          <a:r>
            <a:rPr lang="en-GB"/>
            <a:t>Although services will not </a:t>
          </a:r>
          <a:r>
            <a:rPr lang="en-GB" i="1"/>
            <a:t>directly </a:t>
          </a:r>
          <a:r>
            <a:rPr lang="en-GB"/>
            <a:t>break because upstream services have changed, if they are expecting data that has changed in format, they can still break.</a:t>
          </a:r>
          <a:endParaRPr lang="en-GB" dirty="0"/>
        </a:p>
      </dgm:t>
    </dgm:pt>
    <dgm:pt modelId="{AD92CB4D-E64D-4415-874C-BAD35DE75D35}" type="parTrans" cxnId="{5AC3C675-58CD-4D5C-B460-5A6DC084B425}">
      <dgm:prSet/>
      <dgm:spPr/>
      <dgm:t>
        <a:bodyPr/>
        <a:lstStyle/>
        <a:p>
          <a:endParaRPr lang="en-GB"/>
        </a:p>
      </dgm:t>
    </dgm:pt>
    <dgm:pt modelId="{4A13CDF8-185F-4F0C-8E64-DF42CF71F2CA}" type="sibTrans" cxnId="{5AC3C675-58CD-4D5C-B460-5A6DC084B425}">
      <dgm:prSet/>
      <dgm:spPr/>
      <dgm:t>
        <a:bodyPr/>
        <a:lstStyle/>
        <a:p>
          <a:endParaRPr lang="en-GB"/>
        </a:p>
      </dgm:t>
    </dgm:pt>
    <dgm:pt modelId="{EAA27AF7-6D07-4B80-AE52-5A3FD04582E5}">
      <dgm:prSet/>
      <dgm:spPr/>
      <dgm:t>
        <a:bodyPr/>
        <a:lstStyle/>
        <a:p>
          <a:r>
            <a:rPr lang="en-GB" dirty="0"/>
            <a:t>Although a service may not </a:t>
          </a:r>
          <a:r>
            <a:rPr lang="en-GB" i="1" dirty="0"/>
            <a:t>care</a:t>
          </a:r>
          <a:r>
            <a:rPr lang="en-GB" dirty="0"/>
            <a:t> what up and downstream services do, those things still need doing.</a:t>
          </a:r>
        </a:p>
      </dgm:t>
    </dgm:pt>
    <dgm:pt modelId="{1A0C1DA0-AA76-4065-8E91-679486D1EB52}" type="parTrans" cxnId="{4BDEBE23-86EB-45F0-8534-98CDB99B9AFD}">
      <dgm:prSet/>
      <dgm:spPr/>
      <dgm:t>
        <a:bodyPr/>
        <a:lstStyle/>
        <a:p>
          <a:endParaRPr lang="en-GB"/>
        </a:p>
      </dgm:t>
    </dgm:pt>
    <dgm:pt modelId="{586575C3-594F-41D8-83CC-6C7DA536A9D3}" type="sibTrans" cxnId="{4BDEBE23-86EB-45F0-8534-98CDB99B9AFD}">
      <dgm:prSet/>
      <dgm:spPr/>
      <dgm:t>
        <a:bodyPr/>
        <a:lstStyle/>
        <a:p>
          <a:endParaRPr lang="en-GB"/>
        </a:p>
      </dgm:t>
    </dgm:pt>
    <dgm:pt modelId="{58A5155F-B344-4A9C-97D2-8FDDD7655F6F}" type="pres">
      <dgm:prSet presAssocID="{F13E632F-853C-4732-AD22-FD798378874D}" presName="diagram" presStyleCnt="0">
        <dgm:presLayoutVars>
          <dgm:dir/>
          <dgm:resizeHandles val="exact"/>
        </dgm:presLayoutVars>
      </dgm:prSet>
      <dgm:spPr/>
    </dgm:pt>
    <dgm:pt modelId="{C92BEEA9-F185-46D6-A1F9-F8BC6C080A88}" type="pres">
      <dgm:prSet presAssocID="{B043AAC5-7CB7-4C83-918C-75FD4028336F}" presName="node" presStyleLbl="node1" presStyleIdx="0" presStyleCnt="3">
        <dgm:presLayoutVars>
          <dgm:bulletEnabled val="1"/>
        </dgm:presLayoutVars>
      </dgm:prSet>
      <dgm:spPr/>
    </dgm:pt>
    <dgm:pt modelId="{ED2C1C45-AF75-44C3-B4C6-61A097E13CAC}" type="pres">
      <dgm:prSet presAssocID="{DBA1A83A-6C05-4F60-B2F2-D46DE41AB111}" presName="sibTrans" presStyleCnt="0"/>
      <dgm:spPr/>
    </dgm:pt>
    <dgm:pt modelId="{A416E8C1-8D1A-4837-92A7-DB21BD2E6DEB}" type="pres">
      <dgm:prSet presAssocID="{EEBEBF5E-6DF4-4435-892F-82099FBE65E4}" presName="node" presStyleLbl="node1" presStyleIdx="1" presStyleCnt="3">
        <dgm:presLayoutVars>
          <dgm:bulletEnabled val="1"/>
        </dgm:presLayoutVars>
      </dgm:prSet>
      <dgm:spPr/>
    </dgm:pt>
    <dgm:pt modelId="{2FC36960-DDC3-4C3E-ADA3-DDFA2A3D17B4}" type="pres">
      <dgm:prSet presAssocID="{4A13CDF8-185F-4F0C-8E64-DF42CF71F2CA}" presName="sibTrans" presStyleCnt="0"/>
      <dgm:spPr/>
    </dgm:pt>
    <dgm:pt modelId="{5F28A84F-3140-4396-A860-191D68D8465F}" type="pres">
      <dgm:prSet presAssocID="{EAA27AF7-6D07-4B80-AE52-5A3FD04582E5}" presName="node" presStyleLbl="node1" presStyleIdx="2" presStyleCnt="3">
        <dgm:presLayoutVars>
          <dgm:bulletEnabled val="1"/>
        </dgm:presLayoutVars>
      </dgm:prSet>
      <dgm:spPr/>
    </dgm:pt>
  </dgm:ptLst>
  <dgm:cxnLst>
    <dgm:cxn modelId="{CD1DC802-F198-43E7-AE02-AC9F99092A13}" type="presOf" srcId="{F13E632F-853C-4732-AD22-FD798378874D}" destId="{58A5155F-B344-4A9C-97D2-8FDDD7655F6F}" srcOrd="0" destOrd="0" presId="urn:microsoft.com/office/officeart/2005/8/layout/default"/>
    <dgm:cxn modelId="{E80ACB0D-3F24-49D1-8427-3E5EACA4ABFC}" type="presOf" srcId="{EAA27AF7-6D07-4B80-AE52-5A3FD04582E5}" destId="{5F28A84F-3140-4396-A860-191D68D8465F}" srcOrd="0" destOrd="0" presId="urn:microsoft.com/office/officeart/2005/8/layout/default"/>
    <dgm:cxn modelId="{4BDEBE23-86EB-45F0-8534-98CDB99B9AFD}" srcId="{F13E632F-853C-4732-AD22-FD798378874D}" destId="{EAA27AF7-6D07-4B80-AE52-5A3FD04582E5}" srcOrd="2" destOrd="0" parTransId="{1A0C1DA0-AA76-4065-8E91-679486D1EB52}" sibTransId="{586575C3-594F-41D8-83CC-6C7DA536A9D3}"/>
    <dgm:cxn modelId="{5AC3C675-58CD-4D5C-B460-5A6DC084B425}" srcId="{F13E632F-853C-4732-AD22-FD798378874D}" destId="{EEBEBF5E-6DF4-4435-892F-82099FBE65E4}" srcOrd="1" destOrd="0" parTransId="{AD92CB4D-E64D-4415-874C-BAD35DE75D35}" sibTransId="{4A13CDF8-185F-4F0C-8E64-DF42CF71F2CA}"/>
    <dgm:cxn modelId="{A46A8EB3-B2A8-4B13-856C-074632AB4BBF}" type="presOf" srcId="{EEBEBF5E-6DF4-4435-892F-82099FBE65E4}" destId="{A416E8C1-8D1A-4837-92A7-DB21BD2E6DEB}" srcOrd="0" destOrd="0" presId="urn:microsoft.com/office/officeart/2005/8/layout/default"/>
    <dgm:cxn modelId="{609707D2-D74C-4493-92E4-D0F38B845C67}" type="presOf" srcId="{B043AAC5-7CB7-4C83-918C-75FD4028336F}" destId="{C92BEEA9-F185-46D6-A1F9-F8BC6C080A88}" srcOrd="0" destOrd="0" presId="urn:microsoft.com/office/officeart/2005/8/layout/default"/>
    <dgm:cxn modelId="{EA7C00EC-6341-4C41-AF7C-72AFB4A8081B}" srcId="{F13E632F-853C-4732-AD22-FD798378874D}" destId="{B043AAC5-7CB7-4C83-918C-75FD4028336F}" srcOrd="0" destOrd="0" parTransId="{685021F8-C772-420D-AE32-03241D43F6FF}" sibTransId="{DBA1A83A-6C05-4F60-B2F2-D46DE41AB111}"/>
    <dgm:cxn modelId="{F06B5740-78AD-44BF-A39B-5E13783367C1}" type="presParOf" srcId="{58A5155F-B344-4A9C-97D2-8FDDD7655F6F}" destId="{C92BEEA9-F185-46D6-A1F9-F8BC6C080A88}" srcOrd="0" destOrd="0" presId="urn:microsoft.com/office/officeart/2005/8/layout/default"/>
    <dgm:cxn modelId="{A690B2D3-3601-4FF7-B3C9-56A6C374FC86}" type="presParOf" srcId="{58A5155F-B344-4A9C-97D2-8FDDD7655F6F}" destId="{ED2C1C45-AF75-44C3-B4C6-61A097E13CAC}" srcOrd="1" destOrd="0" presId="urn:microsoft.com/office/officeart/2005/8/layout/default"/>
    <dgm:cxn modelId="{59975934-36BB-4C9E-AAAF-CD1E6255FD72}" type="presParOf" srcId="{58A5155F-B344-4A9C-97D2-8FDDD7655F6F}" destId="{A416E8C1-8D1A-4837-92A7-DB21BD2E6DEB}" srcOrd="2" destOrd="0" presId="urn:microsoft.com/office/officeart/2005/8/layout/default"/>
    <dgm:cxn modelId="{6CB95F36-35D8-4991-A73E-EFA1745BE973}" type="presParOf" srcId="{58A5155F-B344-4A9C-97D2-8FDDD7655F6F}" destId="{2FC36960-DDC3-4C3E-ADA3-DDFA2A3D17B4}" srcOrd="3" destOrd="0" presId="urn:microsoft.com/office/officeart/2005/8/layout/default"/>
    <dgm:cxn modelId="{D49B199D-FEB0-4903-99D8-E6D4278FB431}" type="presParOf" srcId="{58A5155F-B344-4A9C-97D2-8FDDD7655F6F}" destId="{5F28A84F-3140-4396-A860-191D68D8465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3E632F-853C-4732-AD22-FD798378874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43AAC5-7CB7-4C83-918C-75FD4028336F}">
      <dgm:prSet/>
      <dgm:spPr/>
      <dgm:t>
        <a:bodyPr/>
        <a:lstStyle/>
        <a:p>
          <a:r>
            <a:rPr lang="en-GB" dirty="0"/>
            <a:t>Still have a dependency on a sequence of events</a:t>
          </a:r>
          <a:endParaRPr lang="en-US" dirty="0"/>
        </a:p>
      </dgm:t>
    </dgm:pt>
    <dgm:pt modelId="{685021F8-C772-420D-AE32-03241D43F6FF}" type="parTrans" cxnId="{EA7C00EC-6341-4C41-AF7C-72AFB4A8081B}">
      <dgm:prSet/>
      <dgm:spPr/>
      <dgm:t>
        <a:bodyPr/>
        <a:lstStyle/>
        <a:p>
          <a:endParaRPr lang="en-US"/>
        </a:p>
      </dgm:t>
    </dgm:pt>
    <dgm:pt modelId="{DBA1A83A-6C05-4F60-B2F2-D46DE41AB111}" type="sibTrans" cxnId="{EA7C00EC-6341-4C41-AF7C-72AFB4A8081B}">
      <dgm:prSet/>
      <dgm:spPr/>
      <dgm:t>
        <a:bodyPr/>
        <a:lstStyle/>
        <a:p>
          <a:endParaRPr lang="en-US"/>
        </a:p>
      </dgm:t>
    </dgm:pt>
    <dgm:pt modelId="{103D1753-BAD2-44CC-A1BF-CD87243BC243}">
      <dgm:prSet/>
      <dgm:spPr/>
      <dgm:t>
        <a:bodyPr/>
        <a:lstStyle/>
        <a:p>
          <a:r>
            <a:rPr lang="en-US" dirty="0"/>
            <a:t>Separating tasks into logical blocks linked by a message broker tends away from Temporal Coupling</a:t>
          </a:r>
        </a:p>
      </dgm:t>
    </dgm:pt>
    <dgm:pt modelId="{56740C92-1B39-4DAE-A641-DF0AEFCF1BCD}" type="parTrans" cxnId="{F66FF9FD-DD97-42BC-8558-E25DC45E7D21}">
      <dgm:prSet/>
      <dgm:spPr/>
      <dgm:t>
        <a:bodyPr/>
        <a:lstStyle/>
        <a:p>
          <a:endParaRPr lang="en-GB"/>
        </a:p>
      </dgm:t>
    </dgm:pt>
    <dgm:pt modelId="{EEAE33C2-6CAA-4358-8C28-E021AAF8D281}" type="sibTrans" cxnId="{F66FF9FD-DD97-42BC-8558-E25DC45E7D21}">
      <dgm:prSet/>
      <dgm:spPr/>
      <dgm:t>
        <a:bodyPr/>
        <a:lstStyle/>
        <a:p>
          <a:endParaRPr lang="en-GB"/>
        </a:p>
      </dgm:t>
    </dgm:pt>
    <dgm:pt modelId="{CAFA451D-9486-4A96-8414-D976A3B82693}">
      <dgm:prSet/>
      <dgm:spPr/>
      <dgm:t>
        <a:bodyPr/>
        <a:lstStyle/>
        <a:p>
          <a:r>
            <a:rPr lang="en-US" dirty="0"/>
            <a:t>Whilst each event may need to occur in a sequence, that sequence is not known to any single other process</a:t>
          </a:r>
        </a:p>
      </dgm:t>
    </dgm:pt>
    <dgm:pt modelId="{F61A288B-1305-4CA2-B8C0-2E23BBE9E2B4}" type="parTrans" cxnId="{8E2B334B-C3E6-4939-8F67-9341A274DE06}">
      <dgm:prSet/>
      <dgm:spPr/>
      <dgm:t>
        <a:bodyPr/>
        <a:lstStyle/>
        <a:p>
          <a:endParaRPr lang="en-GB"/>
        </a:p>
      </dgm:t>
    </dgm:pt>
    <dgm:pt modelId="{4830DE02-E441-4E73-A54B-51DBBE548092}" type="sibTrans" cxnId="{8E2B334B-C3E6-4939-8F67-9341A274DE06}">
      <dgm:prSet/>
      <dgm:spPr/>
      <dgm:t>
        <a:bodyPr/>
        <a:lstStyle/>
        <a:p>
          <a:endParaRPr lang="en-GB"/>
        </a:p>
      </dgm:t>
    </dgm:pt>
    <dgm:pt modelId="{58A5155F-B344-4A9C-97D2-8FDDD7655F6F}" type="pres">
      <dgm:prSet presAssocID="{F13E632F-853C-4732-AD22-FD798378874D}" presName="diagram" presStyleCnt="0">
        <dgm:presLayoutVars>
          <dgm:dir/>
          <dgm:resizeHandles val="exact"/>
        </dgm:presLayoutVars>
      </dgm:prSet>
      <dgm:spPr/>
    </dgm:pt>
    <dgm:pt modelId="{C92BEEA9-F185-46D6-A1F9-F8BC6C080A88}" type="pres">
      <dgm:prSet presAssocID="{B043AAC5-7CB7-4C83-918C-75FD4028336F}" presName="node" presStyleLbl="node1" presStyleIdx="0" presStyleCnt="3">
        <dgm:presLayoutVars>
          <dgm:bulletEnabled val="1"/>
        </dgm:presLayoutVars>
      </dgm:prSet>
      <dgm:spPr/>
    </dgm:pt>
    <dgm:pt modelId="{7195AF3B-9D9E-4A4B-A91F-26B69A7F3187}" type="pres">
      <dgm:prSet presAssocID="{DBA1A83A-6C05-4F60-B2F2-D46DE41AB111}" presName="sibTrans" presStyleCnt="0"/>
      <dgm:spPr/>
    </dgm:pt>
    <dgm:pt modelId="{3DD7818D-D7EF-476E-B571-01936EAFFA15}" type="pres">
      <dgm:prSet presAssocID="{103D1753-BAD2-44CC-A1BF-CD87243BC243}" presName="node" presStyleLbl="node1" presStyleIdx="1" presStyleCnt="3">
        <dgm:presLayoutVars>
          <dgm:bulletEnabled val="1"/>
        </dgm:presLayoutVars>
      </dgm:prSet>
      <dgm:spPr/>
    </dgm:pt>
    <dgm:pt modelId="{EBC52B3C-6EA8-4DB7-9FE5-FA646E9591FE}" type="pres">
      <dgm:prSet presAssocID="{EEAE33C2-6CAA-4358-8C28-E021AAF8D281}" presName="sibTrans" presStyleCnt="0"/>
      <dgm:spPr/>
    </dgm:pt>
    <dgm:pt modelId="{CA03EE09-91FC-4B3F-A200-7D3432A55E81}" type="pres">
      <dgm:prSet presAssocID="{CAFA451D-9486-4A96-8414-D976A3B82693}" presName="node" presStyleLbl="node1" presStyleIdx="2" presStyleCnt="3">
        <dgm:presLayoutVars>
          <dgm:bulletEnabled val="1"/>
        </dgm:presLayoutVars>
      </dgm:prSet>
      <dgm:spPr/>
    </dgm:pt>
  </dgm:ptLst>
  <dgm:cxnLst>
    <dgm:cxn modelId="{CD1DC802-F198-43E7-AE02-AC9F99092A13}" type="presOf" srcId="{F13E632F-853C-4732-AD22-FD798378874D}" destId="{58A5155F-B344-4A9C-97D2-8FDDD7655F6F}" srcOrd="0" destOrd="0" presId="urn:microsoft.com/office/officeart/2005/8/layout/default"/>
    <dgm:cxn modelId="{8E2B334B-C3E6-4939-8F67-9341A274DE06}" srcId="{F13E632F-853C-4732-AD22-FD798378874D}" destId="{CAFA451D-9486-4A96-8414-D976A3B82693}" srcOrd="2" destOrd="0" parTransId="{F61A288B-1305-4CA2-B8C0-2E23BBE9E2B4}" sibTransId="{4830DE02-E441-4E73-A54B-51DBBE548092}"/>
    <dgm:cxn modelId="{38758A4E-A413-4112-946A-E186B07F6A9D}" type="presOf" srcId="{CAFA451D-9486-4A96-8414-D976A3B82693}" destId="{CA03EE09-91FC-4B3F-A200-7D3432A55E81}" srcOrd="0" destOrd="0" presId="urn:microsoft.com/office/officeart/2005/8/layout/default"/>
    <dgm:cxn modelId="{B9FFDE7F-AB56-4482-940B-DD85F1988DDC}" type="presOf" srcId="{103D1753-BAD2-44CC-A1BF-CD87243BC243}" destId="{3DD7818D-D7EF-476E-B571-01936EAFFA15}" srcOrd="0" destOrd="0" presId="urn:microsoft.com/office/officeart/2005/8/layout/default"/>
    <dgm:cxn modelId="{609707D2-D74C-4493-92E4-D0F38B845C67}" type="presOf" srcId="{B043AAC5-7CB7-4C83-918C-75FD4028336F}" destId="{C92BEEA9-F185-46D6-A1F9-F8BC6C080A88}" srcOrd="0" destOrd="0" presId="urn:microsoft.com/office/officeart/2005/8/layout/default"/>
    <dgm:cxn modelId="{EA7C00EC-6341-4C41-AF7C-72AFB4A8081B}" srcId="{F13E632F-853C-4732-AD22-FD798378874D}" destId="{B043AAC5-7CB7-4C83-918C-75FD4028336F}" srcOrd="0" destOrd="0" parTransId="{685021F8-C772-420D-AE32-03241D43F6FF}" sibTransId="{DBA1A83A-6C05-4F60-B2F2-D46DE41AB111}"/>
    <dgm:cxn modelId="{F66FF9FD-DD97-42BC-8558-E25DC45E7D21}" srcId="{F13E632F-853C-4732-AD22-FD798378874D}" destId="{103D1753-BAD2-44CC-A1BF-CD87243BC243}" srcOrd="1" destOrd="0" parTransId="{56740C92-1B39-4DAE-A641-DF0AEFCF1BCD}" sibTransId="{EEAE33C2-6CAA-4358-8C28-E021AAF8D281}"/>
    <dgm:cxn modelId="{F06B5740-78AD-44BF-A39B-5E13783367C1}" type="presParOf" srcId="{58A5155F-B344-4A9C-97D2-8FDDD7655F6F}" destId="{C92BEEA9-F185-46D6-A1F9-F8BC6C080A88}" srcOrd="0" destOrd="0" presId="urn:microsoft.com/office/officeart/2005/8/layout/default"/>
    <dgm:cxn modelId="{77057F2F-77A0-492C-A93D-0DC01F281D7B}" type="presParOf" srcId="{58A5155F-B344-4A9C-97D2-8FDDD7655F6F}" destId="{7195AF3B-9D9E-4A4B-A91F-26B69A7F3187}" srcOrd="1" destOrd="0" presId="urn:microsoft.com/office/officeart/2005/8/layout/default"/>
    <dgm:cxn modelId="{D6EDC592-DB4A-499B-A35D-AC41A2D31B5E}" type="presParOf" srcId="{58A5155F-B344-4A9C-97D2-8FDDD7655F6F}" destId="{3DD7818D-D7EF-476E-B571-01936EAFFA15}" srcOrd="2" destOrd="0" presId="urn:microsoft.com/office/officeart/2005/8/layout/default"/>
    <dgm:cxn modelId="{49FE0FDF-79E6-4FAE-A233-F0C2C5B76436}" type="presParOf" srcId="{58A5155F-B344-4A9C-97D2-8FDDD7655F6F}" destId="{EBC52B3C-6EA8-4DB7-9FE5-FA646E9591FE}" srcOrd="3" destOrd="0" presId="urn:microsoft.com/office/officeart/2005/8/layout/default"/>
    <dgm:cxn modelId="{CCEA7137-6029-416D-AA36-F2FFFD4AB70B}" type="presParOf" srcId="{58A5155F-B344-4A9C-97D2-8FDDD7655F6F}" destId="{CA03EE09-91FC-4B3F-A200-7D3432A55E8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3E632F-853C-4732-AD22-FD798378874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43AAC5-7CB7-4C83-918C-75FD4028336F}">
      <dgm:prSet/>
      <dgm:spPr/>
      <dgm:t>
        <a:bodyPr/>
        <a:lstStyle/>
        <a:p>
          <a:r>
            <a:rPr lang="en-GB" dirty="0"/>
            <a:t>Each service collects tasks as it is ready</a:t>
          </a:r>
          <a:endParaRPr lang="en-US" dirty="0"/>
        </a:p>
      </dgm:t>
    </dgm:pt>
    <dgm:pt modelId="{685021F8-C772-420D-AE32-03241D43F6FF}" type="parTrans" cxnId="{EA7C00EC-6341-4C41-AF7C-72AFB4A8081B}">
      <dgm:prSet/>
      <dgm:spPr/>
      <dgm:t>
        <a:bodyPr/>
        <a:lstStyle/>
        <a:p>
          <a:endParaRPr lang="en-US"/>
        </a:p>
      </dgm:t>
    </dgm:pt>
    <dgm:pt modelId="{DBA1A83A-6C05-4F60-B2F2-D46DE41AB111}" type="sibTrans" cxnId="{EA7C00EC-6341-4C41-AF7C-72AFB4A8081B}">
      <dgm:prSet/>
      <dgm:spPr/>
      <dgm:t>
        <a:bodyPr/>
        <a:lstStyle/>
        <a:p>
          <a:endParaRPr lang="en-US"/>
        </a:p>
      </dgm:t>
    </dgm:pt>
    <dgm:pt modelId="{D8915C93-DDCA-4417-9F9F-44AD823C6256}">
      <dgm:prSet/>
      <dgm:spPr/>
      <dgm:t>
        <a:bodyPr/>
        <a:lstStyle/>
        <a:p>
          <a:r>
            <a:rPr lang="en-US" dirty="0"/>
            <a:t>The message broker acts as a shock absorber</a:t>
          </a:r>
        </a:p>
      </dgm:t>
    </dgm:pt>
    <dgm:pt modelId="{7F877E91-B6EF-4B4A-B8BE-D79530E291B5}" type="parTrans" cxnId="{4F93B9FC-CECB-4809-876E-033AB9590E2B}">
      <dgm:prSet/>
      <dgm:spPr/>
      <dgm:t>
        <a:bodyPr/>
        <a:lstStyle/>
        <a:p>
          <a:endParaRPr lang="en-GB"/>
        </a:p>
      </dgm:t>
    </dgm:pt>
    <dgm:pt modelId="{74ECD450-4AD4-4F35-8C39-DFF60730838E}" type="sibTrans" cxnId="{4F93B9FC-CECB-4809-876E-033AB9590E2B}">
      <dgm:prSet/>
      <dgm:spPr/>
      <dgm:t>
        <a:bodyPr/>
        <a:lstStyle/>
        <a:p>
          <a:endParaRPr lang="en-GB"/>
        </a:p>
      </dgm:t>
    </dgm:pt>
    <dgm:pt modelId="{B4ECF3BF-8C7B-4821-9CC6-8C3A8BCB18EC}">
      <dgm:prSet/>
      <dgm:spPr/>
      <dgm:t>
        <a:bodyPr/>
        <a:lstStyle/>
        <a:p>
          <a:r>
            <a:rPr lang="en-US" dirty="0"/>
            <a:t>Multiple services can deal with the same queue or topic</a:t>
          </a:r>
        </a:p>
      </dgm:t>
    </dgm:pt>
    <dgm:pt modelId="{75D70D35-6E42-4851-AD9C-3E9D78D7AC87}" type="parTrans" cxnId="{91EC35CD-52EE-4CCD-96D2-62927C73DD5B}">
      <dgm:prSet/>
      <dgm:spPr/>
      <dgm:t>
        <a:bodyPr/>
        <a:lstStyle/>
        <a:p>
          <a:endParaRPr lang="en-GB"/>
        </a:p>
      </dgm:t>
    </dgm:pt>
    <dgm:pt modelId="{32DC060B-1D1D-4667-AEDD-2EDF1C3D8BF4}" type="sibTrans" cxnId="{91EC35CD-52EE-4CCD-96D2-62927C73DD5B}">
      <dgm:prSet/>
      <dgm:spPr/>
      <dgm:t>
        <a:bodyPr/>
        <a:lstStyle/>
        <a:p>
          <a:endParaRPr lang="en-GB"/>
        </a:p>
      </dgm:t>
    </dgm:pt>
    <dgm:pt modelId="{CC94144A-FE72-4E21-AC7E-0F31A6477EDA}">
      <dgm:prSet/>
      <dgm:spPr/>
      <dgm:t>
        <a:bodyPr/>
        <a:lstStyle/>
        <a:p>
          <a:r>
            <a:rPr lang="en-US" dirty="0"/>
            <a:t>Load can be distributed across processes and therefore machines</a:t>
          </a:r>
        </a:p>
      </dgm:t>
    </dgm:pt>
    <dgm:pt modelId="{DE785BEC-EC27-40FD-847D-A1CCD3F4E6F9}" type="parTrans" cxnId="{B184E57E-F77D-4F4B-919C-C3EEFE873C99}">
      <dgm:prSet/>
      <dgm:spPr/>
      <dgm:t>
        <a:bodyPr/>
        <a:lstStyle/>
        <a:p>
          <a:endParaRPr lang="en-GB"/>
        </a:p>
      </dgm:t>
    </dgm:pt>
    <dgm:pt modelId="{41E64018-F7D4-4F5F-8E23-4933D0B77CC4}" type="sibTrans" cxnId="{B184E57E-F77D-4F4B-919C-C3EEFE873C99}">
      <dgm:prSet/>
      <dgm:spPr/>
      <dgm:t>
        <a:bodyPr/>
        <a:lstStyle/>
        <a:p>
          <a:endParaRPr lang="en-GB"/>
        </a:p>
      </dgm:t>
    </dgm:pt>
    <dgm:pt modelId="{58A5155F-B344-4A9C-97D2-8FDDD7655F6F}" type="pres">
      <dgm:prSet presAssocID="{F13E632F-853C-4732-AD22-FD798378874D}" presName="diagram" presStyleCnt="0">
        <dgm:presLayoutVars>
          <dgm:dir/>
          <dgm:resizeHandles val="exact"/>
        </dgm:presLayoutVars>
      </dgm:prSet>
      <dgm:spPr/>
    </dgm:pt>
    <dgm:pt modelId="{C92BEEA9-F185-46D6-A1F9-F8BC6C080A88}" type="pres">
      <dgm:prSet presAssocID="{B043AAC5-7CB7-4C83-918C-75FD4028336F}" presName="node" presStyleLbl="node1" presStyleIdx="0" presStyleCnt="4">
        <dgm:presLayoutVars>
          <dgm:bulletEnabled val="1"/>
        </dgm:presLayoutVars>
      </dgm:prSet>
      <dgm:spPr/>
    </dgm:pt>
    <dgm:pt modelId="{44FD215A-F9BE-44BC-A1DA-00203FFE7C84}" type="pres">
      <dgm:prSet presAssocID="{DBA1A83A-6C05-4F60-B2F2-D46DE41AB111}" presName="sibTrans" presStyleCnt="0"/>
      <dgm:spPr/>
    </dgm:pt>
    <dgm:pt modelId="{6DBC8E0C-1E5B-43F6-A705-72E16F4D3485}" type="pres">
      <dgm:prSet presAssocID="{D8915C93-DDCA-4417-9F9F-44AD823C6256}" presName="node" presStyleLbl="node1" presStyleIdx="1" presStyleCnt="4">
        <dgm:presLayoutVars>
          <dgm:bulletEnabled val="1"/>
        </dgm:presLayoutVars>
      </dgm:prSet>
      <dgm:spPr/>
    </dgm:pt>
    <dgm:pt modelId="{FB34C218-4164-4A16-8A8F-01546409F2CD}" type="pres">
      <dgm:prSet presAssocID="{74ECD450-4AD4-4F35-8C39-DFF60730838E}" presName="sibTrans" presStyleCnt="0"/>
      <dgm:spPr/>
    </dgm:pt>
    <dgm:pt modelId="{8CEF7E76-5234-4DF9-86D6-D15DAB6D0867}" type="pres">
      <dgm:prSet presAssocID="{B4ECF3BF-8C7B-4821-9CC6-8C3A8BCB18EC}" presName="node" presStyleLbl="node1" presStyleIdx="2" presStyleCnt="4">
        <dgm:presLayoutVars>
          <dgm:bulletEnabled val="1"/>
        </dgm:presLayoutVars>
      </dgm:prSet>
      <dgm:spPr/>
    </dgm:pt>
    <dgm:pt modelId="{2B1C03FB-1D44-4774-9C39-70CE7DBD41FF}" type="pres">
      <dgm:prSet presAssocID="{32DC060B-1D1D-4667-AEDD-2EDF1C3D8BF4}" presName="sibTrans" presStyleCnt="0"/>
      <dgm:spPr/>
    </dgm:pt>
    <dgm:pt modelId="{EA9B030B-B646-4F1A-98FA-A81B2776AE0A}" type="pres">
      <dgm:prSet presAssocID="{CC94144A-FE72-4E21-AC7E-0F31A6477EDA}" presName="node" presStyleLbl="node1" presStyleIdx="3" presStyleCnt="4">
        <dgm:presLayoutVars>
          <dgm:bulletEnabled val="1"/>
        </dgm:presLayoutVars>
      </dgm:prSet>
      <dgm:spPr/>
    </dgm:pt>
  </dgm:ptLst>
  <dgm:cxnLst>
    <dgm:cxn modelId="{CD1DC802-F198-43E7-AE02-AC9F99092A13}" type="presOf" srcId="{F13E632F-853C-4732-AD22-FD798378874D}" destId="{58A5155F-B344-4A9C-97D2-8FDDD7655F6F}" srcOrd="0" destOrd="0" presId="urn:microsoft.com/office/officeart/2005/8/layout/default"/>
    <dgm:cxn modelId="{B8E2203F-2773-449D-A36F-77DA092357F9}" type="presOf" srcId="{B4ECF3BF-8C7B-4821-9CC6-8C3A8BCB18EC}" destId="{8CEF7E76-5234-4DF9-86D6-D15DAB6D0867}" srcOrd="0" destOrd="0" presId="urn:microsoft.com/office/officeart/2005/8/layout/default"/>
    <dgm:cxn modelId="{D2D1C764-3FBA-4DFE-80B8-26E547EE6893}" type="presOf" srcId="{CC94144A-FE72-4E21-AC7E-0F31A6477EDA}" destId="{EA9B030B-B646-4F1A-98FA-A81B2776AE0A}" srcOrd="0" destOrd="0" presId="urn:microsoft.com/office/officeart/2005/8/layout/default"/>
    <dgm:cxn modelId="{B184E57E-F77D-4F4B-919C-C3EEFE873C99}" srcId="{F13E632F-853C-4732-AD22-FD798378874D}" destId="{CC94144A-FE72-4E21-AC7E-0F31A6477EDA}" srcOrd="3" destOrd="0" parTransId="{DE785BEC-EC27-40FD-847D-A1CCD3F4E6F9}" sibTransId="{41E64018-F7D4-4F5F-8E23-4933D0B77CC4}"/>
    <dgm:cxn modelId="{B7A8319C-DAEB-4798-B3FA-F04CB535E6A6}" type="presOf" srcId="{D8915C93-DDCA-4417-9F9F-44AD823C6256}" destId="{6DBC8E0C-1E5B-43F6-A705-72E16F4D3485}" srcOrd="0" destOrd="0" presId="urn:microsoft.com/office/officeart/2005/8/layout/default"/>
    <dgm:cxn modelId="{91EC35CD-52EE-4CCD-96D2-62927C73DD5B}" srcId="{F13E632F-853C-4732-AD22-FD798378874D}" destId="{B4ECF3BF-8C7B-4821-9CC6-8C3A8BCB18EC}" srcOrd="2" destOrd="0" parTransId="{75D70D35-6E42-4851-AD9C-3E9D78D7AC87}" sibTransId="{32DC060B-1D1D-4667-AEDD-2EDF1C3D8BF4}"/>
    <dgm:cxn modelId="{609707D2-D74C-4493-92E4-D0F38B845C67}" type="presOf" srcId="{B043AAC5-7CB7-4C83-918C-75FD4028336F}" destId="{C92BEEA9-F185-46D6-A1F9-F8BC6C080A88}" srcOrd="0" destOrd="0" presId="urn:microsoft.com/office/officeart/2005/8/layout/default"/>
    <dgm:cxn modelId="{EA7C00EC-6341-4C41-AF7C-72AFB4A8081B}" srcId="{F13E632F-853C-4732-AD22-FD798378874D}" destId="{B043AAC5-7CB7-4C83-918C-75FD4028336F}" srcOrd="0" destOrd="0" parTransId="{685021F8-C772-420D-AE32-03241D43F6FF}" sibTransId="{DBA1A83A-6C05-4F60-B2F2-D46DE41AB111}"/>
    <dgm:cxn modelId="{4F93B9FC-CECB-4809-876E-033AB9590E2B}" srcId="{F13E632F-853C-4732-AD22-FD798378874D}" destId="{D8915C93-DDCA-4417-9F9F-44AD823C6256}" srcOrd="1" destOrd="0" parTransId="{7F877E91-B6EF-4B4A-B8BE-D79530E291B5}" sibTransId="{74ECD450-4AD4-4F35-8C39-DFF60730838E}"/>
    <dgm:cxn modelId="{F06B5740-78AD-44BF-A39B-5E13783367C1}" type="presParOf" srcId="{58A5155F-B344-4A9C-97D2-8FDDD7655F6F}" destId="{C92BEEA9-F185-46D6-A1F9-F8BC6C080A88}" srcOrd="0" destOrd="0" presId="urn:microsoft.com/office/officeart/2005/8/layout/default"/>
    <dgm:cxn modelId="{CAF1EC2D-6168-493E-A244-350B957E287A}" type="presParOf" srcId="{58A5155F-B344-4A9C-97D2-8FDDD7655F6F}" destId="{44FD215A-F9BE-44BC-A1DA-00203FFE7C84}" srcOrd="1" destOrd="0" presId="urn:microsoft.com/office/officeart/2005/8/layout/default"/>
    <dgm:cxn modelId="{0BA893A5-590A-404A-AB4A-00B0F2116DE8}" type="presParOf" srcId="{58A5155F-B344-4A9C-97D2-8FDDD7655F6F}" destId="{6DBC8E0C-1E5B-43F6-A705-72E16F4D3485}" srcOrd="2" destOrd="0" presId="urn:microsoft.com/office/officeart/2005/8/layout/default"/>
    <dgm:cxn modelId="{EE188BEF-E9C2-4A53-A698-8E42A6E611ED}" type="presParOf" srcId="{58A5155F-B344-4A9C-97D2-8FDDD7655F6F}" destId="{FB34C218-4164-4A16-8A8F-01546409F2CD}" srcOrd="3" destOrd="0" presId="urn:microsoft.com/office/officeart/2005/8/layout/default"/>
    <dgm:cxn modelId="{D52891FB-CC49-41C6-91F7-E23A06064270}" type="presParOf" srcId="{58A5155F-B344-4A9C-97D2-8FDDD7655F6F}" destId="{8CEF7E76-5234-4DF9-86D6-D15DAB6D0867}" srcOrd="4" destOrd="0" presId="urn:microsoft.com/office/officeart/2005/8/layout/default"/>
    <dgm:cxn modelId="{D675F11F-EFE6-4A0A-8152-337296E0E2C3}" type="presParOf" srcId="{58A5155F-B344-4A9C-97D2-8FDDD7655F6F}" destId="{2B1C03FB-1D44-4774-9C39-70CE7DBD41FF}" srcOrd="5" destOrd="0" presId="urn:microsoft.com/office/officeart/2005/8/layout/default"/>
    <dgm:cxn modelId="{47077278-6192-41F5-939F-E4598C4A82A9}" type="presParOf" srcId="{58A5155F-B344-4A9C-97D2-8FDDD7655F6F}" destId="{EA9B030B-B646-4F1A-98FA-A81B2776AE0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3E632F-853C-4732-AD22-FD798378874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43AAC5-7CB7-4C83-918C-75FD4028336F}">
      <dgm:prSet/>
      <dgm:spPr/>
      <dgm:t>
        <a:bodyPr/>
        <a:lstStyle/>
        <a:p>
          <a:r>
            <a:rPr lang="en-GB" dirty="0"/>
            <a:t>Fire and forget can lead to a worse (at least different) user experience</a:t>
          </a:r>
          <a:endParaRPr lang="en-US" dirty="0"/>
        </a:p>
      </dgm:t>
    </dgm:pt>
    <dgm:pt modelId="{685021F8-C772-420D-AE32-03241D43F6FF}" type="parTrans" cxnId="{EA7C00EC-6341-4C41-AF7C-72AFB4A8081B}">
      <dgm:prSet/>
      <dgm:spPr/>
      <dgm:t>
        <a:bodyPr/>
        <a:lstStyle/>
        <a:p>
          <a:endParaRPr lang="en-US"/>
        </a:p>
      </dgm:t>
    </dgm:pt>
    <dgm:pt modelId="{DBA1A83A-6C05-4F60-B2F2-D46DE41AB111}" type="sibTrans" cxnId="{EA7C00EC-6341-4C41-AF7C-72AFB4A8081B}">
      <dgm:prSet/>
      <dgm:spPr/>
      <dgm:t>
        <a:bodyPr/>
        <a:lstStyle/>
        <a:p>
          <a:endParaRPr lang="en-US"/>
        </a:p>
      </dgm:t>
    </dgm:pt>
    <dgm:pt modelId="{E485C1C7-6F67-4AB5-A1E5-8A98D56EFBAF}">
      <dgm:prSet/>
      <dgm:spPr/>
      <dgm:t>
        <a:bodyPr/>
        <a:lstStyle/>
        <a:p>
          <a:r>
            <a:rPr lang="en-US" dirty="0"/>
            <a:t>Response times are much faster, as you no longer actually wait for the response</a:t>
          </a:r>
        </a:p>
      </dgm:t>
    </dgm:pt>
    <dgm:pt modelId="{1E3EF2E4-6B93-4C71-B71C-EDF156B57FBF}" type="parTrans" cxnId="{0B62A468-5EF0-4252-943C-1A629399E527}">
      <dgm:prSet/>
      <dgm:spPr/>
      <dgm:t>
        <a:bodyPr/>
        <a:lstStyle/>
        <a:p>
          <a:endParaRPr lang="en-GB"/>
        </a:p>
      </dgm:t>
    </dgm:pt>
    <dgm:pt modelId="{46F5ABE5-E8C3-432E-B52A-8D187C2F7747}" type="sibTrans" cxnId="{0B62A468-5EF0-4252-943C-1A629399E527}">
      <dgm:prSet/>
      <dgm:spPr/>
      <dgm:t>
        <a:bodyPr/>
        <a:lstStyle/>
        <a:p>
          <a:endParaRPr lang="en-GB"/>
        </a:p>
      </dgm:t>
    </dgm:pt>
    <dgm:pt modelId="{117994A0-B4A6-4D16-8215-D71A582D2E7D}">
      <dgm:prSet/>
      <dgm:spPr/>
      <dgm:t>
        <a:bodyPr/>
        <a:lstStyle/>
        <a:p>
          <a:r>
            <a:rPr lang="en-US" dirty="0"/>
            <a:t>But what if you need a response?</a:t>
          </a:r>
        </a:p>
      </dgm:t>
    </dgm:pt>
    <dgm:pt modelId="{342030DB-8B93-4720-98E6-A87C481D5EAC}" type="parTrans" cxnId="{C0CF9838-1A4F-4E63-94E0-384AB99BDC26}">
      <dgm:prSet/>
      <dgm:spPr/>
      <dgm:t>
        <a:bodyPr/>
        <a:lstStyle/>
        <a:p>
          <a:endParaRPr lang="en-GB"/>
        </a:p>
      </dgm:t>
    </dgm:pt>
    <dgm:pt modelId="{1A6F2C08-15C5-48EE-9658-DC0372D2ECE8}" type="sibTrans" cxnId="{C0CF9838-1A4F-4E63-94E0-384AB99BDC26}">
      <dgm:prSet/>
      <dgm:spPr/>
      <dgm:t>
        <a:bodyPr/>
        <a:lstStyle/>
        <a:p>
          <a:endParaRPr lang="en-GB"/>
        </a:p>
      </dgm:t>
    </dgm:pt>
    <dgm:pt modelId="{58A5155F-B344-4A9C-97D2-8FDDD7655F6F}" type="pres">
      <dgm:prSet presAssocID="{F13E632F-853C-4732-AD22-FD798378874D}" presName="diagram" presStyleCnt="0">
        <dgm:presLayoutVars>
          <dgm:dir/>
          <dgm:resizeHandles val="exact"/>
        </dgm:presLayoutVars>
      </dgm:prSet>
      <dgm:spPr/>
    </dgm:pt>
    <dgm:pt modelId="{C92BEEA9-F185-46D6-A1F9-F8BC6C080A88}" type="pres">
      <dgm:prSet presAssocID="{B043AAC5-7CB7-4C83-918C-75FD4028336F}" presName="node" presStyleLbl="node1" presStyleIdx="0" presStyleCnt="3">
        <dgm:presLayoutVars>
          <dgm:bulletEnabled val="1"/>
        </dgm:presLayoutVars>
      </dgm:prSet>
      <dgm:spPr/>
    </dgm:pt>
    <dgm:pt modelId="{49F003C2-7C63-454A-81A4-1173327FA41D}" type="pres">
      <dgm:prSet presAssocID="{DBA1A83A-6C05-4F60-B2F2-D46DE41AB111}" presName="sibTrans" presStyleCnt="0"/>
      <dgm:spPr/>
    </dgm:pt>
    <dgm:pt modelId="{14370379-0FF8-4212-96E9-9D8F34DAFCF9}" type="pres">
      <dgm:prSet presAssocID="{E485C1C7-6F67-4AB5-A1E5-8A98D56EFBAF}" presName="node" presStyleLbl="node1" presStyleIdx="1" presStyleCnt="3">
        <dgm:presLayoutVars>
          <dgm:bulletEnabled val="1"/>
        </dgm:presLayoutVars>
      </dgm:prSet>
      <dgm:spPr/>
    </dgm:pt>
    <dgm:pt modelId="{B60D22B9-33B0-4FA5-B72F-23C7016A9520}" type="pres">
      <dgm:prSet presAssocID="{46F5ABE5-E8C3-432E-B52A-8D187C2F7747}" presName="sibTrans" presStyleCnt="0"/>
      <dgm:spPr/>
    </dgm:pt>
    <dgm:pt modelId="{0FD98120-85B6-4B7F-B827-937E8133AA9E}" type="pres">
      <dgm:prSet presAssocID="{117994A0-B4A6-4D16-8215-D71A582D2E7D}" presName="node" presStyleLbl="node1" presStyleIdx="2" presStyleCnt="3">
        <dgm:presLayoutVars>
          <dgm:bulletEnabled val="1"/>
        </dgm:presLayoutVars>
      </dgm:prSet>
      <dgm:spPr/>
    </dgm:pt>
  </dgm:ptLst>
  <dgm:cxnLst>
    <dgm:cxn modelId="{CD1DC802-F198-43E7-AE02-AC9F99092A13}" type="presOf" srcId="{F13E632F-853C-4732-AD22-FD798378874D}" destId="{58A5155F-B344-4A9C-97D2-8FDDD7655F6F}" srcOrd="0" destOrd="0" presId="urn:microsoft.com/office/officeart/2005/8/layout/default"/>
    <dgm:cxn modelId="{C0CF9838-1A4F-4E63-94E0-384AB99BDC26}" srcId="{F13E632F-853C-4732-AD22-FD798378874D}" destId="{117994A0-B4A6-4D16-8215-D71A582D2E7D}" srcOrd="2" destOrd="0" parTransId="{342030DB-8B93-4720-98E6-A87C481D5EAC}" sibTransId="{1A6F2C08-15C5-48EE-9658-DC0372D2ECE8}"/>
    <dgm:cxn modelId="{C3FE9868-B75B-4455-9D77-3DB2C109BD8F}" type="presOf" srcId="{E485C1C7-6F67-4AB5-A1E5-8A98D56EFBAF}" destId="{14370379-0FF8-4212-96E9-9D8F34DAFCF9}" srcOrd="0" destOrd="0" presId="urn:microsoft.com/office/officeart/2005/8/layout/default"/>
    <dgm:cxn modelId="{0B62A468-5EF0-4252-943C-1A629399E527}" srcId="{F13E632F-853C-4732-AD22-FD798378874D}" destId="{E485C1C7-6F67-4AB5-A1E5-8A98D56EFBAF}" srcOrd="1" destOrd="0" parTransId="{1E3EF2E4-6B93-4C71-B71C-EDF156B57FBF}" sibTransId="{46F5ABE5-E8C3-432E-B52A-8D187C2F7747}"/>
    <dgm:cxn modelId="{609707D2-D74C-4493-92E4-D0F38B845C67}" type="presOf" srcId="{B043AAC5-7CB7-4C83-918C-75FD4028336F}" destId="{C92BEEA9-F185-46D6-A1F9-F8BC6C080A88}" srcOrd="0" destOrd="0" presId="urn:microsoft.com/office/officeart/2005/8/layout/default"/>
    <dgm:cxn modelId="{4AFDF9D2-3446-4B0C-96B8-08157FF7F117}" type="presOf" srcId="{117994A0-B4A6-4D16-8215-D71A582D2E7D}" destId="{0FD98120-85B6-4B7F-B827-937E8133AA9E}" srcOrd="0" destOrd="0" presId="urn:microsoft.com/office/officeart/2005/8/layout/default"/>
    <dgm:cxn modelId="{EA7C00EC-6341-4C41-AF7C-72AFB4A8081B}" srcId="{F13E632F-853C-4732-AD22-FD798378874D}" destId="{B043AAC5-7CB7-4C83-918C-75FD4028336F}" srcOrd="0" destOrd="0" parTransId="{685021F8-C772-420D-AE32-03241D43F6FF}" sibTransId="{DBA1A83A-6C05-4F60-B2F2-D46DE41AB111}"/>
    <dgm:cxn modelId="{F06B5740-78AD-44BF-A39B-5E13783367C1}" type="presParOf" srcId="{58A5155F-B344-4A9C-97D2-8FDDD7655F6F}" destId="{C92BEEA9-F185-46D6-A1F9-F8BC6C080A88}" srcOrd="0" destOrd="0" presId="urn:microsoft.com/office/officeart/2005/8/layout/default"/>
    <dgm:cxn modelId="{574C853A-8809-445C-AF5A-B3790DF31A96}" type="presParOf" srcId="{58A5155F-B344-4A9C-97D2-8FDDD7655F6F}" destId="{49F003C2-7C63-454A-81A4-1173327FA41D}" srcOrd="1" destOrd="0" presId="urn:microsoft.com/office/officeart/2005/8/layout/default"/>
    <dgm:cxn modelId="{F7C6B1C9-CC32-4039-84B2-82CC82C82020}" type="presParOf" srcId="{58A5155F-B344-4A9C-97D2-8FDDD7655F6F}" destId="{14370379-0FF8-4212-96E9-9D8F34DAFCF9}" srcOrd="2" destOrd="0" presId="urn:microsoft.com/office/officeart/2005/8/layout/default"/>
    <dgm:cxn modelId="{E6F12B6C-07C5-441C-BB4F-F5D46DE1863C}" type="presParOf" srcId="{58A5155F-B344-4A9C-97D2-8FDDD7655F6F}" destId="{B60D22B9-33B0-4FA5-B72F-23C7016A9520}" srcOrd="3" destOrd="0" presId="urn:microsoft.com/office/officeart/2005/8/layout/default"/>
    <dgm:cxn modelId="{80DA76F4-EAAD-407C-8929-604F5D3A80B4}" type="presParOf" srcId="{58A5155F-B344-4A9C-97D2-8FDDD7655F6F}" destId="{0FD98120-85B6-4B7F-B827-937E8133AA9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D4373-F6B9-4F4D-9A4B-35B3D420F1A7}">
      <dsp:nvSpPr>
        <dsp:cNvPr id="0" name=""/>
        <dsp:cNvSpPr/>
      </dsp:nvSpPr>
      <dsp:spPr>
        <a:xfrm>
          <a:off x="3781" y="67841"/>
          <a:ext cx="2273944" cy="9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Software Speed</a:t>
          </a:r>
          <a:endParaRPr lang="en-US" sz="2500" kern="1200"/>
        </a:p>
      </dsp:txBody>
      <dsp:txXfrm>
        <a:off x="3781" y="67841"/>
        <a:ext cx="2273944" cy="903653"/>
      </dsp:txXfrm>
    </dsp:sp>
    <dsp:sp modelId="{7ACFC8FA-7214-4134-AD69-BABD7D39B924}">
      <dsp:nvSpPr>
        <dsp:cNvPr id="0" name=""/>
        <dsp:cNvSpPr/>
      </dsp:nvSpPr>
      <dsp:spPr>
        <a:xfrm>
          <a:off x="3781" y="971495"/>
          <a:ext cx="2273944" cy="2746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Responsive / latency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Throughput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Capacity</a:t>
          </a:r>
          <a:endParaRPr lang="en-US" sz="2500" kern="1200"/>
        </a:p>
      </dsp:txBody>
      <dsp:txXfrm>
        <a:off x="3781" y="971495"/>
        <a:ext cx="2273944" cy="2746742"/>
      </dsp:txXfrm>
    </dsp:sp>
    <dsp:sp modelId="{B2B42512-B7B9-4ECD-A779-DB4FB4BA6FFE}">
      <dsp:nvSpPr>
        <dsp:cNvPr id="0" name=""/>
        <dsp:cNvSpPr/>
      </dsp:nvSpPr>
      <dsp:spPr>
        <a:xfrm>
          <a:off x="2596078" y="67841"/>
          <a:ext cx="2273944" cy="9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Scale</a:t>
          </a:r>
          <a:endParaRPr lang="en-US" sz="2500" kern="1200"/>
        </a:p>
      </dsp:txBody>
      <dsp:txXfrm>
        <a:off x="2596078" y="67841"/>
        <a:ext cx="2273944" cy="903653"/>
      </dsp:txXfrm>
    </dsp:sp>
    <dsp:sp modelId="{5C18A9E8-E3DF-45E4-BC23-08CEC96AB1B9}">
      <dsp:nvSpPr>
        <dsp:cNvPr id="0" name=""/>
        <dsp:cNvSpPr/>
      </dsp:nvSpPr>
      <dsp:spPr>
        <a:xfrm>
          <a:off x="2596078" y="971495"/>
          <a:ext cx="2273944" cy="2746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Concurrency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State</a:t>
          </a:r>
          <a:endParaRPr lang="en-US" sz="2500" kern="1200"/>
        </a:p>
      </dsp:txBody>
      <dsp:txXfrm>
        <a:off x="2596078" y="971495"/>
        <a:ext cx="2273944" cy="2746742"/>
      </dsp:txXfrm>
    </dsp:sp>
    <dsp:sp modelId="{91801D1D-57B1-45FA-AD97-EFE492FEC605}">
      <dsp:nvSpPr>
        <dsp:cNvPr id="0" name=""/>
        <dsp:cNvSpPr/>
      </dsp:nvSpPr>
      <dsp:spPr>
        <a:xfrm>
          <a:off x="5188376" y="67841"/>
          <a:ext cx="2273944" cy="9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Reliable</a:t>
          </a:r>
          <a:endParaRPr lang="en-US" sz="2500" kern="1200"/>
        </a:p>
      </dsp:txBody>
      <dsp:txXfrm>
        <a:off x="5188376" y="67841"/>
        <a:ext cx="2273944" cy="903653"/>
      </dsp:txXfrm>
    </dsp:sp>
    <dsp:sp modelId="{52B33C0A-ACAC-479B-B3F2-DC6D4344129D}">
      <dsp:nvSpPr>
        <dsp:cNvPr id="0" name=""/>
        <dsp:cNvSpPr/>
      </dsp:nvSpPr>
      <dsp:spPr>
        <a:xfrm>
          <a:off x="5188376" y="971495"/>
          <a:ext cx="2273944" cy="2746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Usable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Availability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Secure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Testable</a:t>
          </a:r>
        </a:p>
      </dsp:txBody>
      <dsp:txXfrm>
        <a:off x="5188376" y="971495"/>
        <a:ext cx="2273944" cy="2746742"/>
      </dsp:txXfrm>
    </dsp:sp>
    <dsp:sp modelId="{9A8CCAF7-8E90-46CF-B859-BB41E27D7258}">
      <dsp:nvSpPr>
        <dsp:cNvPr id="0" name=""/>
        <dsp:cNvSpPr/>
      </dsp:nvSpPr>
      <dsp:spPr>
        <a:xfrm>
          <a:off x="7780673" y="67841"/>
          <a:ext cx="2273944" cy="9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Speed to Market</a:t>
          </a:r>
          <a:endParaRPr lang="en-US" sz="2500" kern="1200"/>
        </a:p>
      </dsp:txBody>
      <dsp:txXfrm>
        <a:off x="7780673" y="67841"/>
        <a:ext cx="2273944" cy="903653"/>
      </dsp:txXfrm>
    </dsp:sp>
    <dsp:sp modelId="{C00CC7CA-95F5-4704-B1DB-BE1F8E6EF009}">
      <dsp:nvSpPr>
        <dsp:cNvPr id="0" name=""/>
        <dsp:cNvSpPr/>
      </dsp:nvSpPr>
      <dsp:spPr>
        <a:xfrm>
          <a:off x="7780673" y="971495"/>
          <a:ext cx="2273944" cy="2746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Maintainable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Portable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Flexible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Extensible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Supportable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Deployable</a:t>
          </a:r>
        </a:p>
      </dsp:txBody>
      <dsp:txXfrm>
        <a:off x="7780673" y="971495"/>
        <a:ext cx="2273944" cy="27467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6AAB6-0C18-44A2-B213-B9FB9C4BE80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61575-A6C5-4744-93CC-FBB0AAD6649E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7298A-C073-4851-9041-5FBFB53AA34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Event Sourcing</a:t>
          </a:r>
          <a:endParaRPr lang="en-US" sz="2500" kern="1200"/>
        </a:p>
      </dsp:txBody>
      <dsp:txXfrm>
        <a:off x="35606" y="2725540"/>
        <a:ext cx="2981250" cy="720000"/>
      </dsp:txXfrm>
    </dsp:sp>
    <dsp:sp modelId="{B1A78D8C-DABF-4B5B-ADF7-8F8C57725CF3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3134B-D020-417A-A5FD-837F4AEA4B79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03454-E5F1-4AB1-9515-3D98E9C4C46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Store and process server-side events</a:t>
          </a:r>
          <a:endParaRPr lang="en-US" sz="2500" kern="1200"/>
        </a:p>
      </dsp:txBody>
      <dsp:txXfrm>
        <a:off x="3538574" y="2725540"/>
        <a:ext cx="2981250" cy="720000"/>
      </dsp:txXfrm>
    </dsp:sp>
    <dsp:sp modelId="{357FD69D-A9A1-431B-97E1-D59155A91A64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6DB3B-F117-44DD-9F05-FC31F097938A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B598-BE08-425F-8111-09E7D39FF4A5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Audit</a:t>
          </a:r>
          <a:endParaRPr lang="en-US" sz="2500" kern="1200"/>
        </a:p>
      </dsp:txBody>
      <dsp:txXfrm>
        <a:off x="7041543" y="2725540"/>
        <a:ext cx="29812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C49CB-2FDA-41E8-8BB1-153629F175B5}">
      <dsp:nvSpPr>
        <dsp:cNvPr id="0" name=""/>
        <dsp:cNvSpPr/>
      </dsp:nvSpPr>
      <dsp:spPr>
        <a:xfrm>
          <a:off x="1176338" y="219228"/>
          <a:ext cx="715869" cy="71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F2BF8-E595-4B63-9C47-EC492E163485}">
      <dsp:nvSpPr>
        <dsp:cNvPr id="0" name=""/>
        <dsp:cNvSpPr/>
      </dsp:nvSpPr>
      <dsp:spPr>
        <a:xfrm>
          <a:off x="738862" y="1176499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Auditing for free</a:t>
          </a:r>
        </a:p>
      </dsp:txBody>
      <dsp:txXfrm>
        <a:off x="738862" y="1176499"/>
        <a:ext cx="1590820" cy="636328"/>
      </dsp:txXfrm>
    </dsp:sp>
    <dsp:sp modelId="{25C82D36-1EEB-41ED-92AC-35746FBB8504}">
      <dsp:nvSpPr>
        <dsp:cNvPr id="0" name=""/>
        <dsp:cNvSpPr/>
      </dsp:nvSpPr>
      <dsp:spPr>
        <a:xfrm>
          <a:off x="3045552" y="219228"/>
          <a:ext cx="715869" cy="71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CD893-907C-4CAF-A9A0-AFE1AAA36E02}">
      <dsp:nvSpPr>
        <dsp:cNvPr id="0" name=""/>
        <dsp:cNvSpPr/>
      </dsp:nvSpPr>
      <dsp:spPr>
        <a:xfrm>
          <a:off x="2608076" y="1176499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Accurate log of everything that has happened to the system</a:t>
          </a:r>
        </a:p>
      </dsp:txBody>
      <dsp:txXfrm>
        <a:off x="2608076" y="1176499"/>
        <a:ext cx="1590820" cy="636328"/>
      </dsp:txXfrm>
    </dsp:sp>
    <dsp:sp modelId="{1C3EE690-DEBE-459C-B2DB-D888D066B6B8}">
      <dsp:nvSpPr>
        <dsp:cNvPr id="0" name=""/>
        <dsp:cNvSpPr/>
      </dsp:nvSpPr>
      <dsp:spPr>
        <a:xfrm>
          <a:off x="2110945" y="2210532"/>
          <a:ext cx="715869" cy="71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61F2B-ECD1-4741-8DFC-356B4874E21E}">
      <dsp:nvSpPr>
        <dsp:cNvPr id="0" name=""/>
        <dsp:cNvSpPr/>
      </dsp:nvSpPr>
      <dsp:spPr>
        <a:xfrm>
          <a:off x="1673469" y="3167803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Testing</a:t>
          </a:r>
        </a:p>
      </dsp:txBody>
      <dsp:txXfrm>
        <a:off x="1673469" y="3167803"/>
        <a:ext cx="1590820" cy="636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AF9C2-C6B2-4C3F-AF28-EB844E571A55}">
      <dsp:nvSpPr>
        <dsp:cNvPr id="0" name=""/>
        <dsp:cNvSpPr/>
      </dsp:nvSpPr>
      <dsp:spPr>
        <a:xfrm>
          <a:off x="0" y="82439"/>
          <a:ext cx="493776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Software Speed – you want you program to run quickly</a:t>
          </a:r>
          <a:endParaRPr lang="en-US" sz="2300" kern="1200" dirty="0"/>
        </a:p>
      </dsp:txBody>
      <dsp:txXfrm>
        <a:off x="44664" y="127103"/>
        <a:ext cx="4848432" cy="825612"/>
      </dsp:txXfrm>
    </dsp:sp>
    <dsp:sp modelId="{3E6694C8-C4CE-47D4-B192-5511E6B21BFE}">
      <dsp:nvSpPr>
        <dsp:cNvPr id="0" name=""/>
        <dsp:cNvSpPr/>
      </dsp:nvSpPr>
      <dsp:spPr>
        <a:xfrm>
          <a:off x="0" y="1063619"/>
          <a:ext cx="493776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Scale – you want your software to accommodate many users</a:t>
          </a:r>
          <a:endParaRPr lang="en-US" sz="2300" kern="1200"/>
        </a:p>
      </dsp:txBody>
      <dsp:txXfrm>
        <a:off x="44664" y="1108283"/>
        <a:ext cx="4848432" cy="825612"/>
      </dsp:txXfrm>
    </dsp:sp>
    <dsp:sp modelId="{F3D03AE4-A655-4924-B4DF-FA7CDC6FF610}">
      <dsp:nvSpPr>
        <dsp:cNvPr id="0" name=""/>
        <dsp:cNvSpPr/>
      </dsp:nvSpPr>
      <dsp:spPr>
        <a:xfrm>
          <a:off x="0" y="2044800"/>
          <a:ext cx="493776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Reliability – you want your software to be reliable</a:t>
          </a:r>
          <a:endParaRPr lang="en-US" sz="2300" kern="1200" dirty="0"/>
        </a:p>
      </dsp:txBody>
      <dsp:txXfrm>
        <a:off x="44664" y="2089464"/>
        <a:ext cx="4848432" cy="825612"/>
      </dsp:txXfrm>
    </dsp:sp>
    <dsp:sp modelId="{92EE1B6F-E93A-4E91-A029-03ECD677EF37}">
      <dsp:nvSpPr>
        <dsp:cNvPr id="0" name=""/>
        <dsp:cNvSpPr/>
      </dsp:nvSpPr>
      <dsp:spPr>
        <a:xfrm>
          <a:off x="0" y="3025980"/>
          <a:ext cx="493776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Speed to Market</a:t>
          </a:r>
        </a:p>
      </dsp:txBody>
      <dsp:txXfrm>
        <a:off x="44664" y="3070644"/>
        <a:ext cx="4848432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AF9C2-C6B2-4C3F-AF28-EB844E571A55}">
      <dsp:nvSpPr>
        <dsp:cNvPr id="0" name=""/>
        <dsp:cNvSpPr/>
      </dsp:nvSpPr>
      <dsp:spPr>
        <a:xfrm>
          <a:off x="0" y="87991"/>
          <a:ext cx="4937760" cy="91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How quick?  What does quick mean?</a:t>
          </a:r>
          <a:endParaRPr lang="en-US" sz="2000" kern="1200" dirty="0"/>
        </a:p>
      </dsp:txBody>
      <dsp:txXfrm>
        <a:off x="44845" y="132836"/>
        <a:ext cx="4848070" cy="828954"/>
      </dsp:txXfrm>
    </dsp:sp>
    <dsp:sp modelId="{3E6694C8-C4CE-47D4-B192-5511E6B21BFE}">
      <dsp:nvSpPr>
        <dsp:cNvPr id="0" name=""/>
        <dsp:cNvSpPr/>
      </dsp:nvSpPr>
      <dsp:spPr>
        <a:xfrm>
          <a:off x="0" y="1064235"/>
          <a:ext cx="4937760" cy="91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How many?</a:t>
          </a:r>
          <a:endParaRPr lang="en-US" sz="2000" kern="1200" dirty="0"/>
        </a:p>
      </dsp:txBody>
      <dsp:txXfrm>
        <a:off x="44845" y="1109080"/>
        <a:ext cx="4848070" cy="828954"/>
      </dsp:txXfrm>
    </dsp:sp>
    <dsp:sp modelId="{F3D03AE4-A655-4924-B4DF-FA7CDC6FF610}">
      <dsp:nvSpPr>
        <dsp:cNvPr id="0" name=""/>
        <dsp:cNvSpPr/>
      </dsp:nvSpPr>
      <dsp:spPr>
        <a:xfrm>
          <a:off x="0" y="2040480"/>
          <a:ext cx="4937760" cy="91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What’s an acceptable downtime?  Cost of unavailability</a:t>
          </a:r>
          <a:endParaRPr lang="en-US" sz="2000" kern="1200" dirty="0"/>
        </a:p>
      </dsp:txBody>
      <dsp:txXfrm>
        <a:off x="44845" y="2085325"/>
        <a:ext cx="4848070" cy="828954"/>
      </dsp:txXfrm>
    </dsp:sp>
    <dsp:sp modelId="{120AC8C6-6506-462A-867F-788A70FF427D}">
      <dsp:nvSpPr>
        <dsp:cNvPr id="0" name=""/>
        <dsp:cNvSpPr/>
      </dsp:nvSpPr>
      <dsp:spPr>
        <a:xfrm>
          <a:off x="0" y="3016724"/>
          <a:ext cx="4937760" cy="91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Timeframe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4845" y="3061569"/>
        <a:ext cx="4848070" cy="828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BC653-49FD-2A4C-B7CD-653FCF0DADFE}">
      <dsp:nvSpPr>
        <dsp:cNvPr id="0" name=""/>
        <dsp:cNvSpPr/>
      </dsp:nvSpPr>
      <dsp:spPr>
        <a:xfrm>
          <a:off x="0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6DD79-B8DD-0A4E-8C36-A4DC51F569FC}">
      <dsp:nvSpPr>
        <dsp:cNvPr id="0" name=""/>
        <dsp:cNvSpPr/>
      </dsp:nvSpPr>
      <dsp:spPr>
        <a:xfrm>
          <a:off x="314325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Nothing is free</a:t>
          </a:r>
        </a:p>
      </dsp:txBody>
      <dsp:txXfrm>
        <a:off x="366939" y="1315414"/>
        <a:ext cx="2723696" cy="1691139"/>
      </dsp:txXfrm>
    </dsp:sp>
    <dsp:sp modelId="{F29522D7-483A-8A41-AB3F-B4C99B4E78FB}">
      <dsp:nvSpPr>
        <dsp:cNvPr id="0" name=""/>
        <dsp:cNvSpPr/>
      </dsp:nvSpPr>
      <dsp:spPr>
        <a:xfrm>
          <a:off x="3457574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67494-9A60-524F-B79B-C6811E883944}">
      <dsp:nvSpPr>
        <dsp:cNvPr id="0" name=""/>
        <dsp:cNvSpPr/>
      </dsp:nvSpPr>
      <dsp:spPr>
        <a:xfrm>
          <a:off x="3771900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Can’t (and shouldn’t) be applied to everything</a:t>
          </a:r>
        </a:p>
      </dsp:txBody>
      <dsp:txXfrm>
        <a:off x="3824514" y="1315414"/>
        <a:ext cx="2723696" cy="1691139"/>
      </dsp:txXfrm>
    </dsp:sp>
    <dsp:sp modelId="{61913C35-AD75-2E46-B8EA-33D8BA7162C0}">
      <dsp:nvSpPr>
        <dsp:cNvPr id="0" name=""/>
        <dsp:cNvSpPr/>
      </dsp:nvSpPr>
      <dsp:spPr>
        <a:xfrm>
          <a:off x="6915149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2CAEC-F322-BE4A-A432-659F1A414ABB}">
      <dsp:nvSpPr>
        <dsp:cNvPr id="0" name=""/>
        <dsp:cNvSpPr/>
      </dsp:nvSpPr>
      <dsp:spPr>
        <a:xfrm>
          <a:off x="7229475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Some of these patterns require significant investment and a change in approach</a:t>
          </a:r>
        </a:p>
      </dsp:txBody>
      <dsp:txXfrm>
        <a:off x="7282089" y="1315414"/>
        <a:ext cx="2723696" cy="169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EEA9-F185-46D6-A1F9-F8BC6C080A88}">
      <dsp:nvSpPr>
        <dsp:cNvPr id="0" name=""/>
        <dsp:cNvSpPr/>
      </dsp:nvSpPr>
      <dsp:spPr>
        <a:xfrm>
          <a:off x="356483" y="3344"/>
          <a:ext cx="3342037" cy="2005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Services no longer need to know the location of other services.</a:t>
          </a:r>
          <a:endParaRPr lang="en-US" sz="2700" kern="1200" dirty="0"/>
        </a:p>
      </dsp:txBody>
      <dsp:txXfrm>
        <a:off x="356483" y="3344"/>
        <a:ext cx="3342037" cy="2005222"/>
      </dsp:txXfrm>
    </dsp:sp>
    <dsp:sp modelId="{CAEF6817-9AFD-40B5-83FE-644CDD4920B3}">
      <dsp:nvSpPr>
        <dsp:cNvPr id="0" name=""/>
        <dsp:cNvSpPr/>
      </dsp:nvSpPr>
      <dsp:spPr>
        <a:xfrm>
          <a:off x="4032724" y="3344"/>
          <a:ext cx="3342037" cy="2005222"/>
        </a:xfrm>
        <a:prstGeom prst="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Services will not directly break because data has been changed upstream.</a:t>
          </a:r>
          <a:endParaRPr lang="en-US" sz="2700" kern="1200"/>
        </a:p>
      </dsp:txBody>
      <dsp:txXfrm>
        <a:off x="4032724" y="3344"/>
        <a:ext cx="3342037" cy="2005222"/>
      </dsp:txXfrm>
    </dsp:sp>
    <dsp:sp modelId="{BF8169B6-5E7D-44A2-996C-575FCFB3005E}">
      <dsp:nvSpPr>
        <dsp:cNvPr id="0" name=""/>
        <dsp:cNvSpPr/>
      </dsp:nvSpPr>
      <dsp:spPr>
        <a:xfrm>
          <a:off x="7708965" y="3344"/>
          <a:ext cx="3342037" cy="2005222"/>
        </a:xfrm>
        <a:prstGeom prst="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Services are no longer dependant on the health of upstream services.</a:t>
          </a:r>
          <a:endParaRPr lang="en-US" sz="2700" kern="1200"/>
        </a:p>
      </dsp:txBody>
      <dsp:txXfrm>
        <a:off x="7708965" y="3344"/>
        <a:ext cx="3342037" cy="2005222"/>
      </dsp:txXfrm>
    </dsp:sp>
    <dsp:sp modelId="{0D568B78-4E42-4A38-A489-00B50ED9BD9F}">
      <dsp:nvSpPr>
        <dsp:cNvPr id="0" name=""/>
        <dsp:cNvSpPr/>
      </dsp:nvSpPr>
      <dsp:spPr>
        <a:xfrm>
          <a:off x="4032724" y="2342770"/>
          <a:ext cx="3342037" cy="2005222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Services no longer care what up and downstream services do.</a:t>
          </a:r>
          <a:endParaRPr lang="en-US" sz="2700" kern="1200"/>
        </a:p>
      </dsp:txBody>
      <dsp:txXfrm>
        <a:off x="4032724" y="2342770"/>
        <a:ext cx="3342037" cy="20052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EEA9-F185-46D6-A1F9-F8BC6C080A88}">
      <dsp:nvSpPr>
        <dsp:cNvPr id="0" name=""/>
        <dsp:cNvSpPr/>
      </dsp:nvSpPr>
      <dsp:spPr>
        <a:xfrm>
          <a:off x="0" y="1106217"/>
          <a:ext cx="3564839" cy="21389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Services are now dependent on a message broker.</a:t>
          </a:r>
          <a:endParaRPr lang="en-US" sz="2100" kern="1200" dirty="0"/>
        </a:p>
      </dsp:txBody>
      <dsp:txXfrm>
        <a:off x="0" y="1106217"/>
        <a:ext cx="3564839" cy="2138903"/>
      </dsp:txXfrm>
    </dsp:sp>
    <dsp:sp modelId="{A416E8C1-8D1A-4837-92A7-DB21BD2E6DEB}">
      <dsp:nvSpPr>
        <dsp:cNvPr id="0" name=""/>
        <dsp:cNvSpPr/>
      </dsp:nvSpPr>
      <dsp:spPr>
        <a:xfrm>
          <a:off x="3921323" y="1106217"/>
          <a:ext cx="3564839" cy="2138903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Although services will not </a:t>
          </a:r>
          <a:r>
            <a:rPr lang="en-GB" sz="2100" i="1" kern="1200"/>
            <a:t>directly </a:t>
          </a:r>
          <a:r>
            <a:rPr lang="en-GB" sz="2100" kern="1200"/>
            <a:t>break because upstream services have changed, if they are expecting data that has changed in format, they can still break.</a:t>
          </a:r>
          <a:endParaRPr lang="en-GB" sz="2100" kern="1200" dirty="0"/>
        </a:p>
      </dsp:txBody>
      <dsp:txXfrm>
        <a:off x="3921323" y="1106217"/>
        <a:ext cx="3564839" cy="2138903"/>
      </dsp:txXfrm>
    </dsp:sp>
    <dsp:sp modelId="{5F28A84F-3140-4396-A860-191D68D8465F}">
      <dsp:nvSpPr>
        <dsp:cNvPr id="0" name=""/>
        <dsp:cNvSpPr/>
      </dsp:nvSpPr>
      <dsp:spPr>
        <a:xfrm>
          <a:off x="7842647" y="1106217"/>
          <a:ext cx="3564839" cy="2138903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Although a service may not </a:t>
          </a:r>
          <a:r>
            <a:rPr lang="en-GB" sz="2100" i="1" kern="1200" dirty="0"/>
            <a:t>care</a:t>
          </a:r>
          <a:r>
            <a:rPr lang="en-GB" sz="2100" kern="1200" dirty="0"/>
            <a:t> what up and downstream services do, those things still need doing.</a:t>
          </a:r>
        </a:p>
      </dsp:txBody>
      <dsp:txXfrm>
        <a:off x="7842647" y="1106217"/>
        <a:ext cx="3564839" cy="21389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EEA9-F185-46D6-A1F9-F8BC6C080A88}">
      <dsp:nvSpPr>
        <dsp:cNvPr id="0" name=""/>
        <dsp:cNvSpPr/>
      </dsp:nvSpPr>
      <dsp:spPr>
        <a:xfrm>
          <a:off x="0" y="1106217"/>
          <a:ext cx="3564839" cy="21389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Still have a dependency on a sequence of events</a:t>
          </a:r>
          <a:endParaRPr lang="en-US" sz="2600" kern="1200" dirty="0"/>
        </a:p>
      </dsp:txBody>
      <dsp:txXfrm>
        <a:off x="0" y="1106217"/>
        <a:ext cx="3564839" cy="2138903"/>
      </dsp:txXfrm>
    </dsp:sp>
    <dsp:sp modelId="{3DD7818D-D7EF-476E-B571-01936EAFFA15}">
      <dsp:nvSpPr>
        <dsp:cNvPr id="0" name=""/>
        <dsp:cNvSpPr/>
      </dsp:nvSpPr>
      <dsp:spPr>
        <a:xfrm>
          <a:off x="3921323" y="1106217"/>
          <a:ext cx="3564839" cy="2138903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Separating tasks into logical blocks linked by a message broker tends away from Temporal Coupling</a:t>
          </a:r>
        </a:p>
      </dsp:txBody>
      <dsp:txXfrm>
        <a:off x="3921323" y="1106217"/>
        <a:ext cx="3564839" cy="2138903"/>
      </dsp:txXfrm>
    </dsp:sp>
    <dsp:sp modelId="{CA03EE09-91FC-4B3F-A200-7D3432A55E81}">
      <dsp:nvSpPr>
        <dsp:cNvPr id="0" name=""/>
        <dsp:cNvSpPr/>
      </dsp:nvSpPr>
      <dsp:spPr>
        <a:xfrm>
          <a:off x="7842647" y="1106217"/>
          <a:ext cx="3564839" cy="2138903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Whilst each event may need to occur in a sequence, that sequence is not known to any single other process</a:t>
          </a:r>
        </a:p>
      </dsp:txBody>
      <dsp:txXfrm>
        <a:off x="7842647" y="1106217"/>
        <a:ext cx="3564839" cy="21389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EEA9-F185-46D6-A1F9-F8BC6C080A88}">
      <dsp:nvSpPr>
        <dsp:cNvPr id="0" name=""/>
        <dsp:cNvSpPr/>
      </dsp:nvSpPr>
      <dsp:spPr>
        <a:xfrm>
          <a:off x="356483" y="3344"/>
          <a:ext cx="3342037" cy="2005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Each service collects tasks as it is ready</a:t>
          </a:r>
          <a:endParaRPr lang="en-US" sz="3000" kern="1200" dirty="0"/>
        </a:p>
      </dsp:txBody>
      <dsp:txXfrm>
        <a:off x="356483" y="3344"/>
        <a:ext cx="3342037" cy="2005222"/>
      </dsp:txXfrm>
    </dsp:sp>
    <dsp:sp modelId="{6DBC8E0C-1E5B-43F6-A705-72E16F4D3485}">
      <dsp:nvSpPr>
        <dsp:cNvPr id="0" name=""/>
        <dsp:cNvSpPr/>
      </dsp:nvSpPr>
      <dsp:spPr>
        <a:xfrm>
          <a:off x="4032724" y="3344"/>
          <a:ext cx="3342037" cy="2005222"/>
        </a:xfrm>
        <a:prstGeom prst="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message broker acts as a shock absorber</a:t>
          </a:r>
        </a:p>
      </dsp:txBody>
      <dsp:txXfrm>
        <a:off x="4032724" y="3344"/>
        <a:ext cx="3342037" cy="2005222"/>
      </dsp:txXfrm>
    </dsp:sp>
    <dsp:sp modelId="{8CEF7E76-5234-4DF9-86D6-D15DAB6D0867}">
      <dsp:nvSpPr>
        <dsp:cNvPr id="0" name=""/>
        <dsp:cNvSpPr/>
      </dsp:nvSpPr>
      <dsp:spPr>
        <a:xfrm>
          <a:off x="7708965" y="3344"/>
          <a:ext cx="3342037" cy="2005222"/>
        </a:xfrm>
        <a:prstGeom prst="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Multiple services can deal with the same queue or topic</a:t>
          </a:r>
        </a:p>
      </dsp:txBody>
      <dsp:txXfrm>
        <a:off x="7708965" y="3344"/>
        <a:ext cx="3342037" cy="2005222"/>
      </dsp:txXfrm>
    </dsp:sp>
    <dsp:sp modelId="{EA9B030B-B646-4F1A-98FA-A81B2776AE0A}">
      <dsp:nvSpPr>
        <dsp:cNvPr id="0" name=""/>
        <dsp:cNvSpPr/>
      </dsp:nvSpPr>
      <dsp:spPr>
        <a:xfrm>
          <a:off x="4032724" y="2342770"/>
          <a:ext cx="3342037" cy="2005222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Load can be distributed across processes and therefore machines</a:t>
          </a:r>
        </a:p>
      </dsp:txBody>
      <dsp:txXfrm>
        <a:off x="4032724" y="2342770"/>
        <a:ext cx="3342037" cy="20052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EEA9-F185-46D6-A1F9-F8BC6C080A88}">
      <dsp:nvSpPr>
        <dsp:cNvPr id="0" name=""/>
        <dsp:cNvSpPr/>
      </dsp:nvSpPr>
      <dsp:spPr>
        <a:xfrm>
          <a:off x="0" y="1106217"/>
          <a:ext cx="3564839" cy="21389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Fire and forget can lead to a worse (at least different) user experience</a:t>
          </a:r>
          <a:endParaRPr lang="en-US" sz="3000" kern="1200" dirty="0"/>
        </a:p>
      </dsp:txBody>
      <dsp:txXfrm>
        <a:off x="0" y="1106217"/>
        <a:ext cx="3564839" cy="2138903"/>
      </dsp:txXfrm>
    </dsp:sp>
    <dsp:sp modelId="{14370379-0FF8-4212-96E9-9D8F34DAFCF9}">
      <dsp:nvSpPr>
        <dsp:cNvPr id="0" name=""/>
        <dsp:cNvSpPr/>
      </dsp:nvSpPr>
      <dsp:spPr>
        <a:xfrm>
          <a:off x="3921323" y="1106217"/>
          <a:ext cx="3564839" cy="2138903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Response times are much faster, as you no longer actually wait for the response</a:t>
          </a:r>
        </a:p>
      </dsp:txBody>
      <dsp:txXfrm>
        <a:off x="3921323" y="1106217"/>
        <a:ext cx="3564839" cy="2138903"/>
      </dsp:txXfrm>
    </dsp:sp>
    <dsp:sp modelId="{0FD98120-85B6-4B7F-B827-937E8133AA9E}">
      <dsp:nvSpPr>
        <dsp:cNvPr id="0" name=""/>
        <dsp:cNvSpPr/>
      </dsp:nvSpPr>
      <dsp:spPr>
        <a:xfrm>
          <a:off x="7842647" y="1106217"/>
          <a:ext cx="3564839" cy="2138903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But what if you need a response?</a:t>
          </a:r>
        </a:p>
      </dsp:txBody>
      <dsp:txXfrm>
        <a:off x="7842647" y="1106217"/>
        <a:ext cx="3564839" cy="2138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1DB-A55D-4EBE-8459-EF96BA64849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A1944-741C-4A49-B922-01698E2D4C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36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A1944-741C-4A49-B922-01698E2D4CA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218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52D9-B2DB-48F0-AF27-B1E9697AE87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026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unstable internet connection (BB)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52D9-B2DB-48F0-AF27-B1E9697AE87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25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 a really basic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52D9-B2DB-48F0-AF27-B1E9697AE87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345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52D9-B2DB-48F0-AF27-B1E9697AE87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29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52D9-B2DB-48F0-AF27-B1E9697AE87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22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52D9-B2DB-48F0-AF27-B1E9697AE87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52D9-B2DB-48F0-AF27-B1E9697AE87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845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52D9-B2DB-48F0-AF27-B1E9697AE87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915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run --rm -it --hostname my-rabbit -p 15672:15672 -p 5672:5672 rabbitmq:3-management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VS Code: </a:t>
            </a:r>
            <a:r>
              <a:rPr lang="en-US" dirty="0" err="1"/>
              <a:t>SoftwareArchitectureTalk</a:t>
            </a:r>
            <a:r>
              <a:rPr lang="en-US" dirty="0"/>
              <a:t>/</a:t>
            </a:r>
            <a:r>
              <a:rPr lang="en-US" dirty="0" err="1"/>
              <a:t>MessageBroker.Send</a:t>
            </a:r>
            <a:r>
              <a:rPr lang="en-US" dirty="0"/>
              <a:t> – dotnet run</a:t>
            </a:r>
          </a:p>
          <a:p>
            <a:r>
              <a:rPr lang="en-US" dirty="0" err="1"/>
              <a:t>SoftwareArchitectureTalk</a:t>
            </a:r>
            <a:r>
              <a:rPr lang="en-US" dirty="0"/>
              <a:t>/</a:t>
            </a:r>
            <a:r>
              <a:rPr lang="en-US" dirty="0" err="1"/>
              <a:t>MessageBroker.Receive</a:t>
            </a:r>
            <a:r>
              <a:rPr lang="en-US" dirty="0"/>
              <a:t> – dotnet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A1944-741C-4A49-B922-01698E2D4CA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3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Non-functional requirements – Software speed, reliability, scale, speed to market</a:t>
            </a:r>
          </a:p>
          <a:p>
            <a:r>
              <a:rPr lang="en-GB" dirty="0"/>
              <a:t>Documentation – ADRs, where are the docs, what is documented and how?  Who is responsible</a:t>
            </a:r>
          </a:p>
          <a:p>
            <a:r>
              <a:rPr lang="en-GB" dirty="0"/>
              <a:t>Politics – Can’t just ask which NFRs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A1944-741C-4A49-B922-01698E2D4CA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31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99.9% uptime = 44 minutes downtime per month</a:t>
            </a:r>
          </a:p>
          <a:p>
            <a:r>
              <a:rPr lang="en-GB" dirty="0"/>
              <a:t>99.99% uptime = 4.38 minutes downtime per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A1944-741C-4A49-B922-01698E2D4CA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85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software is testable – it’s just who tests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A1944-741C-4A49-B922-01698E2D4CA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A1944-741C-4A49-B922-01698E2D4CA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43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Default communication method is something like an API call</a:t>
            </a:r>
          </a:p>
          <a:p>
            <a:endParaRPr lang="en-GB" dirty="0"/>
          </a:p>
          <a:p>
            <a:r>
              <a:rPr lang="en-GB" dirty="0"/>
              <a:t>Service 1 calls Service 2 directly, that means…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52D9-B2DB-48F0-AF27-B1E9697AE87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781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1 calls Service 2 directly, that means…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52D9-B2DB-48F0-AF27-B1E9697AE87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1 calls Service 2 directly, that means…</a:t>
            </a:r>
          </a:p>
          <a:p>
            <a:endParaRPr lang="en-GB" dirty="0"/>
          </a:p>
          <a:p>
            <a:r>
              <a:rPr lang="en-GB" dirty="0"/>
              <a:t>When Service 1 – or the CRM back end, called Service 2, or the Customer Service, it created a dependency – if service 2 changes, service 1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52D9-B2DB-48F0-AF27-B1E9697AE87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80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Method2 depends on Method1 being executed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52D9-B2DB-48F0-AF27-B1E9697AE87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2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75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80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2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0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2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366D49-0BBA-4C5A-AD96-6448CA63451A}" type="datetime1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4BCCD4-CEB1-405B-A443-DD9CBCBEA552}" type="datetime1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2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Stockbroke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11.xml"/><Relationship Id="rId10" Type="http://schemas.openxmlformats.org/officeDocument/2006/relationships/image" Target="../media/image24.sv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electric guitars on wall for sale">
            <a:extLst>
              <a:ext uri="{FF2B5EF4-FFF2-40B4-BE49-F238E27FC236}">
                <a16:creationId xmlns:a16="http://schemas.microsoft.com/office/drawing/2014/main" id="{5809506A-4FEC-82AB-5820-27AC479AD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6" r="9091" b="7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9A9-F0FD-6703-CBD3-99E2D0800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In Search of The Forth Chord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03664-D824-C968-E991-1CAB19D62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Software Architecture for the Rest of Us</a:t>
            </a:r>
          </a:p>
        </p:txBody>
      </p:sp>
    </p:spTree>
    <p:extLst>
      <p:ext uri="{BB962C8B-B14F-4D97-AF65-F5344CB8AC3E}">
        <p14:creationId xmlns:p14="http://schemas.microsoft.com/office/powerpoint/2010/main" val="95407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895B-C0B7-0551-B0B3-615160CA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to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E744-5D33-0F82-1D2B-503D1A00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Deployable</a:t>
            </a:r>
          </a:p>
          <a:p>
            <a:pPr lvl="1"/>
            <a:r>
              <a:rPr lang="en-GB" dirty="0"/>
              <a:t>Software must be easily deployed</a:t>
            </a:r>
          </a:p>
          <a:p>
            <a:r>
              <a:rPr lang="en-GB" dirty="0"/>
              <a:t>Flexible</a:t>
            </a:r>
          </a:p>
          <a:p>
            <a:pPr lvl="1"/>
            <a:r>
              <a:rPr lang="en-GB" dirty="0"/>
              <a:t>Must be easy to make changes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BFECF-DBE9-1BE8-20B2-CD6E09200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Compliant</a:t>
            </a:r>
          </a:p>
          <a:p>
            <a:r>
              <a:rPr lang="en-GB" dirty="0"/>
              <a:t>Deployable</a:t>
            </a:r>
          </a:p>
          <a:p>
            <a:r>
              <a:rPr lang="en-GB" dirty="0"/>
              <a:t>Composable</a:t>
            </a:r>
          </a:p>
          <a:p>
            <a:r>
              <a:rPr lang="en-GB" dirty="0"/>
              <a:t>Interoperable</a:t>
            </a:r>
          </a:p>
          <a:p>
            <a:r>
              <a:rPr lang="en-GB" dirty="0"/>
              <a:t>Easily Testable</a:t>
            </a:r>
          </a:p>
        </p:txBody>
      </p:sp>
    </p:spTree>
    <p:extLst>
      <p:ext uri="{BB962C8B-B14F-4D97-AF65-F5344CB8AC3E}">
        <p14:creationId xmlns:p14="http://schemas.microsoft.com/office/powerpoint/2010/main" val="96684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F162-8493-50DD-D642-504C24A6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Time</a:t>
            </a:r>
          </a:p>
        </p:txBody>
      </p:sp>
      <p:pic>
        <p:nvPicPr>
          <p:cNvPr id="6" name="Content Placeholder 5" descr="A vintage weighing scales">
            <a:extLst>
              <a:ext uri="{FF2B5EF4-FFF2-40B4-BE49-F238E27FC236}">
                <a16:creationId xmlns:a16="http://schemas.microsoft.com/office/drawing/2014/main" id="{69E3AE6D-DCF4-CD96-79A3-DB3DFFC5E8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25411" y="1846263"/>
            <a:ext cx="2681816" cy="4022725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94E47DE-95F2-0132-8956-8B32752E9D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What characteristics are important to the successful use of the system</a:t>
            </a:r>
          </a:p>
          <a:p>
            <a:r>
              <a:rPr lang="en-GB" dirty="0"/>
              <a:t>Who can make that decision</a:t>
            </a:r>
          </a:p>
          <a:p>
            <a:r>
              <a:rPr lang="en-GB" dirty="0"/>
              <a:t>Once a decision has been made – it should be documented</a:t>
            </a:r>
          </a:p>
          <a:p>
            <a:pPr lvl="1"/>
            <a:r>
              <a:rPr lang="en-GB" dirty="0"/>
              <a:t>ADR</a:t>
            </a:r>
          </a:p>
          <a:p>
            <a:pPr lvl="1"/>
            <a:r>
              <a:rPr lang="en-GB" dirty="0"/>
              <a:t>Wiki</a:t>
            </a:r>
          </a:p>
          <a:p>
            <a:pPr lvl="1"/>
            <a:r>
              <a:rPr lang="en-GB" dirty="0"/>
              <a:t>Discussion Boards (not Teams)</a:t>
            </a:r>
          </a:p>
        </p:txBody>
      </p:sp>
    </p:spTree>
    <p:extLst>
      <p:ext uri="{BB962C8B-B14F-4D97-AF65-F5344CB8AC3E}">
        <p14:creationId xmlns:p14="http://schemas.microsoft.com/office/powerpoint/2010/main" val="399988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2747-E993-2E18-1555-501C5EE8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1E301356-A0B2-DF2B-296A-754CE91B05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83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80F65D-783E-C503-40F5-FEA00A7E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Chords</a:t>
            </a:r>
          </a:p>
        </p:txBody>
      </p:sp>
      <p:pic>
        <p:nvPicPr>
          <p:cNvPr id="11" name="Content Placeholder 10" descr="A closeup photo of a violin">
            <a:extLst>
              <a:ext uri="{FF2B5EF4-FFF2-40B4-BE49-F238E27FC236}">
                <a16:creationId xmlns:a16="http://schemas.microsoft.com/office/drawing/2014/main" id="{C435B70D-A6E7-2158-3D52-5256DE728E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0" b="19770"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F66CD29-ED45-2944-CA43-DC4B81E4C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59C7E9-CF1C-66FB-631B-8FC10012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Event Broker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702B4-B336-E767-209E-844A8D40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 Driven Systems</a:t>
            </a:r>
          </a:p>
          <a:p>
            <a:r>
              <a:rPr lang="en-GB" dirty="0"/>
              <a:t>Microservices</a:t>
            </a:r>
          </a:p>
          <a:p>
            <a:r>
              <a:rPr lang="en-GB" dirty="0"/>
              <a:t>Queues</a:t>
            </a:r>
          </a:p>
          <a:p>
            <a:r>
              <a:rPr lang="en-GB" dirty="0"/>
              <a:t>Pub / Sub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17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CCE2-D645-48D8-B018-190E841D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Coupling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5FE23-2208-4BEB-9790-AAE9C9B5295F}"/>
              </a:ext>
            </a:extLst>
          </p:cNvPr>
          <p:cNvSpPr/>
          <p:nvPr/>
        </p:nvSpPr>
        <p:spPr>
          <a:xfrm>
            <a:off x="2175029" y="2328169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DF692-84FD-4ECA-8555-80DDA7907B01}"/>
              </a:ext>
            </a:extLst>
          </p:cNvPr>
          <p:cNvSpPr/>
          <p:nvPr/>
        </p:nvSpPr>
        <p:spPr>
          <a:xfrm>
            <a:off x="5780842" y="2328169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8F74A-E0AC-44D5-812B-FCEC6BFCAFE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45872" y="2878585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93EE5F-E719-459A-BD55-9A96AFD4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6481"/>
            <a:ext cx="10515600" cy="2110481"/>
          </a:xfrm>
        </p:spPr>
        <p:txBody>
          <a:bodyPr/>
          <a:lstStyle/>
          <a:p>
            <a:r>
              <a:rPr lang="en-GB" dirty="0"/>
              <a:t>Must know what the service is (REST / SOAP)</a:t>
            </a:r>
          </a:p>
          <a:p>
            <a:r>
              <a:rPr lang="en-GB" dirty="0"/>
              <a:t>Must know where the service is (https://www.myapi.com/blah)</a:t>
            </a:r>
          </a:p>
          <a:p>
            <a:r>
              <a:rPr lang="en-GB" dirty="0"/>
              <a:t>Must know what the service does (Accepts customer details and returns acknowledgement that the customer is created)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18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CCE2-D645-48D8-B018-190E841D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Coupling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5FE23-2208-4BEB-9790-AAE9C9B5295F}"/>
              </a:ext>
            </a:extLst>
          </p:cNvPr>
          <p:cNvSpPr/>
          <p:nvPr/>
        </p:nvSpPr>
        <p:spPr>
          <a:xfrm>
            <a:off x="2175029" y="2328169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CRM Back 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DF692-84FD-4ECA-8555-80DDA7907B01}"/>
              </a:ext>
            </a:extLst>
          </p:cNvPr>
          <p:cNvSpPr/>
          <p:nvPr/>
        </p:nvSpPr>
        <p:spPr>
          <a:xfrm>
            <a:off x="5780842" y="2328169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8F74A-E0AC-44D5-812B-FCEC6BFCAFE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45872" y="2878585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E9B78AA-29DC-4181-A357-947E5826E05A}"/>
              </a:ext>
            </a:extLst>
          </p:cNvPr>
          <p:cNvSpPr/>
          <p:nvPr/>
        </p:nvSpPr>
        <p:spPr>
          <a:xfrm>
            <a:off x="6374167" y="3029504"/>
            <a:ext cx="1822880" cy="284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CreateCustomer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FA9248A-37FF-48DD-97DF-6A0325944793}"/>
              </a:ext>
            </a:extLst>
          </p:cNvPr>
          <p:cNvSpPr/>
          <p:nvPr/>
        </p:nvSpPr>
        <p:spPr>
          <a:xfrm>
            <a:off x="8279906" y="2512378"/>
            <a:ext cx="426128" cy="1318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6DEE1-B497-4DAB-B6CA-8AC04720C722}"/>
              </a:ext>
            </a:extLst>
          </p:cNvPr>
          <p:cNvSpPr txBox="1"/>
          <p:nvPr/>
        </p:nvSpPr>
        <p:spPr>
          <a:xfrm>
            <a:off x="8685320" y="2617548"/>
            <a:ext cx="2663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{</a:t>
            </a:r>
          </a:p>
          <a:p>
            <a:r>
              <a:rPr lang="en-GB" sz="1100" dirty="0"/>
              <a:t>  “</a:t>
            </a:r>
            <a:r>
              <a:rPr lang="en-GB" sz="1100" dirty="0" err="1"/>
              <a:t>CustomerName</a:t>
            </a:r>
            <a:r>
              <a:rPr lang="en-GB" sz="1100" dirty="0"/>
              <a:t>”: “Smiths”,</a:t>
            </a:r>
          </a:p>
          <a:p>
            <a:r>
              <a:rPr lang="en-GB" sz="1100" dirty="0"/>
              <a:t>  “</a:t>
            </a:r>
            <a:r>
              <a:rPr lang="en-GB" sz="1100" dirty="0" err="1"/>
              <a:t>CreatedBy</a:t>
            </a:r>
            <a:r>
              <a:rPr lang="en-GB" sz="1100" dirty="0"/>
              <a:t>”: “Someone”,</a:t>
            </a:r>
          </a:p>
          <a:p>
            <a:r>
              <a:rPr lang="en-GB" sz="1100" dirty="0"/>
              <a:t>  “</a:t>
            </a:r>
            <a:r>
              <a:rPr lang="en-GB" sz="1100" dirty="0" err="1"/>
              <a:t>OpeningBalance</a:t>
            </a:r>
            <a:r>
              <a:rPr lang="en-GB" sz="1100" dirty="0"/>
              <a:t>”: “10.00”,</a:t>
            </a:r>
          </a:p>
          <a:p>
            <a:r>
              <a:rPr lang="en-GB" sz="1100" dirty="0"/>
              <a:t>  “</a:t>
            </a:r>
            <a:r>
              <a:rPr lang="en-GB" sz="1100" dirty="0" err="1"/>
              <a:t>CustomerAddress</a:t>
            </a:r>
            <a:r>
              <a:rPr lang="en-GB" sz="1100" dirty="0"/>
              <a:t>”: “12 Palace Road, …”</a:t>
            </a:r>
          </a:p>
          <a:p>
            <a:r>
              <a:rPr lang="en-GB" sz="1100" dirty="0"/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C5E5BB-145C-4355-843E-A396A5E27814}"/>
              </a:ext>
            </a:extLst>
          </p:cNvPr>
          <p:cNvCxnSpPr/>
          <p:nvPr/>
        </p:nvCxnSpPr>
        <p:spPr>
          <a:xfrm flipH="1">
            <a:off x="4145872" y="3313589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D666F446-A776-4678-BD56-8C357F2A7B10}"/>
              </a:ext>
            </a:extLst>
          </p:cNvPr>
          <p:cNvSpPr/>
          <p:nvPr/>
        </p:nvSpPr>
        <p:spPr>
          <a:xfrm rot="5400000">
            <a:off x="3958757" y="2809099"/>
            <a:ext cx="374230" cy="17355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6F5B1-7644-48B4-BE6B-101B19F2A725}"/>
              </a:ext>
            </a:extLst>
          </p:cNvPr>
          <p:cNvSpPr txBox="1"/>
          <p:nvPr/>
        </p:nvSpPr>
        <p:spPr>
          <a:xfrm>
            <a:off x="3397925" y="3830714"/>
            <a:ext cx="1615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{</a:t>
            </a:r>
          </a:p>
          <a:p>
            <a:r>
              <a:rPr lang="en-GB" sz="1100" dirty="0"/>
              <a:t>  “Successful”: “True”,</a:t>
            </a:r>
          </a:p>
          <a:p>
            <a:r>
              <a:rPr lang="en-GB" sz="1100" dirty="0"/>
              <a:t>  “</a:t>
            </a:r>
            <a:r>
              <a:rPr lang="en-GB" sz="1100" dirty="0" err="1"/>
              <a:t>RecordId</a:t>
            </a:r>
            <a:r>
              <a:rPr lang="en-GB" sz="1100" dirty="0"/>
              <a:t>”: “1234”</a:t>
            </a:r>
          </a:p>
          <a:p>
            <a:r>
              <a:rPr lang="en-GB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3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CCE2-D645-48D8-B018-190E841D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Coupling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5FE23-2208-4BEB-9790-AAE9C9B5295F}"/>
              </a:ext>
            </a:extLst>
          </p:cNvPr>
          <p:cNvSpPr/>
          <p:nvPr/>
        </p:nvSpPr>
        <p:spPr>
          <a:xfrm>
            <a:off x="2175029" y="2328169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CRM Back 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DF692-84FD-4ECA-8555-80DDA7907B01}"/>
              </a:ext>
            </a:extLst>
          </p:cNvPr>
          <p:cNvSpPr/>
          <p:nvPr/>
        </p:nvSpPr>
        <p:spPr>
          <a:xfrm>
            <a:off x="5780842" y="2328169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8F74A-E0AC-44D5-812B-FCEC6BFCAFE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45872" y="2878585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E9B78AA-29DC-4181-A357-947E5826E05A}"/>
              </a:ext>
            </a:extLst>
          </p:cNvPr>
          <p:cNvSpPr/>
          <p:nvPr/>
        </p:nvSpPr>
        <p:spPr>
          <a:xfrm>
            <a:off x="6374167" y="3029504"/>
            <a:ext cx="1822880" cy="284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CreateCustomer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FA9248A-37FF-48DD-97DF-6A0325944793}"/>
              </a:ext>
            </a:extLst>
          </p:cNvPr>
          <p:cNvSpPr/>
          <p:nvPr/>
        </p:nvSpPr>
        <p:spPr>
          <a:xfrm>
            <a:off x="8279906" y="2512378"/>
            <a:ext cx="426128" cy="1318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6DEE1-B497-4DAB-B6CA-8AC04720C722}"/>
              </a:ext>
            </a:extLst>
          </p:cNvPr>
          <p:cNvSpPr txBox="1"/>
          <p:nvPr/>
        </p:nvSpPr>
        <p:spPr>
          <a:xfrm>
            <a:off x="8685320" y="2617548"/>
            <a:ext cx="2663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{</a:t>
            </a:r>
          </a:p>
          <a:p>
            <a:r>
              <a:rPr lang="en-GB" sz="1100" dirty="0"/>
              <a:t>  “</a:t>
            </a:r>
            <a:r>
              <a:rPr lang="en-GB" sz="1100" dirty="0" err="1"/>
              <a:t>CustomerName</a:t>
            </a:r>
            <a:r>
              <a:rPr lang="en-GB" sz="1100" dirty="0"/>
              <a:t>”: “Smiths”,</a:t>
            </a:r>
          </a:p>
          <a:p>
            <a:r>
              <a:rPr lang="en-GB" sz="1100" dirty="0"/>
              <a:t>  “</a:t>
            </a:r>
            <a:r>
              <a:rPr lang="en-GB" sz="1100" dirty="0" err="1"/>
              <a:t>CreatedBy</a:t>
            </a:r>
            <a:r>
              <a:rPr lang="en-GB" sz="1100" dirty="0"/>
              <a:t>”: “Someone”,</a:t>
            </a:r>
          </a:p>
          <a:p>
            <a:r>
              <a:rPr lang="en-GB" sz="1100" dirty="0"/>
              <a:t>  “</a:t>
            </a:r>
            <a:r>
              <a:rPr lang="en-GB" sz="1100" dirty="0" err="1"/>
              <a:t>OpeningBalance</a:t>
            </a:r>
            <a:r>
              <a:rPr lang="en-GB" sz="1100" dirty="0"/>
              <a:t>”: “10.00”,</a:t>
            </a:r>
          </a:p>
          <a:p>
            <a:r>
              <a:rPr lang="en-GB" sz="1100" dirty="0"/>
              <a:t>  “</a:t>
            </a:r>
            <a:r>
              <a:rPr lang="en-GB" sz="1100" dirty="0" err="1"/>
              <a:t>CustomerAddress</a:t>
            </a:r>
            <a:r>
              <a:rPr lang="en-GB" sz="1100" dirty="0"/>
              <a:t>”: “12 Palace Road, …”</a:t>
            </a:r>
          </a:p>
          <a:p>
            <a:r>
              <a:rPr lang="en-GB" sz="1100" dirty="0"/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C5E5BB-145C-4355-843E-A396A5E27814}"/>
              </a:ext>
            </a:extLst>
          </p:cNvPr>
          <p:cNvCxnSpPr/>
          <p:nvPr/>
        </p:nvCxnSpPr>
        <p:spPr>
          <a:xfrm flipH="1">
            <a:off x="4145872" y="3313589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D666F446-A776-4678-BD56-8C357F2A7B10}"/>
              </a:ext>
            </a:extLst>
          </p:cNvPr>
          <p:cNvSpPr/>
          <p:nvPr/>
        </p:nvSpPr>
        <p:spPr>
          <a:xfrm rot="5400000">
            <a:off x="3958757" y="2809099"/>
            <a:ext cx="374230" cy="17355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6F5B1-7644-48B4-BE6B-101B19F2A725}"/>
              </a:ext>
            </a:extLst>
          </p:cNvPr>
          <p:cNvSpPr txBox="1"/>
          <p:nvPr/>
        </p:nvSpPr>
        <p:spPr>
          <a:xfrm>
            <a:off x="3397925" y="3830714"/>
            <a:ext cx="1615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{</a:t>
            </a:r>
          </a:p>
          <a:p>
            <a:r>
              <a:rPr lang="en-GB" sz="1100" dirty="0"/>
              <a:t>  “Successful”: “True”,</a:t>
            </a:r>
          </a:p>
          <a:p>
            <a:r>
              <a:rPr lang="en-GB" sz="1100" dirty="0"/>
              <a:t>  “</a:t>
            </a:r>
            <a:r>
              <a:rPr lang="en-GB" sz="1100" dirty="0" err="1"/>
              <a:t>RecordId</a:t>
            </a:r>
            <a:r>
              <a:rPr lang="en-GB" sz="1100" dirty="0"/>
              <a:t>”: “1234”</a:t>
            </a:r>
          </a:p>
          <a:p>
            <a:r>
              <a:rPr lang="en-GB" sz="1100" dirty="0"/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AE58DB-190F-4EC6-A4AB-BEA59403E95B}"/>
              </a:ext>
            </a:extLst>
          </p:cNvPr>
          <p:cNvCxnSpPr/>
          <p:nvPr/>
        </p:nvCxnSpPr>
        <p:spPr>
          <a:xfrm flipV="1">
            <a:off x="8782050" y="3209925"/>
            <a:ext cx="1728000" cy="108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B9E90-D1DB-4CD5-B476-CE0CA0F16F2F}"/>
              </a:ext>
            </a:extLst>
          </p:cNvPr>
          <p:cNvCxnSpPr>
            <a:cxnSpLocks/>
          </p:cNvCxnSpPr>
          <p:nvPr/>
        </p:nvCxnSpPr>
        <p:spPr>
          <a:xfrm>
            <a:off x="1971675" y="2328169"/>
            <a:ext cx="2362200" cy="110083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8F299B-9EA0-4EE5-9844-26839943E105}"/>
              </a:ext>
            </a:extLst>
          </p:cNvPr>
          <p:cNvCxnSpPr>
            <a:cxnSpLocks/>
          </p:cNvCxnSpPr>
          <p:nvPr/>
        </p:nvCxnSpPr>
        <p:spPr>
          <a:xfrm flipV="1">
            <a:off x="1971675" y="2328169"/>
            <a:ext cx="2362200" cy="116160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F72D-C473-43D0-90FF-812AC050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Temporal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E20C-844A-4FE7-BAC2-82F437D1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9037"/>
            <a:ext cx="10515600" cy="1897926"/>
          </a:xfrm>
        </p:spPr>
        <p:txBody>
          <a:bodyPr/>
          <a:lstStyle/>
          <a:p>
            <a:r>
              <a:rPr lang="en-GB" dirty="0"/>
              <a:t>Where a consumer must know the sequence in which the service requires methods to be called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A7781-36FB-45D3-B859-CC1A771ED13F}"/>
              </a:ext>
            </a:extLst>
          </p:cNvPr>
          <p:cNvSpPr/>
          <p:nvPr/>
        </p:nvSpPr>
        <p:spPr>
          <a:xfrm>
            <a:off x="1873189" y="1884031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26240-3923-496D-AF80-B381F53AD5F5}"/>
              </a:ext>
            </a:extLst>
          </p:cNvPr>
          <p:cNvSpPr/>
          <p:nvPr/>
        </p:nvSpPr>
        <p:spPr>
          <a:xfrm>
            <a:off x="5479002" y="1884031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609C2F-EACF-41D8-8205-D2C637E9141F}"/>
              </a:ext>
            </a:extLst>
          </p:cNvPr>
          <p:cNvCxnSpPr>
            <a:cxnSpLocks/>
          </p:cNvCxnSpPr>
          <p:nvPr/>
        </p:nvCxnSpPr>
        <p:spPr>
          <a:xfrm>
            <a:off x="3844032" y="2226805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3B0A266-0F2F-47E4-BF79-6087DCA1ED5A}"/>
              </a:ext>
            </a:extLst>
          </p:cNvPr>
          <p:cNvSpPr/>
          <p:nvPr/>
        </p:nvSpPr>
        <p:spPr>
          <a:xfrm>
            <a:off x="6538405" y="1942720"/>
            <a:ext cx="1822880" cy="284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Method1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36192-6B03-4484-B1CD-6FBA010AC841}"/>
              </a:ext>
            </a:extLst>
          </p:cNvPr>
          <p:cNvSpPr/>
          <p:nvPr/>
        </p:nvSpPr>
        <p:spPr>
          <a:xfrm>
            <a:off x="6538405" y="2669197"/>
            <a:ext cx="1822880" cy="284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Method2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8929B2-8075-4957-9AE1-39BC13D7AAF7}"/>
              </a:ext>
            </a:extLst>
          </p:cNvPr>
          <p:cNvCxnSpPr>
            <a:cxnSpLocks/>
          </p:cNvCxnSpPr>
          <p:nvPr/>
        </p:nvCxnSpPr>
        <p:spPr>
          <a:xfrm>
            <a:off x="3844032" y="2672642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F72D-C473-43D0-90FF-812AC050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Temporal Coupling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E20C-844A-4FE7-BAC2-82F437D1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9037"/>
            <a:ext cx="10515600" cy="1897926"/>
          </a:xfrm>
        </p:spPr>
        <p:txBody>
          <a:bodyPr/>
          <a:lstStyle/>
          <a:p>
            <a:r>
              <a:rPr lang="en-GB" dirty="0"/>
              <a:t>Where a consumer must know the sequence in which the service requires methods to be called</a:t>
            </a:r>
          </a:p>
          <a:p>
            <a:r>
              <a:rPr lang="en-GB" dirty="0" err="1"/>
              <a:t>CreateCustomer</a:t>
            </a:r>
            <a:r>
              <a:rPr lang="en-GB" dirty="0"/>
              <a:t> requires an address record to be created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A7781-36FB-45D3-B859-CC1A771ED13F}"/>
              </a:ext>
            </a:extLst>
          </p:cNvPr>
          <p:cNvSpPr/>
          <p:nvPr/>
        </p:nvSpPr>
        <p:spPr>
          <a:xfrm>
            <a:off x="1873189" y="1884031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CRM Back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26240-3923-496D-AF80-B381F53AD5F5}"/>
              </a:ext>
            </a:extLst>
          </p:cNvPr>
          <p:cNvSpPr/>
          <p:nvPr/>
        </p:nvSpPr>
        <p:spPr>
          <a:xfrm>
            <a:off x="5479002" y="1884031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609C2F-EACF-41D8-8205-D2C637E9141F}"/>
              </a:ext>
            </a:extLst>
          </p:cNvPr>
          <p:cNvCxnSpPr>
            <a:cxnSpLocks/>
          </p:cNvCxnSpPr>
          <p:nvPr/>
        </p:nvCxnSpPr>
        <p:spPr>
          <a:xfrm>
            <a:off x="3844032" y="2226805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3B0A266-0F2F-47E4-BF79-6087DCA1ED5A}"/>
              </a:ext>
            </a:extLst>
          </p:cNvPr>
          <p:cNvSpPr/>
          <p:nvPr/>
        </p:nvSpPr>
        <p:spPr>
          <a:xfrm>
            <a:off x="6538405" y="1942720"/>
            <a:ext cx="1822880" cy="284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CreateCustAddress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36192-6B03-4484-B1CD-6FBA010AC841}"/>
              </a:ext>
            </a:extLst>
          </p:cNvPr>
          <p:cNvSpPr/>
          <p:nvPr/>
        </p:nvSpPr>
        <p:spPr>
          <a:xfrm>
            <a:off x="6538405" y="2669197"/>
            <a:ext cx="1822880" cy="284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CreateCustomer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8929B2-8075-4957-9AE1-39BC13D7AAF7}"/>
              </a:ext>
            </a:extLst>
          </p:cNvPr>
          <p:cNvCxnSpPr>
            <a:cxnSpLocks/>
          </p:cNvCxnSpPr>
          <p:nvPr/>
        </p:nvCxnSpPr>
        <p:spPr>
          <a:xfrm>
            <a:off x="3844032" y="2672642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8DC827-8916-4B77-BF91-6A57DBE621DD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3844032" y="2434447"/>
            <a:ext cx="163497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1AB319-D74F-4F85-B03E-9F71296B77E9}"/>
              </a:ext>
            </a:extLst>
          </p:cNvPr>
          <p:cNvCxnSpPr/>
          <p:nvPr/>
        </p:nvCxnSpPr>
        <p:spPr>
          <a:xfrm flipH="1">
            <a:off x="3844032" y="2845466"/>
            <a:ext cx="163497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6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567-B55D-F804-F0F7-BE0B243A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C0CD-10EE-27D3-5311-2957BB3C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architecture is a complex topic</a:t>
            </a:r>
          </a:p>
          <a:p>
            <a:r>
              <a:rPr lang="en-GB" dirty="0"/>
              <a:t>There are some repeatable patterns</a:t>
            </a:r>
          </a:p>
          <a:p>
            <a:r>
              <a:rPr lang="en-GB" dirty="0"/>
              <a:t>Every system does not need to be (and should not be) a unicorn that only you understand</a:t>
            </a:r>
          </a:p>
        </p:txBody>
      </p:sp>
    </p:spTree>
    <p:extLst>
      <p:ext uri="{BB962C8B-B14F-4D97-AF65-F5344CB8AC3E}">
        <p14:creationId xmlns:p14="http://schemas.microsoft.com/office/powerpoint/2010/main" val="181405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7AB5-FF8E-45D1-8D72-BC9F1048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A8A2-AEA5-4193-A22E-ADD04871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7245"/>
            <a:ext cx="10515600" cy="1739717"/>
          </a:xfrm>
        </p:spPr>
        <p:txBody>
          <a:bodyPr/>
          <a:lstStyle/>
          <a:p>
            <a:r>
              <a:rPr lang="en-GB" dirty="0"/>
              <a:t>Service 1 calls Service 2 too frequently</a:t>
            </a:r>
          </a:p>
          <a:p>
            <a:r>
              <a:rPr lang="en-GB" dirty="0"/>
              <a:t>Whilst Service 2 may be able to cope with the load, it may slow down</a:t>
            </a:r>
          </a:p>
          <a:p>
            <a:r>
              <a:rPr lang="en-GB" dirty="0"/>
              <a:t>Service 1 may time out waiting for a reply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0A5484-903A-4946-81CF-86A8E7BE1FD0}"/>
              </a:ext>
            </a:extLst>
          </p:cNvPr>
          <p:cNvSpPr/>
          <p:nvPr/>
        </p:nvSpPr>
        <p:spPr>
          <a:xfrm>
            <a:off x="1873189" y="1884031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0C7E6-DF71-444A-993B-7C6A35275703}"/>
              </a:ext>
            </a:extLst>
          </p:cNvPr>
          <p:cNvSpPr/>
          <p:nvPr/>
        </p:nvSpPr>
        <p:spPr>
          <a:xfrm>
            <a:off x="5479002" y="1884031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1670F-319D-48CE-91C7-5AF3098B0AF8}"/>
              </a:ext>
            </a:extLst>
          </p:cNvPr>
          <p:cNvCxnSpPr>
            <a:cxnSpLocks/>
          </p:cNvCxnSpPr>
          <p:nvPr/>
        </p:nvCxnSpPr>
        <p:spPr>
          <a:xfrm>
            <a:off x="3844032" y="2015049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3D6E77-8D05-4ED7-9BB4-11B9E3847292}"/>
              </a:ext>
            </a:extLst>
          </p:cNvPr>
          <p:cNvCxnSpPr>
            <a:cxnSpLocks/>
          </p:cNvCxnSpPr>
          <p:nvPr/>
        </p:nvCxnSpPr>
        <p:spPr>
          <a:xfrm>
            <a:off x="3844032" y="2268381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6C531A-180E-4820-9D75-53921F41F622}"/>
              </a:ext>
            </a:extLst>
          </p:cNvPr>
          <p:cNvCxnSpPr/>
          <p:nvPr/>
        </p:nvCxnSpPr>
        <p:spPr>
          <a:xfrm flipH="1">
            <a:off x="3844032" y="2156058"/>
            <a:ext cx="163497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E3149B-6DC4-4E4A-BE05-A2AC35178805}"/>
              </a:ext>
            </a:extLst>
          </p:cNvPr>
          <p:cNvCxnSpPr/>
          <p:nvPr/>
        </p:nvCxnSpPr>
        <p:spPr>
          <a:xfrm flipH="1">
            <a:off x="3844032" y="2403708"/>
            <a:ext cx="163497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DC7D64-EB32-464D-BCF4-DDFDE3E2834D}"/>
              </a:ext>
            </a:extLst>
          </p:cNvPr>
          <p:cNvCxnSpPr>
            <a:cxnSpLocks/>
          </p:cNvCxnSpPr>
          <p:nvPr/>
        </p:nvCxnSpPr>
        <p:spPr>
          <a:xfrm>
            <a:off x="3844032" y="2525556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D9666E-6937-484A-AA95-B463DFECC06C}"/>
              </a:ext>
            </a:extLst>
          </p:cNvPr>
          <p:cNvCxnSpPr>
            <a:cxnSpLocks/>
          </p:cNvCxnSpPr>
          <p:nvPr/>
        </p:nvCxnSpPr>
        <p:spPr>
          <a:xfrm>
            <a:off x="3844032" y="2630331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709186-97C3-4BAC-99C8-686BEA0BF85B}"/>
              </a:ext>
            </a:extLst>
          </p:cNvPr>
          <p:cNvCxnSpPr>
            <a:cxnSpLocks/>
          </p:cNvCxnSpPr>
          <p:nvPr/>
        </p:nvCxnSpPr>
        <p:spPr>
          <a:xfrm>
            <a:off x="3844032" y="2735106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2A1CB-26F8-4BD4-A077-81086B7F5CFB}"/>
              </a:ext>
            </a:extLst>
          </p:cNvPr>
          <p:cNvCxnSpPr>
            <a:cxnSpLocks/>
          </p:cNvCxnSpPr>
          <p:nvPr/>
        </p:nvCxnSpPr>
        <p:spPr>
          <a:xfrm>
            <a:off x="3844032" y="2839881"/>
            <a:ext cx="163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B50EC7-DEE1-48FC-BB60-247A22A9C88B}"/>
              </a:ext>
            </a:extLst>
          </p:cNvPr>
          <p:cNvCxnSpPr/>
          <p:nvPr/>
        </p:nvCxnSpPr>
        <p:spPr>
          <a:xfrm flipH="1">
            <a:off x="3844032" y="2980718"/>
            <a:ext cx="163497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6BC5FB-9F8E-438F-9DDF-111E63C564EE}"/>
              </a:ext>
            </a:extLst>
          </p:cNvPr>
          <p:cNvCxnSpPr/>
          <p:nvPr/>
        </p:nvCxnSpPr>
        <p:spPr>
          <a:xfrm>
            <a:off x="1730477" y="1799303"/>
            <a:ext cx="2261420" cy="130769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A86C05-F446-43BC-B0C5-A9E7C199D8F9}"/>
              </a:ext>
            </a:extLst>
          </p:cNvPr>
          <p:cNvCxnSpPr>
            <a:cxnSpLocks/>
          </p:cNvCxnSpPr>
          <p:nvPr/>
        </p:nvCxnSpPr>
        <p:spPr>
          <a:xfrm flipV="1">
            <a:off x="1730477" y="1799303"/>
            <a:ext cx="2261420" cy="130769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1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97C4-A1A9-49CD-A5FE-19E37E9F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Experience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558E4-7DF2-4692-972E-E85AAE2DF847}"/>
              </a:ext>
            </a:extLst>
          </p:cNvPr>
          <p:cNvSpPr/>
          <p:nvPr/>
        </p:nvSpPr>
        <p:spPr>
          <a:xfrm>
            <a:off x="8035958" y="1903188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F9D00-C509-485B-9404-4E83C694E390}"/>
              </a:ext>
            </a:extLst>
          </p:cNvPr>
          <p:cNvSpPr/>
          <p:nvPr/>
        </p:nvSpPr>
        <p:spPr>
          <a:xfrm>
            <a:off x="4780719" y="1903187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106E08-46CC-45F8-B7F6-AC422BED70BC}"/>
              </a:ext>
            </a:extLst>
          </p:cNvPr>
          <p:cNvCxnSpPr>
            <a:cxnSpLocks/>
          </p:cNvCxnSpPr>
          <p:nvPr/>
        </p:nvCxnSpPr>
        <p:spPr>
          <a:xfrm>
            <a:off x="6751562" y="2085701"/>
            <a:ext cx="1284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7E6C7EF-9E91-4170-94F0-F302C717D3BC}"/>
              </a:ext>
            </a:extLst>
          </p:cNvPr>
          <p:cNvSpPr/>
          <p:nvPr/>
        </p:nvSpPr>
        <p:spPr>
          <a:xfrm>
            <a:off x="1525480" y="1903187"/>
            <a:ext cx="1970843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DF74B0-9F37-4145-B634-9F71B47482D4}"/>
              </a:ext>
            </a:extLst>
          </p:cNvPr>
          <p:cNvCxnSpPr>
            <a:cxnSpLocks/>
          </p:cNvCxnSpPr>
          <p:nvPr/>
        </p:nvCxnSpPr>
        <p:spPr>
          <a:xfrm flipH="1">
            <a:off x="5976152" y="2034206"/>
            <a:ext cx="616998" cy="9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1ECDDE-D72D-48DC-8F63-278B8E5DE30C}"/>
              </a:ext>
            </a:extLst>
          </p:cNvPr>
          <p:cNvCxnSpPr>
            <a:cxnSpLocks/>
          </p:cNvCxnSpPr>
          <p:nvPr/>
        </p:nvCxnSpPr>
        <p:spPr>
          <a:xfrm>
            <a:off x="3496323" y="2082332"/>
            <a:ext cx="1284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Clock">
            <a:extLst>
              <a:ext uri="{FF2B5EF4-FFF2-40B4-BE49-F238E27FC236}">
                <a16:creationId xmlns:a16="http://schemas.microsoft.com/office/drawing/2014/main" id="{C9CF6082-033D-400B-8015-FDF508EA8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4179" y="1996402"/>
            <a:ext cx="914400" cy="914400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942DC0-0F02-42BE-8D54-137068772ADC}"/>
              </a:ext>
            </a:extLst>
          </p:cNvPr>
          <p:cNvCxnSpPr/>
          <p:nvPr/>
        </p:nvCxnSpPr>
        <p:spPr>
          <a:xfrm flipH="1">
            <a:off x="6751562" y="2716567"/>
            <a:ext cx="12843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8B957E-769C-4990-A0EA-711F9FF35EE3}"/>
              </a:ext>
            </a:extLst>
          </p:cNvPr>
          <p:cNvCxnSpPr/>
          <p:nvPr/>
        </p:nvCxnSpPr>
        <p:spPr>
          <a:xfrm flipH="1">
            <a:off x="3496323" y="2716567"/>
            <a:ext cx="12843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90AC82D-237F-4466-86B9-F04E4B7439D5}"/>
              </a:ext>
            </a:extLst>
          </p:cNvPr>
          <p:cNvSpPr txBox="1">
            <a:spLocks/>
          </p:cNvSpPr>
          <p:nvPr/>
        </p:nvSpPr>
        <p:spPr>
          <a:xfrm>
            <a:off x="838200" y="4437245"/>
            <a:ext cx="10515600" cy="1739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User places an order</a:t>
            </a:r>
          </a:p>
          <a:p>
            <a:r>
              <a:rPr lang="en-GB" dirty="0"/>
              <a:t>Service 1 calls service 2 and waits for a response (maybe a stock check?)</a:t>
            </a:r>
          </a:p>
          <a:p>
            <a:r>
              <a:rPr lang="en-GB" dirty="0"/>
              <a:t>Service 2 takes a while, by the time it responds the user may have lost patience, or even had the client time-out</a:t>
            </a:r>
          </a:p>
        </p:txBody>
      </p:sp>
    </p:spTree>
    <p:extLst>
      <p:ext uri="{BB962C8B-B14F-4D97-AF65-F5344CB8AC3E}">
        <p14:creationId xmlns:p14="http://schemas.microsoft.com/office/powerpoint/2010/main" val="27545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761619-F9F6-4BCF-81BC-2351BB7AB858}"/>
              </a:ext>
            </a:extLst>
          </p:cNvPr>
          <p:cNvSpPr/>
          <p:nvPr/>
        </p:nvSpPr>
        <p:spPr>
          <a:xfrm>
            <a:off x="2626435" y="1932551"/>
            <a:ext cx="2286000" cy="125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8D57FC-F5AE-4FAF-BB7C-70001F4DB071}"/>
              </a:ext>
            </a:extLst>
          </p:cNvPr>
          <p:cNvSpPr/>
          <p:nvPr/>
        </p:nvSpPr>
        <p:spPr>
          <a:xfrm>
            <a:off x="6250004" y="1932551"/>
            <a:ext cx="2286000" cy="125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5A72A-29AE-4AE3-8666-525C91BC90C9}"/>
              </a:ext>
            </a:extLst>
          </p:cNvPr>
          <p:cNvSpPr/>
          <p:nvPr/>
        </p:nvSpPr>
        <p:spPr>
          <a:xfrm>
            <a:off x="2626435" y="3833099"/>
            <a:ext cx="5909569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F95E55-5F5A-4001-A576-C34118A388C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769435" y="3192184"/>
            <a:ext cx="0" cy="6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981C62-680F-4364-8D5F-8193B0EE532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7393004" y="3192184"/>
            <a:ext cx="0" cy="6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D250F-7B48-4410-9708-58665B947E4A}"/>
              </a:ext>
            </a:extLst>
          </p:cNvPr>
          <p:cNvSpPr/>
          <p:nvPr/>
        </p:nvSpPr>
        <p:spPr>
          <a:xfrm>
            <a:off x="3356623" y="3948508"/>
            <a:ext cx="825624" cy="461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AD6A5EB-8EFE-41BE-BAA5-0C01E57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Services Communicate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A7E4FD-ECCE-4D19-9CBC-244F7670B809}"/>
              </a:ext>
            </a:extLst>
          </p:cNvPr>
          <p:cNvSpPr txBox="1">
            <a:spLocks/>
          </p:cNvSpPr>
          <p:nvPr/>
        </p:nvSpPr>
        <p:spPr>
          <a:xfrm>
            <a:off x="838200" y="4783756"/>
            <a:ext cx="10515600" cy="139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a similar fashion to </a:t>
            </a:r>
            <a:r>
              <a:rPr lang="en-GB" dirty="0" err="1"/>
              <a:t>IoC</a:t>
            </a:r>
            <a:r>
              <a:rPr lang="en-GB" dirty="0"/>
              <a:t>, you do create a dependency on the broker itself</a:t>
            </a:r>
          </a:p>
          <a:p>
            <a:r>
              <a:rPr lang="en-GB" dirty="0"/>
              <a:t>However, you can abstract this away to an extent</a:t>
            </a:r>
          </a:p>
        </p:txBody>
      </p:sp>
    </p:spTree>
    <p:extLst>
      <p:ext uri="{BB962C8B-B14F-4D97-AF65-F5344CB8AC3E}">
        <p14:creationId xmlns:p14="http://schemas.microsoft.com/office/powerpoint/2010/main" val="29078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29727 -0.004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5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DDC0-2AB3-4D62-87DF-6E63758A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GB" sz="5400" dirty="0"/>
              <a:t>Logical Coupling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2F0F8-4FC5-4149-848B-CD263272F4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525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BEEA9-F185-46D6-A1F9-F8BC6C080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EF6817-9AFD-40B5-83FE-644CDD492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8169B6-5E7D-44A2-996C-575FCFB30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568B78-4E42-4A38-A489-00B50ED9BD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DDC0-2AB3-4D62-87DF-6E63758A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GB" sz="5400" dirty="0"/>
              <a:t>However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2F0F8-4FC5-4149-848B-CD263272F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189780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595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BEEA9-F185-46D6-A1F9-F8BC6C080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16E8C1-8D1A-4837-92A7-DB21BD2E6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28A84F-3140-4396-A860-191D68D84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DDC0-2AB3-4D62-87DF-6E63758A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GB" sz="5400" dirty="0"/>
              <a:t>Temporal Coupling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2F0F8-4FC5-4149-848B-CD263272F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337583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BEEA9-F185-46D6-A1F9-F8BC6C080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D7818D-D7EF-476E-B571-01936EAF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03EE09-91FC-4B3F-A200-7D3432A55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DDC0-2AB3-4D62-87DF-6E63758A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System Load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2F0F8-4FC5-4149-848B-CD263272F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05110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25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BEEA9-F185-46D6-A1F9-F8BC6C080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C8E0C-1E5B-43F6-A705-72E16F4D3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EF7E76-5234-4DF9-86D6-D15DAB6D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9B030B-B646-4F1A-98FA-A81B2776A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DDC0-2AB3-4D62-87DF-6E63758A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GB" sz="5400" dirty="0"/>
              <a:t>User Experience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2F0F8-4FC5-4149-848B-CD263272F4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17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BEEA9-F185-46D6-A1F9-F8BC6C080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370379-0FF8-4212-96E9-9D8F34DAF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D98120-85B6-4B7F-B827-937E8133AA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sitting at a desk with the hands up&#10;&#10;Description automatically generated with low confidence">
            <a:extLst>
              <a:ext uri="{FF2B5EF4-FFF2-40B4-BE49-F238E27FC236}">
                <a16:creationId xmlns:a16="http://schemas.microsoft.com/office/drawing/2014/main" id="{CB08FA34-B098-B3A3-8691-7A8D4A20D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3999" y="1081901"/>
            <a:ext cx="6275667" cy="46941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7A97-E1E4-6408-5113-790CE988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Demo – Message Broker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5C467-B79D-8D37-5129-EE2FD4243E73}"/>
              </a:ext>
            </a:extLst>
          </p:cNvPr>
          <p:cNvSpPr txBox="1"/>
          <p:nvPr/>
        </p:nvSpPr>
        <p:spPr>
          <a:xfrm>
            <a:off x="4602624" y="557604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Stockbro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35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C1EC-851A-A512-CCAA-18349097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Store the Event History of the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A6B627-CDB9-60BB-4CC9-1F8D79B25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30732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18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1F2FE-2216-EEFE-26F1-09444A2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Software Architecture?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758E4A-DFC6-4E3A-B0B1-3198FE3671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Non-functional requirements</a:t>
            </a:r>
          </a:p>
          <a:p>
            <a:r>
              <a:rPr lang="en-GB" dirty="0"/>
              <a:t>Documentation</a:t>
            </a:r>
          </a:p>
          <a:p>
            <a:r>
              <a:rPr lang="en-GB" dirty="0"/>
              <a:t>Politics</a:t>
            </a:r>
          </a:p>
          <a:p>
            <a:r>
              <a:rPr lang="en-GB" dirty="0"/>
              <a:t>Testing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604DA-A343-6BB9-3320-8CC4558D8B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22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0EA8-2433-6BB0-A24A-43B46AF2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</a:t>
            </a:r>
            <a:br>
              <a:rPr lang="en-US" dirty="0"/>
            </a:br>
            <a:r>
              <a:rPr lang="en-US" dirty="0"/>
              <a:t>Sales Order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5B009F-F8E9-B89D-C3A6-6962C0226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34" y="1973950"/>
            <a:ext cx="1651000" cy="13335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37E652-F1E0-4D77-1244-F9B19D4DAEE1}"/>
              </a:ext>
            </a:extLst>
          </p:cNvPr>
          <p:cNvSpPr/>
          <p:nvPr/>
        </p:nvSpPr>
        <p:spPr>
          <a:xfrm>
            <a:off x="1260546" y="3642265"/>
            <a:ext cx="1596788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Sales Order 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CA9438-E755-0874-A78E-8793136E5148}"/>
              </a:ext>
            </a:extLst>
          </p:cNvPr>
          <p:cNvSpPr/>
          <p:nvPr/>
        </p:nvSpPr>
        <p:spPr>
          <a:xfrm>
            <a:off x="9430443" y="3180516"/>
            <a:ext cx="1596788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 Sales Order 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E1C57-E119-B45E-0432-517FA7976052}"/>
              </a:ext>
            </a:extLst>
          </p:cNvPr>
          <p:cNvSpPr/>
          <p:nvPr/>
        </p:nvSpPr>
        <p:spPr>
          <a:xfrm>
            <a:off x="9430443" y="4049400"/>
            <a:ext cx="1596788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Sales Order 31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89B07F-78BD-ECA9-9110-699DA71993DE}"/>
              </a:ext>
            </a:extLst>
          </p:cNvPr>
          <p:cNvSpPr/>
          <p:nvPr/>
        </p:nvSpPr>
        <p:spPr>
          <a:xfrm>
            <a:off x="9430443" y="4813566"/>
            <a:ext cx="1596788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Despatch</a:t>
            </a:r>
            <a:r>
              <a:rPr lang="en-US" dirty="0"/>
              <a:t> Order 23</a:t>
            </a:r>
          </a:p>
        </p:txBody>
      </p:sp>
    </p:spTree>
    <p:extLst>
      <p:ext uri="{BB962C8B-B14F-4D97-AF65-F5344CB8AC3E}">
        <p14:creationId xmlns:p14="http://schemas.microsoft.com/office/powerpoint/2010/main" val="14713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67031 -0.195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29" y="-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3977-2D34-F61B-F568-B8557C82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F81D8EF-FA6A-8AFB-B71B-CDFF61BC798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79" y="1845734"/>
          <a:ext cx="493776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73390-1AB6-3924-0A01-EAE0FB617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245" y="5006340"/>
            <a:ext cx="1054231" cy="347378"/>
          </a:xfrm>
        </p:spPr>
        <p:txBody>
          <a:bodyPr>
            <a:normAutofit/>
          </a:bodyPr>
          <a:lstStyle/>
          <a:p>
            <a:r>
              <a:rPr lang="en-US" sz="1200" dirty="0"/>
              <a:t>Complexity</a:t>
            </a:r>
          </a:p>
        </p:txBody>
      </p:sp>
      <p:pic>
        <p:nvPicPr>
          <p:cNvPr id="9" name="Graphic 8" descr="Statistics outline">
            <a:extLst>
              <a:ext uri="{FF2B5EF4-FFF2-40B4-BE49-F238E27FC236}">
                <a16:creationId xmlns:a16="http://schemas.microsoft.com/office/drawing/2014/main" id="{B32A0AE2-8469-EF15-C829-E7B60E1AE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1930" y="2057400"/>
            <a:ext cx="914400" cy="914400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13F69C0-9B4B-C1DB-BBF8-FBBB3B9D3208}"/>
              </a:ext>
            </a:extLst>
          </p:cNvPr>
          <p:cNvSpPr txBox="1">
            <a:spLocks/>
          </p:cNvSpPr>
          <p:nvPr/>
        </p:nvSpPr>
        <p:spPr>
          <a:xfrm>
            <a:off x="7162014" y="3131820"/>
            <a:ext cx="1054231" cy="594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 Consistency</a:t>
            </a:r>
          </a:p>
        </p:txBody>
      </p:sp>
      <p:pic>
        <p:nvPicPr>
          <p:cNvPr id="13" name="Graphic 12" descr="Clock outline">
            <a:extLst>
              <a:ext uri="{FF2B5EF4-FFF2-40B4-BE49-F238E27FC236}">
                <a16:creationId xmlns:a16="http://schemas.microsoft.com/office/drawing/2014/main" id="{E94806D1-48AE-A066-620A-1B51E30A08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04169" y="2057400"/>
            <a:ext cx="914400" cy="914400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736A133-1B3F-25CE-65FA-8E9DC1AAB4CF}"/>
              </a:ext>
            </a:extLst>
          </p:cNvPr>
          <p:cNvSpPr txBox="1">
            <a:spLocks/>
          </p:cNvSpPr>
          <p:nvPr/>
        </p:nvSpPr>
        <p:spPr>
          <a:xfrm>
            <a:off x="8879263" y="3131820"/>
            <a:ext cx="1054231" cy="594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Startup Time</a:t>
            </a:r>
          </a:p>
        </p:txBody>
      </p:sp>
      <p:pic>
        <p:nvPicPr>
          <p:cNvPr id="16" name="Graphic 15" descr="Juggler with solid fill">
            <a:extLst>
              <a:ext uri="{FF2B5EF4-FFF2-40B4-BE49-F238E27FC236}">
                <a16:creationId xmlns:a16="http://schemas.microsoft.com/office/drawing/2014/main" id="{5D9D2967-0F17-2841-F8D3-F633B6C2CA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16245" y="39090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9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87AA-2885-4C02-4A03-B8AC89DB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Raven?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EF48-18B6-4269-A608-4AF5D871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5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B9C5-06E9-8E19-8868-4B19641B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Separate Writes and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710B-1E37-CE92-DD37-BC65D948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CQRS</a:t>
            </a:r>
          </a:p>
        </p:txBody>
      </p:sp>
    </p:spTree>
    <p:extLst>
      <p:ext uri="{BB962C8B-B14F-4D97-AF65-F5344CB8AC3E}">
        <p14:creationId xmlns:p14="http://schemas.microsoft.com/office/powerpoint/2010/main" val="366893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7398-7DD5-C31F-FFEB-2BF48907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a software architect?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06B7-4084-12E8-395B-0B7A6C120E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 the absence of an explicit software architecture, the person that is writing the code is the architect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13ACE-EC9B-CB15-7667-F18003D609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9B2351-2A0E-E312-36F4-97C354D6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What problems are we trying to solve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0A4EDB4-1711-8704-7396-AF2F97644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12107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89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B8B-BC6C-E01A-FBBF-5EC7FDB2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problems are we trying to solve?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ABF902-6652-47C7-7142-A1EF04F18AF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244246"/>
              </p:ext>
            </p:extLst>
          </p:nvPr>
        </p:nvGraphicFramePr>
        <p:xfrm>
          <a:off x="1097279" y="1845734"/>
          <a:ext cx="493776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DC4153-26CB-DC17-A652-A80D6FD39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478487"/>
              </p:ext>
            </p:extLst>
          </p:nvPr>
        </p:nvGraphicFramePr>
        <p:xfrm>
          <a:off x="6217920" y="1845734"/>
          <a:ext cx="493776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1293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7871-8CD4-D62E-970F-497848F3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B9D7-F208-1873-719F-59C5F0C3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Benchmark – how fast do you need and why</a:t>
            </a:r>
          </a:p>
          <a:p>
            <a:r>
              <a:rPr lang="en-GB" dirty="0"/>
              <a:t>What needs to be fast – does the system really need to be fast, or just responsive?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51E26-ED3F-9E85-E3FC-CC0E3C859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Efficient</a:t>
            </a:r>
          </a:p>
          <a:p>
            <a:r>
              <a:rPr lang="en-GB" dirty="0"/>
              <a:t>Responsive</a:t>
            </a:r>
          </a:p>
          <a:p>
            <a:r>
              <a:rPr lang="en-GB" dirty="0"/>
              <a:t>Usable</a:t>
            </a:r>
          </a:p>
          <a:p>
            <a:r>
              <a:rPr lang="en-GB" dirty="0"/>
              <a:t>Operable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A4B7-683A-15D9-4B0F-4A45714E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3FA6-99ED-677F-26A1-9059A4FF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kind of scale are we talking – users and percentage</a:t>
            </a:r>
          </a:p>
          <a:p>
            <a:pPr lvl="1"/>
            <a:r>
              <a:rPr lang="en-GB" dirty="0"/>
              <a:t>A 1 user system scaling to a 10 user system is an increase of 1000%</a:t>
            </a:r>
          </a:p>
          <a:p>
            <a:pPr lvl="1"/>
            <a:r>
              <a:rPr lang="en-GB" dirty="0"/>
              <a:t>A 1,000 user system scaling to a 5,000 user system is an increase of 500%</a:t>
            </a:r>
          </a:p>
          <a:p>
            <a:r>
              <a:rPr lang="en-GB" dirty="0"/>
              <a:t>Is the scale in peaks (e.g. Black Friday)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2A03-7C81-EFA9-4084-C950188C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104885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4A8E-5942-44F9-4A2E-AFBE739C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5DD6-8151-1E4F-C688-05DD9320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we mean by reliable?</a:t>
            </a:r>
          </a:p>
          <a:p>
            <a:pPr lvl="1"/>
            <a:r>
              <a:rPr lang="en-GB" dirty="0"/>
              <a:t>Is available and usable</a:t>
            </a:r>
          </a:p>
          <a:p>
            <a:pPr lvl="1"/>
            <a:r>
              <a:rPr lang="en-GB" dirty="0"/>
              <a:t>Has no faults</a:t>
            </a:r>
          </a:p>
          <a:p>
            <a:pPr lvl="1"/>
            <a:r>
              <a:rPr lang="en-GB" dirty="0"/>
              <a:t>Secure</a:t>
            </a:r>
          </a:p>
          <a:p>
            <a:r>
              <a:rPr lang="en-GB" dirty="0"/>
              <a:t>Is it also</a:t>
            </a:r>
          </a:p>
          <a:p>
            <a:pPr lvl="1"/>
            <a:r>
              <a:rPr lang="en-GB" dirty="0"/>
              <a:t>Supportable and supported</a:t>
            </a:r>
          </a:p>
          <a:p>
            <a:pPr lvl="1"/>
            <a:r>
              <a:rPr lang="en-GB" dirty="0"/>
              <a:t>Tested (all software </a:t>
            </a:r>
            <a:r>
              <a:rPr lang="en-GB"/>
              <a:t>is tested)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AF8B6-4189-5786-3CE1-00982CC69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Integrity</a:t>
            </a:r>
          </a:p>
          <a:p>
            <a:r>
              <a:rPr lang="en-GB" dirty="0"/>
              <a:t>Accuracy</a:t>
            </a:r>
          </a:p>
          <a:p>
            <a:r>
              <a:rPr lang="en-GB" dirty="0"/>
              <a:t>Fault tolerant</a:t>
            </a:r>
          </a:p>
          <a:p>
            <a:r>
              <a:rPr lang="en-GB" dirty="0"/>
              <a:t>Recoverable</a:t>
            </a:r>
          </a:p>
          <a:p>
            <a:r>
              <a:rPr lang="en-GB" dirty="0"/>
              <a:t>Stable</a:t>
            </a:r>
          </a:p>
          <a:p>
            <a:r>
              <a:rPr lang="en-GB" dirty="0"/>
              <a:t>Usable</a:t>
            </a:r>
          </a:p>
          <a:p>
            <a:r>
              <a:rPr lang="en-GB" dirty="0"/>
              <a:t>Testable</a:t>
            </a:r>
          </a:p>
          <a:p>
            <a:r>
              <a:rPr lang="en-GB" dirty="0"/>
              <a:t>Observable</a:t>
            </a:r>
          </a:p>
          <a:p>
            <a:r>
              <a:rPr lang="en-GB" dirty="0"/>
              <a:t>Supportable</a:t>
            </a:r>
          </a:p>
        </p:txBody>
      </p:sp>
    </p:spTree>
    <p:extLst>
      <p:ext uri="{BB962C8B-B14F-4D97-AF65-F5344CB8AC3E}">
        <p14:creationId xmlns:p14="http://schemas.microsoft.com/office/powerpoint/2010/main" val="11844155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491</TotalTime>
  <Words>1277</Words>
  <Application>Microsoft Macintosh PowerPoint</Application>
  <PresentationFormat>Widescreen</PresentationFormat>
  <Paragraphs>254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Retrospect</vt:lpstr>
      <vt:lpstr>In Search of The Forth Chord</vt:lpstr>
      <vt:lpstr>Introduction</vt:lpstr>
      <vt:lpstr>What is Software Architecture?</vt:lpstr>
      <vt:lpstr>Who is a software architect?</vt:lpstr>
      <vt:lpstr>What problems are we trying to solve</vt:lpstr>
      <vt:lpstr>What problems are we trying to solve?</vt:lpstr>
      <vt:lpstr>Speed</vt:lpstr>
      <vt:lpstr>Scale</vt:lpstr>
      <vt:lpstr>Reliable</vt:lpstr>
      <vt:lpstr>Time to Market</vt:lpstr>
      <vt:lpstr>Decision Time</vt:lpstr>
      <vt:lpstr>Caveat</vt:lpstr>
      <vt:lpstr>Three Chords</vt:lpstr>
      <vt:lpstr>Using an Event Broker</vt:lpstr>
      <vt:lpstr>Logical Coupling</vt:lpstr>
      <vt:lpstr>Logical Coupling - Example</vt:lpstr>
      <vt:lpstr>Logical Coupling - Example</vt:lpstr>
      <vt:lpstr>Temporal Coupling</vt:lpstr>
      <vt:lpstr>Temporal Coupling - Example</vt:lpstr>
      <vt:lpstr>System Load</vt:lpstr>
      <vt:lpstr>User Experience</vt:lpstr>
      <vt:lpstr>How Services Communicate</vt:lpstr>
      <vt:lpstr>Logical Coupling</vt:lpstr>
      <vt:lpstr>However</vt:lpstr>
      <vt:lpstr>Temporal Coupling</vt:lpstr>
      <vt:lpstr>System Load</vt:lpstr>
      <vt:lpstr>User Experience</vt:lpstr>
      <vt:lpstr>Demo – Message Broker</vt:lpstr>
      <vt:lpstr>Store the Event History of the System</vt:lpstr>
      <vt:lpstr>Event Sourcing Sales Order</vt:lpstr>
      <vt:lpstr>Event Sourcing</vt:lpstr>
      <vt:lpstr>Demo – Raven?</vt:lpstr>
      <vt:lpstr>Separate Writes and 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Search of The Forth Chord</dc:title>
  <dc:creator>Paul Michaels</dc:creator>
  <cp:lastModifiedBy>Paul Michaels</cp:lastModifiedBy>
  <cp:revision>17</cp:revision>
  <dcterms:created xsi:type="dcterms:W3CDTF">2022-06-13T19:48:39Z</dcterms:created>
  <dcterms:modified xsi:type="dcterms:W3CDTF">2022-06-19T15:03:12Z</dcterms:modified>
</cp:coreProperties>
</file>