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0"/>
  </p:notesMasterIdLst>
  <p:sldIdLst>
    <p:sldId id="256" r:id="rId2"/>
    <p:sldId id="261" r:id="rId3"/>
    <p:sldId id="257" r:id="rId4"/>
    <p:sldId id="260" r:id="rId5"/>
    <p:sldId id="264" r:id="rId6"/>
    <p:sldId id="258" r:id="rId7"/>
    <p:sldId id="259" r:id="rId8"/>
    <p:sldId id="262" r:id="rId9"/>
    <p:sldId id="263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EBAB1-CCFB-40F6-930B-97635B56665B}" v="65" dt="2022-06-15T08:00:40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12" autoAdjust="0"/>
  </p:normalViewPr>
  <p:slideViewPr>
    <p:cSldViewPr snapToGrid="0">
      <p:cViewPr varScale="1">
        <p:scale>
          <a:sx n="95" d="100"/>
          <a:sy n="95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Michaels" userId="835dee96-8586-433a-a39b-64ba55c3ef71" providerId="ADAL" clId="{C1FEBAB1-CCFB-40F6-930B-97635B56665B}"/>
    <pc:docChg chg="undo custSel addSld modSld">
      <pc:chgData name="Paul Michaels" userId="835dee96-8586-433a-a39b-64ba55c3ef71" providerId="ADAL" clId="{C1FEBAB1-CCFB-40F6-930B-97635B56665B}" dt="2022-06-15T08:03:15.861" v="1446" actId="5793"/>
      <pc:docMkLst>
        <pc:docMk/>
      </pc:docMkLst>
      <pc:sldChg chg="modSp mod">
        <pc:chgData name="Paul Michaels" userId="835dee96-8586-433a-a39b-64ba55c3ef71" providerId="ADAL" clId="{C1FEBAB1-CCFB-40F6-930B-97635B56665B}" dt="2022-06-14T06:42:17.880" v="271" actId="14100"/>
        <pc:sldMkLst>
          <pc:docMk/>
          <pc:sldMk cId="1512931234" sldId="258"/>
        </pc:sldMkLst>
        <pc:graphicFrameChg chg="mod">
          <ac:chgData name="Paul Michaels" userId="835dee96-8586-433a-a39b-64ba55c3ef71" providerId="ADAL" clId="{C1FEBAB1-CCFB-40F6-930B-97635B56665B}" dt="2022-06-14T06:41:55.439" v="259" actId="20577"/>
          <ac:graphicFrameMkLst>
            <pc:docMk/>
            <pc:sldMk cId="1512931234" sldId="258"/>
            <ac:graphicFrameMk id="5" creationId="{28ABF902-6652-47C7-7142-A1EF04F18AFC}"/>
          </ac:graphicFrameMkLst>
        </pc:graphicFrameChg>
        <pc:graphicFrameChg chg="mod">
          <ac:chgData name="Paul Michaels" userId="835dee96-8586-433a-a39b-64ba55c3ef71" providerId="ADAL" clId="{C1FEBAB1-CCFB-40F6-930B-97635B56665B}" dt="2022-06-14T06:42:17.880" v="271" actId="14100"/>
          <ac:graphicFrameMkLst>
            <pc:docMk/>
            <pc:sldMk cId="1512931234" sldId="258"/>
            <ac:graphicFrameMk id="7" creationId="{82DC4153-26CB-DC17-A652-A80D6FD39C4B}"/>
          </ac:graphicFrameMkLst>
        </pc:graphicFrameChg>
      </pc:sldChg>
      <pc:sldChg chg="modSp mod">
        <pc:chgData name="Paul Michaels" userId="835dee96-8586-433a-a39b-64ba55c3ef71" providerId="ADAL" clId="{C1FEBAB1-CCFB-40F6-930B-97635B56665B}" dt="2022-06-15T07:37:35.897" v="1302" actId="20577"/>
        <pc:sldMkLst>
          <pc:docMk/>
          <pc:sldMk cId="2836004772" sldId="259"/>
        </pc:sldMkLst>
        <pc:spChg chg="mod">
          <ac:chgData name="Paul Michaels" userId="835dee96-8586-433a-a39b-64ba55c3ef71" providerId="ADAL" clId="{C1FEBAB1-CCFB-40F6-930B-97635B56665B}" dt="2022-06-15T07:37:35.897" v="1302" actId="20577"/>
          <ac:spMkLst>
            <pc:docMk/>
            <pc:sldMk cId="2836004772" sldId="259"/>
            <ac:spMk id="5" creationId="{37051E26-ED3F-9E85-E3FC-CC0E3C859ECC}"/>
          </ac:spMkLst>
        </pc:spChg>
      </pc:sldChg>
      <pc:sldChg chg="modSp mod">
        <pc:chgData name="Paul Michaels" userId="835dee96-8586-433a-a39b-64ba55c3ef71" providerId="ADAL" clId="{C1FEBAB1-CCFB-40F6-930B-97635B56665B}" dt="2022-06-15T07:34:58.974" v="1249" actId="20577"/>
        <pc:sldMkLst>
          <pc:docMk/>
          <pc:sldMk cId="1048853378" sldId="262"/>
        </pc:sldMkLst>
        <pc:spChg chg="mod">
          <ac:chgData name="Paul Michaels" userId="835dee96-8586-433a-a39b-64ba55c3ef71" providerId="ADAL" clId="{C1FEBAB1-CCFB-40F6-930B-97635B56665B}" dt="2022-06-15T07:34:58.974" v="1249" actId="20577"/>
          <ac:spMkLst>
            <pc:docMk/>
            <pc:sldMk cId="1048853378" sldId="262"/>
            <ac:spMk id="4" creationId="{83702A03-7C81-EFA9-4084-C950188CA292}"/>
          </ac:spMkLst>
        </pc:spChg>
      </pc:sldChg>
      <pc:sldChg chg="modSp new mod">
        <pc:chgData name="Paul Michaels" userId="835dee96-8586-433a-a39b-64ba55c3ef71" providerId="ADAL" clId="{C1FEBAB1-CCFB-40F6-930B-97635B56665B}" dt="2022-06-15T07:41:33.148" v="1390" actId="20577"/>
        <pc:sldMkLst>
          <pc:docMk/>
          <pc:sldMk cId="1184415543" sldId="263"/>
        </pc:sldMkLst>
        <pc:spChg chg="mod">
          <ac:chgData name="Paul Michaels" userId="835dee96-8586-433a-a39b-64ba55c3ef71" providerId="ADAL" clId="{C1FEBAB1-CCFB-40F6-930B-97635B56665B}" dt="2022-06-15T07:41:33.148" v="1390" actId="20577"/>
          <ac:spMkLst>
            <pc:docMk/>
            <pc:sldMk cId="1184415543" sldId="263"/>
            <ac:spMk id="2" creationId="{91954A8E-5942-44F9-4A2E-AFBE739CCBFD}"/>
          </ac:spMkLst>
        </pc:spChg>
        <pc:spChg chg="mod">
          <ac:chgData name="Paul Michaels" userId="835dee96-8586-433a-a39b-64ba55c3ef71" providerId="ADAL" clId="{C1FEBAB1-CCFB-40F6-930B-97635B56665B}" dt="2022-06-14T07:21:56.056" v="894" actId="20577"/>
          <ac:spMkLst>
            <pc:docMk/>
            <pc:sldMk cId="1184415543" sldId="263"/>
            <ac:spMk id="3" creationId="{56625DD6-8151-1E4F-C688-05DD9320E420}"/>
          </ac:spMkLst>
        </pc:spChg>
        <pc:spChg chg="mod">
          <ac:chgData name="Paul Michaels" userId="835dee96-8586-433a-a39b-64ba55c3ef71" providerId="ADAL" clId="{C1FEBAB1-CCFB-40F6-930B-97635B56665B}" dt="2022-06-15T07:39:20.330" v="1314" actId="20577"/>
          <ac:spMkLst>
            <pc:docMk/>
            <pc:sldMk cId="1184415543" sldId="263"/>
            <ac:spMk id="4" creationId="{C65AF8B6-4189-5786-3CE1-00982CC696F1}"/>
          </ac:spMkLst>
        </pc:spChg>
      </pc:sldChg>
      <pc:sldChg chg="addSp delSp modSp new mod setBg modClrScheme chgLayout">
        <pc:chgData name="Paul Michaels" userId="835dee96-8586-433a-a39b-64ba55c3ef71" providerId="ADAL" clId="{C1FEBAB1-CCFB-40F6-930B-97635B56665B}" dt="2022-06-14T06:54:16.295" v="555" actId="20577"/>
        <pc:sldMkLst>
          <pc:docMk/>
          <pc:sldMk cId="1757892549" sldId="264"/>
        </pc:sldMkLst>
        <pc:spChg chg="del mod ord">
          <ac:chgData name="Paul Michaels" userId="835dee96-8586-433a-a39b-64ba55c3ef71" providerId="ADAL" clId="{C1FEBAB1-CCFB-40F6-930B-97635B56665B}" dt="2022-06-14T06:37:40.896" v="109" actId="700"/>
          <ac:spMkLst>
            <pc:docMk/>
            <pc:sldMk cId="1757892549" sldId="264"/>
            <ac:spMk id="2" creationId="{2E8F143C-765C-47AC-877E-A559744A17BB}"/>
          </ac:spMkLst>
        </pc:spChg>
        <pc:spChg chg="del">
          <ac:chgData name="Paul Michaels" userId="835dee96-8586-433a-a39b-64ba55c3ef71" providerId="ADAL" clId="{C1FEBAB1-CCFB-40F6-930B-97635B56665B}" dt="2022-06-14T06:37:40.896" v="109" actId="700"/>
          <ac:spMkLst>
            <pc:docMk/>
            <pc:sldMk cId="1757892549" sldId="264"/>
            <ac:spMk id="3" creationId="{7E600089-9C96-56BD-E06B-A58B1DF7050F}"/>
          </ac:spMkLst>
        </pc:spChg>
        <pc:spChg chg="del">
          <ac:chgData name="Paul Michaels" userId="835dee96-8586-433a-a39b-64ba55c3ef71" providerId="ADAL" clId="{C1FEBAB1-CCFB-40F6-930B-97635B56665B}" dt="2022-06-14T06:37:40.896" v="109" actId="700"/>
          <ac:spMkLst>
            <pc:docMk/>
            <pc:sldMk cId="1757892549" sldId="264"/>
            <ac:spMk id="4" creationId="{31A5B372-0B13-C683-8143-68F62F0AA575}"/>
          </ac:spMkLst>
        </pc:spChg>
        <pc:spChg chg="add mod ord">
          <ac:chgData name="Paul Michaels" userId="835dee96-8586-433a-a39b-64ba55c3ef71" providerId="ADAL" clId="{C1FEBAB1-CCFB-40F6-930B-97635B56665B}" dt="2022-06-14T06:47:19.635" v="453" actId="26606"/>
          <ac:spMkLst>
            <pc:docMk/>
            <pc:sldMk cId="1757892549" sldId="264"/>
            <ac:spMk id="5" creationId="{3D9B2351-2A0E-E312-36F4-97C354D64623}"/>
          </ac:spMkLst>
        </pc:spChg>
        <pc:spChg chg="add del mod ord">
          <ac:chgData name="Paul Michaels" userId="835dee96-8586-433a-a39b-64ba55c3ef71" providerId="ADAL" clId="{C1FEBAB1-CCFB-40F6-930B-97635B56665B}" dt="2022-06-14T06:47:19.635" v="453" actId="26606"/>
          <ac:spMkLst>
            <pc:docMk/>
            <pc:sldMk cId="1757892549" sldId="264"/>
            <ac:spMk id="6" creationId="{7BF46D4A-0503-21BB-E3EC-52251DE3CB5B}"/>
          </ac:spMkLst>
        </pc:spChg>
        <pc:graphicFrameChg chg="add mod">
          <ac:chgData name="Paul Michaels" userId="835dee96-8586-433a-a39b-64ba55c3ef71" providerId="ADAL" clId="{C1FEBAB1-CCFB-40F6-930B-97635B56665B}" dt="2022-06-14T06:54:16.295" v="555" actId="20577"/>
          <ac:graphicFrameMkLst>
            <pc:docMk/>
            <pc:sldMk cId="1757892549" sldId="264"/>
            <ac:graphicFrameMk id="8" creationId="{B0A4EDB4-1711-8704-7396-AF2F97644A11}"/>
          </ac:graphicFrameMkLst>
        </pc:graphicFrameChg>
      </pc:sldChg>
      <pc:sldChg chg="modSp new mod modNotesTx">
        <pc:chgData name="Paul Michaels" userId="835dee96-8586-433a-a39b-64ba55c3ef71" providerId="ADAL" clId="{C1FEBAB1-CCFB-40F6-930B-97635B56665B}" dt="2022-06-15T07:39:56.424" v="1383" actId="20577"/>
        <pc:sldMkLst>
          <pc:docMk/>
          <pc:sldMk cId="966847916" sldId="265"/>
        </pc:sldMkLst>
        <pc:spChg chg="mod">
          <ac:chgData name="Paul Michaels" userId="835dee96-8586-433a-a39b-64ba55c3ef71" providerId="ADAL" clId="{C1FEBAB1-CCFB-40F6-930B-97635B56665B}" dt="2022-06-14T06:51:35.143" v="479" actId="20577"/>
          <ac:spMkLst>
            <pc:docMk/>
            <pc:sldMk cId="966847916" sldId="265"/>
            <ac:spMk id="2" creationId="{84BE895B-C0B7-0551-B0B3-615160CA30A5}"/>
          </ac:spMkLst>
        </pc:spChg>
        <pc:spChg chg="mod">
          <ac:chgData name="Paul Michaels" userId="835dee96-8586-433a-a39b-64ba55c3ef71" providerId="ADAL" clId="{C1FEBAB1-CCFB-40F6-930B-97635B56665B}" dt="2022-06-14T06:54:45.831" v="596" actId="20577"/>
          <ac:spMkLst>
            <pc:docMk/>
            <pc:sldMk cId="966847916" sldId="265"/>
            <ac:spMk id="3" creationId="{199EE744-5D33-0F82-1D2B-503D1A00D144}"/>
          </ac:spMkLst>
        </pc:spChg>
        <pc:spChg chg="mod">
          <ac:chgData name="Paul Michaels" userId="835dee96-8586-433a-a39b-64ba55c3ef71" providerId="ADAL" clId="{C1FEBAB1-CCFB-40F6-930B-97635B56665B}" dt="2022-06-15T07:39:41.066" v="1332" actId="20577"/>
          <ac:spMkLst>
            <pc:docMk/>
            <pc:sldMk cId="966847916" sldId="265"/>
            <ac:spMk id="4" creationId="{EB8BFECF-DBE9-1BE8-20B2-CD6E09200561}"/>
          </ac:spMkLst>
        </pc:spChg>
      </pc:sldChg>
      <pc:sldChg chg="addSp delSp modSp new mod setBg modClrScheme delDesignElem chgLayout">
        <pc:chgData name="Paul Michaels" userId="835dee96-8586-433a-a39b-64ba55c3ef71" providerId="ADAL" clId="{C1FEBAB1-CCFB-40F6-930B-97635B56665B}" dt="2022-06-14T16:00:47.439" v="899" actId="20577"/>
        <pc:sldMkLst>
          <pc:docMk/>
          <pc:sldMk cId="3999886890" sldId="266"/>
        </pc:sldMkLst>
        <pc:spChg chg="mod ord">
          <ac:chgData name="Paul Michaels" userId="835dee96-8586-433a-a39b-64ba55c3ef71" providerId="ADAL" clId="{C1FEBAB1-CCFB-40F6-930B-97635B56665B}" dt="2022-06-14T07:18:58.390" v="631" actId="700"/>
          <ac:spMkLst>
            <pc:docMk/>
            <pc:sldMk cId="3999886890" sldId="266"/>
            <ac:spMk id="2" creationId="{CCB0F162-8493-50DD-D642-504C24A65240}"/>
          </ac:spMkLst>
        </pc:spChg>
        <pc:spChg chg="del">
          <ac:chgData name="Paul Michaels" userId="835dee96-8586-433a-a39b-64ba55c3ef71" providerId="ADAL" clId="{C1FEBAB1-CCFB-40F6-930B-97635B56665B}" dt="2022-06-14T07:17:29.601" v="619" actId="931"/>
          <ac:spMkLst>
            <pc:docMk/>
            <pc:sldMk cId="3999886890" sldId="266"/>
            <ac:spMk id="3" creationId="{DB96439C-C1F1-F77C-F2B6-0797DE740CF0}"/>
          </ac:spMkLst>
        </pc:spChg>
        <pc:spChg chg="del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4" creationId="{509682AC-A893-62A4-5AC2-299BB524F736}"/>
          </ac:spMkLst>
        </pc:spChg>
        <pc:spChg chg="add del mod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7" creationId="{16CC68F6-8A6B-3420-EAC9-BB3C51095199}"/>
          </ac:spMkLst>
        </pc:spChg>
        <pc:spChg chg="add del mod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8" creationId="{220D7CD3-B82E-E1FD-3645-CB9F75163A67}"/>
          </ac:spMkLst>
        </pc:spChg>
        <pc:spChg chg="add del mod ord">
          <ac:chgData name="Paul Michaels" userId="835dee96-8586-433a-a39b-64ba55c3ef71" providerId="ADAL" clId="{C1FEBAB1-CCFB-40F6-930B-97635B56665B}" dt="2022-06-14T07:18:58.390" v="631" actId="700"/>
          <ac:spMkLst>
            <pc:docMk/>
            <pc:sldMk cId="3999886890" sldId="266"/>
            <ac:spMk id="9" creationId="{52DC9335-D541-724D-D29F-98E987AB3D7D}"/>
          </ac:spMkLst>
        </pc:spChg>
        <pc:spChg chg="add del mod ord">
          <ac:chgData name="Paul Michaels" userId="835dee96-8586-433a-a39b-64ba55c3ef71" providerId="ADAL" clId="{C1FEBAB1-CCFB-40F6-930B-97635B56665B}" dt="2022-06-14T07:18:46.123" v="630" actId="700"/>
          <ac:spMkLst>
            <pc:docMk/>
            <pc:sldMk cId="3999886890" sldId="266"/>
            <ac:spMk id="10" creationId="{5EFE06CD-D849-7EDC-1206-F728663ADA17}"/>
          </ac:spMkLst>
        </pc:spChg>
        <pc:spChg chg="add del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11" creationId="{25C8D2C1-DA83-420D-9635-D52CE066B5DA}"/>
          </ac:spMkLst>
        </pc:spChg>
        <pc:spChg chg="add del mod">
          <ac:chgData name="Paul Michaels" userId="835dee96-8586-433a-a39b-64ba55c3ef71" providerId="ADAL" clId="{C1FEBAB1-CCFB-40F6-930B-97635B56665B}" dt="2022-06-14T07:18:45.130" v="629"/>
          <ac:spMkLst>
            <pc:docMk/>
            <pc:sldMk cId="3999886890" sldId="266"/>
            <ac:spMk id="12" creationId="{6DD7A4B3-3FD0-78DA-54E9-73E4209D6789}"/>
          </ac:spMkLst>
        </pc:spChg>
        <pc:spChg chg="add del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13" creationId="{434F74C9-6A0B-409E-AD1C-45B58BE91BB8}"/>
          </ac:spMkLst>
        </pc:spChg>
        <pc:spChg chg="add del mod">
          <ac:chgData name="Paul Michaels" userId="835dee96-8586-433a-a39b-64ba55c3ef71" providerId="ADAL" clId="{C1FEBAB1-CCFB-40F6-930B-97635B56665B}" dt="2022-06-14T07:18:45.130" v="629"/>
          <ac:spMkLst>
            <pc:docMk/>
            <pc:sldMk cId="3999886890" sldId="266"/>
            <ac:spMk id="14" creationId="{8243CE2D-D961-4DCC-A045-94DB97F05A8F}"/>
          </ac:spMkLst>
        </pc:spChg>
        <pc:spChg chg="add del mod">
          <ac:chgData name="Paul Michaels" userId="835dee96-8586-433a-a39b-64ba55c3ef71" providerId="ADAL" clId="{C1FEBAB1-CCFB-40F6-930B-97635B56665B}" dt="2022-06-14T07:18:45.130" v="629"/>
          <ac:spMkLst>
            <pc:docMk/>
            <pc:sldMk cId="3999886890" sldId="266"/>
            <ac:spMk id="16" creationId="{544493A8-6FC8-5BEC-2863-129B0623A575}"/>
          </ac:spMkLst>
        </pc:spChg>
        <pc:spChg chg="add del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17" creationId="{90AA6468-80AC-4DDF-9CFB-C7A9507E203F}"/>
          </ac:spMkLst>
        </pc:spChg>
        <pc:spChg chg="add del mod">
          <ac:chgData name="Paul Michaels" userId="835dee96-8586-433a-a39b-64ba55c3ef71" providerId="ADAL" clId="{C1FEBAB1-CCFB-40F6-930B-97635B56665B}" dt="2022-06-14T07:18:44.571" v="628"/>
          <ac:spMkLst>
            <pc:docMk/>
            <pc:sldMk cId="3999886890" sldId="266"/>
            <ac:spMk id="18" creationId="{4DEC82A4-781F-8DEB-F24B-B5114CC8B0BE}"/>
          </ac:spMkLst>
        </pc:spChg>
        <pc:spChg chg="add del">
          <ac:chgData name="Paul Michaels" userId="835dee96-8586-433a-a39b-64ba55c3ef71" providerId="ADAL" clId="{C1FEBAB1-CCFB-40F6-930B-97635B56665B}" dt="2022-06-14T07:18:04.071" v="622"/>
          <ac:spMkLst>
            <pc:docMk/>
            <pc:sldMk cId="3999886890" sldId="266"/>
            <ac:spMk id="19" creationId="{4AB900CC-5074-4746-A1A4-AF640455BD43}"/>
          </ac:spMkLst>
        </pc:spChg>
        <pc:spChg chg="add del mod">
          <ac:chgData name="Paul Michaels" userId="835dee96-8586-433a-a39b-64ba55c3ef71" providerId="ADAL" clId="{C1FEBAB1-CCFB-40F6-930B-97635B56665B}" dt="2022-06-14T07:18:44.571" v="628"/>
          <ac:spMkLst>
            <pc:docMk/>
            <pc:sldMk cId="3999886890" sldId="266"/>
            <ac:spMk id="20" creationId="{FBCA6641-58DA-5970-82BB-38FBCC7555A9}"/>
          </ac:spMkLst>
        </pc:spChg>
        <pc:spChg chg="add del mod">
          <ac:chgData name="Paul Michaels" userId="835dee96-8586-433a-a39b-64ba55c3ef71" providerId="ADAL" clId="{C1FEBAB1-CCFB-40F6-930B-97635B56665B}" dt="2022-06-14T07:18:44.571" v="628"/>
          <ac:spMkLst>
            <pc:docMk/>
            <pc:sldMk cId="3999886890" sldId="266"/>
            <ac:spMk id="21" creationId="{454E663D-9812-8886-6438-4924AA738002}"/>
          </ac:spMkLst>
        </pc:spChg>
        <pc:spChg chg="add mod ord">
          <ac:chgData name="Paul Michaels" userId="835dee96-8586-433a-a39b-64ba55c3ef71" providerId="ADAL" clId="{C1FEBAB1-CCFB-40F6-930B-97635B56665B}" dt="2022-06-14T16:00:47.439" v="899" actId="20577"/>
          <ac:spMkLst>
            <pc:docMk/>
            <pc:sldMk cId="3999886890" sldId="266"/>
            <ac:spMk id="22" creationId="{294E47DE-95F2-0132-8956-8B32752E9D25}"/>
          </ac:spMkLst>
        </pc:spChg>
        <pc:picChg chg="add mod ord modCrop">
          <ac:chgData name="Paul Michaels" userId="835dee96-8586-433a-a39b-64ba55c3ef71" providerId="ADAL" clId="{C1FEBAB1-CCFB-40F6-930B-97635B56665B}" dt="2022-06-14T07:18:58.390" v="631" actId="700"/>
          <ac:picMkLst>
            <pc:docMk/>
            <pc:sldMk cId="3999886890" sldId="266"/>
            <ac:picMk id="6" creationId="{69E3AE6D-DCF4-CD96-79A3-DB3DFFC5E8EE}"/>
          </ac:picMkLst>
        </pc:picChg>
        <pc:cxnChg chg="add del">
          <ac:chgData name="Paul Michaels" userId="835dee96-8586-433a-a39b-64ba55c3ef71" providerId="ADAL" clId="{C1FEBAB1-CCFB-40F6-930B-97635B56665B}" dt="2022-06-14T07:18:04.071" v="622"/>
          <ac:cxnSpMkLst>
            <pc:docMk/>
            <pc:sldMk cId="3999886890" sldId="266"/>
            <ac:cxnSpMk id="15" creationId="{F5486A9D-1265-4B57-91E6-68E666B978BC}"/>
          </ac:cxnSpMkLst>
        </pc:cxnChg>
      </pc:sldChg>
      <pc:sldChg chg="addSp delSp modSp new mod modClrScheme chgLayout">
        <pc:chgData name="Paul Michaels" userId="835dee96-8586-433a-a39b-64ba55c3ef71" providerId="ADAL" clId="{C1FEBAB1-CCFB-40F6-930B-97635B56665B}" dt="2022-06-14T17:12:09.197" v="917" actId="700"/>
        <pc:sldMkLst>
          <pc:docMk/>
          <pc:sldMk cId="399824639" sldId="267"/>
        </pc:sldMkLst>
        <pc:spChg chg="del mod ord">
          <ac:chgData name="Paul Michaels" userId="835dee96-8586-433a-a39b-64ba55c3ef71" providerId="ADAL" clId="{C1FEBAB1-CCFB-40F6-930B-97635B56665B}" dt="2022-06-14T17:10:43.106" v="901" actId="700"/>
          <ac:spMkLst>
            <pc:docMk/>
            <pc:sldMk cId="399824639" sldId="267"/>
            <ac:spMk id="2" creationId="{B460B9DC-34D5-8536-F2B4-955B6F5353B6}"/>
          </ac:spMkLst>
        </pc:spChg>
        <pc:spChg chg="del mod ord">
          <ac:chgData name="Paul Michaels" userId="835dee96-8586-433a-a39b-64ba55c3ef71" providerId="ADAL" clId="{C1FEBAB1-CCFB-40F6-930B-97635B56665B}" dt="2022-06-14T17:10:43.106" v="901" actId="700"/>
          <ac:spMkLst>
            <pc:docMk/>
            <pc:sldMk cId="399824639" sldId="267"/>
            <ac:spMk id="3" creationId="{C70616D5-3C6B-4301-CB1B-3912B8144099}"/>
          </ac:spMkLst>
        </pc:spChg>
        <pc:spChg chg="del">
          <ac:chgData name="Paul Michaels" userId="835dee96-8586-433a-a39b-64ba55c3ef71" providerId="ADAL" clId="{C1FEBAB1-CCFB-40F6-930B-97635B56665B}" dt="2022-06-14T17:10:43.106" v="901" actId="700"/>
          <ac:spMkLst>
            <pc:docMk/>
            <pc:sldMk cId="399824639" sldId="267"/>
            <ac:spMk id="4" creationId="{3AE3FC88-66BD-93DE-3DBC-A3C441312EFE}"/>
          </ac:spMkLst>
        </pc:spChg>
        <pc:spChg chg="add mod ord">
          <ac:chgData name="Paul Michaels" userId="835dee96-8586-433a-a39b-64ba55c3ef71" providerId="ADAL" clId="{C1FEBAB1-CCFB-40F6-930B-97635B56665B}" dt="2022-06-14T17:12:09.197" v="917" actId="700"/>
          <ac:spMkLst>
            <pc:docMk/>
            <pc:sldMk cId="399824639" sldId="267"/>
            <ac:spMk id="5" creationId="{8380F65D-783E-C503-40F5-FEA00A7E98C5}"/>
          </ac:spMkLst>
        </pc:spChg>
        <pc:spChg chg="add del mod ord">
          <ac:chgData name="Paul Michaels" userId="835dee96-8586-433a-a39b-64ba55c3ef71" providerId="ADAL" clId="{C1FEBAB1-CCFB-40F6-930B-97635B56665B}" dt="2022-06-14T17:11:12.490" v="914" actId="700"/>
          <ac:spMkLst>
            <pc:docMk/>
            <pc:sldMk cId="399824639" sldId="267"/>
            <ac:spMk id="6" creationId="{996B4E61-E513-13E2-2990-449605713F82}"/>
          </ac:spMkLst>
        </pc:spChg>
        <pc:spChg chg="add del mod ord">
          <ac:chgData name="Paul Michaels" userId="835dee96-8586-433a-a39b-64ba55c3ef71" providerId="ADAL" clId="{C1FEBAB1-CCFB-40F6-930B-97635B56665B}" dt="2022-06-14T17:11:44.579" v="915" actId="700"/>
          <ac:spMkLst>
            <pc:docMk/>
            <pc:sldMk cId="399824639" sldId="267"/>
            <ac:spMk id="7" creationId="{3AAF6408-6F4E-95DD-818C-8C320FB0E685}"/>
          </ac:spMkLst>
        </pc:spChg>
        <pc:spChg chg="add del mod ord">
          <ac:chgData name="Paul Michaels" userId="835dee96-8586-433a-a39b-64ba55c3ef71" providerId="ADAL" clId="{C1FEBAB1-CCFB-40F6-930B-97635B56665B}" dt="2022-06-14T17:11:44.579" v="915" actId="700"/>
          <ac:spMkLst>
            <pc:docMk/>
            <pc:sldMk cId="399824639" sldId="267"/>
            <ac:spMk id="8" creationId="{1EC0A16B-D569-17C1-E7AB-B276DC8BB836}"/>
          </ac:spMkLst>
        </pc:spChg>
        <pc:spChg chg="add del mod ord">
          <ac:chgData name="Paul Michaels" userId="835dee96-8586-433a-a39b-64ba55c3ef71" providerId="ADAL" clId="{C1FEBAB1-CCFB-40F6-930B-97635B56665B}" dt="2022-06-14T17:12:03.122" v="916" actId="931"/>
          <ac:spMkLst>
            <pc:docMk/>
            <pc:sldMk cId="399824639" sldId="267"/>
            <ac:spMk id="9" creationId="{03375DC2-4251-75F7-3A40-DFE1FF1C1DA7}"/>
          </ac:spMkLst>
        </pc:spChg>
        <pc:spChg chg="add mod ord">
          <ac:chgData name="Paul Michaels" userId="835dee96-8586-433a-a39b-64ba55c3ef71" providerId="ADAL" clId="{C1FEBAB1-CCFB-40F6-930B-97635B56665B}" dt="2022-06-14T17:12:09.197" v="917" actId="700"/>
          <ac:spMkLst>
            <pc:docMk/>
            <pc:sldMk cId="399824639" sldId="267"/>
            <ac:spMk id="12" creationId="{0F66CD29-ED45-2944-CA43-DC4B81E4C2C6}"/>
          </ac:spMkLst>
        </pc:spChg>
        <pc:picChg chg="add mod ord modCrop">
          <ac:chgData name="Paul Michaels" userId="835dee96-8586-433a-a39b-64ba55c3ef71" providerId="ADAL" clId="{C1FEBAB1-CCFB-40F6-930B-97635B56665B}" dt="2022-06-14T17:12:09.197" v="917" actId="700"/>
          <ac:picMkLst>
            <pc:docMk/>
            <pc:sldMk cId="399824639" sldId="267"/>
            <ac:picMk id="11" creationId="{C435B70D-A6E7-2158-3D52-5256DE728E29}"/>
          </ac:picMkLst>
        </pc:picChg>
      </pc:sldChg>
      <pc:sldChg chg="addSp delSp modSp new mod modClrScheme chgLayout">
        <pc:chgData name="Paul Michaels" userId="835dee96-8586-433a-a39b-64ba55c3ef71" providerId="ADAL" clId="{C1FEBAB1-CCFB-40F6-930B-97635B56665B}" dt="2022-06-15T07:02:52.532" v="1081" actId="20577"/>
        <pc:sldMkLst>
          <pc:docMk/>
          <pc:sldMk cId="1509173924" sldId="268"/>
        </pc:sldMkLst>
        <pc:spChg chg="del mod ord">
          <ac:chgData name="Paul Michaels" userId="835dee96-8586-433a-a39b-64ba55c3ef71" providerId="ADAL" clId="{C1FEBAB1-CCFB-40F6-930B-97635B56665B}" dt="2022-06-14T17:12:45.638" v="919" actId="700"/>
          <ac:spMkLst>
            <pc:docMk/>
            <pc:sldMk cId="1509173924" sldId="268"/>
            <ac:spMk id="2" creationId="{C1702F5C-7356-2BF0-E3EA-BCF57E6A0F77}"/>
          </ac:spMkLst>
        </pc:spChg>
        <pc:spChg chg="del mod ord">
          <ac:chgData name="Paul Michaels" userId="835dee96-8586-433a-a39b-64ba55c3ef71" providerId="ADAL" clId="{C1FEBAB1-CCFB-40F6-930B-97635B56665B}" dt="2022-06-14T17:12:45.638" v="919" actId="700"/>
          <ac:spMkLst>
            <pc:docMk/>
            <pc:sldMk cId="1509173924" sldId="268"/>
            <ac:spMk id="3" creationId="{B8C8572E-C520-FFB6-9654-2D34C1EC1CD9}"/>
          </ac:spMkLst>
        </pc:spChg>
        <pc:spChg chg="del">
          <ac:chgData name="Paul Michaels" userId="835dee96-8586-433a-a39b-64ba55c3ef71" providerId="ADAL" clId="{C1FEBAB1-CCFB-40F6-930B-97635B56665B}" dt="2022-06-14T17:12:45.638" v="919" actId="700"/>
          <ac:spMkLst>
            <pc:docMk/>
            <pc:sldMk cId="1509173924" sldId="268"/>
            <ac:spMk id="4" creationId="{19405F9B-33F8-0940-E3A2-0632F06AD33C}"/>
          </ac:spMkLst>
        </pc:spChg>
        <pc:spChg chg="add mod ord">
          <ac:chgData name="Paul Michaels" userId="835dee96-8586-433a-a39b-64ba55c3ef71" providerId="ADAL" clId="{C1FEBAB1-CCFB-40F6-930B-97635B56665B}" dt="2022-06-14T17:35:05.132" v="1014" actId="20577"/>
          <ac:spMkLst>
            <pc:docMk/>
            <pc:sldMk cId="1509173924" sldId="268"/>
            <ac:spMk id="5" creationId="{3759C7E9-CF1C-66FB-631B-8FC100120D18}"/>
          </ac:spMkLst>
        </pc:spChg>
        <pc:spChg chg="add mod ord">
          <ac:chgData name="Paul Michaels" userId="835dee96-8586-433a-a39b-64ba55c3ef71" providerId="ADAL" clId="{C1FEBAB1-CCFB-40F6-930B-97635B56665B}" dt="2022-06-15T07:02:52.532" v="1081" actId="20577"/>
          <ac:spMkLst>
            <pc:docMk/>
            <pc:sldMk cId="1509173924" sldId="268"/>
            <ac:spMk id="6" creationId="{15C702B4-B336-E767-209E-844A8D40A548}"/>
          </ac:spMkLst>
        </pc:spChg>
      </pc:sldChg>
      <pc:sldChg chg="modSp new mod">
        <pc:chgData name="Paul Michaels" userId="835dee96-8586-433a-a39b-64ba55c3ef71" providerId="ADAL" clId="{C1FEBAB1-CCFB-40F6-930B-97635B56665B}" dt="2022-06-15T08:02:09.653" v="1424" actId="20577"/>
        <pc:sldMkLst>
          <pc:docMk/>
          <pc:sldMk cId="1557186798" sldId="269"/>
        </pc:sldMkLst>
        <pc:spChg chg="mod">
          <ac:chgData name="Paul Michaels" userId="835dee96-8586-433a-a39b-64ba55c3ef71" providerId="ADAL" clId="{C1FEBAB1-CCFB-40F6-930B-97635B56665B}" dt="2022-06-15T08:02:09.653" v="1424" actId="20577"/>
          <ac:spMkLst>
            <pc:docMk/>
            <pc:sldMk cId="1557186798" sldId="269"/>
            <ac:spMk id="2" creationId="{CD9AC1EC-851A-A512-CCAA-183490976C60}"/>
          </ac:spMkLst>
        </pc:spChg>
        <pc:spChg chg="mod">
          <ac:chgData name="Paul Michaels" userId="835dee96-8586-433a-a39b-64ba55c3ef71" providerId="ADAL" clId="{C1FEBAB1-CCFB-40F6-930B-97635B56665B}" dt="2022-06-15T07:29:39.787" v="1082" actId="21"/>
          <ac:spMkLst>
            <pc:docMk/>
            <pc:sldMk cId="1557186798" sldId="269"/>
            <ac:spMk id="3" creationId="{78ED83CD-1F4D-A716-F7F8-007BA5AF7A84}"/>
          </ac:spMkLst>
        </pc:spChg>
      </pc:sldChg>
      <pc:sldChg chg="modSp new mod">
        <pc:chgData name="Paul Michaels" userId="835dee96-8586-433a-a39b-64ba55c3ef71" providerId="ADAL" clId="{C1FEBAB1-CCFB-40F6-930B-97635B56665B}" dt="2022-06-15T07:30:06.738" v="1113" actId="20577"/>
        <pc:sldMkLst>
          <pc:docMk/>
          <pc:sldMk cId="3668938677" sldId="270"/>
        </pc:sldMkLst>
        <pc:spChg chg="mod">
          <ac:chgData name="Paul Michaels" userId="835dee96-8586-433a-a39b-64ba55c3ef71" providerId="ADAL" clId="{C1FEBAB1-CCFB-40F6-930B-97635B56665B}" dt="2022-06-15T07:30:03.084" v="1109" actId="20577"/>
          <ac:spMkLst>
            <pc:docMk/>
            <pc:sldMk cId="3668938677" sldId="270"/>
            <ac:spMk id="2" creationId="{C3F9B9C5-06E9-8E19-8868-4B19641B61B5}"/>
          </ac:spMkLst>
        </pc:spChg>
        <pc:spChg chg="mod">
          <ac:chgData name="Paul Michaels" userId="835dee96-8586-433a-a39b-64ba55c3ef71" providerId="ADAL" clId="{C1FEBAB1-CCFB-40F6-930B-97635B56665B}" dt="2022-06-15T07:30:06.738" v="1113" actId="20577"/>
          <ac:spMkLst>
            <pc:docMk/>
            <pc:sldMk cId="3668938677" sldId="270"/>
            <ac:spMk id="3" creationId="{7B6B710B-1E37-CE92-DD37-BC65D948FB63}"/>
          </ac:spMkLst>
        </pc:spChg>
      </pc:sldChg>
      <pc:sldChg chg="addSp delSp modSp new mod modClrScheme chgLayout">
        <pc:chgData name="Paul Michaels" userId="835dee96-8586-433a-a39b-64ba55c3ef71" providerId="ADAL" clId="{C1FEBAB1-CCFB-40F6-930B-97635B56665B}" dt="2022-06-15T08:00:44.630" v="1420" actId="700"/>
        <pc:sldMkLst>
          <pc:docMk/>
          <pc:sldMk cId="4015346084" sldId="271"/>
        </pc:sldMkLst>
        <pc:spChg chg="mod ord">
          <ac:chgData name="Paul Michaels" userId="835dee96-8586-433a-a39b-64ba55c3ef71" providerId="ADAL" clId="{C1FEBAB1-CCFB-40F6-930B-97635B56665B}" dt="2022-06-15T08:00:44.630" v="1420" actId="700"/>
          <ac:spMkLst>
            <pc:docMk/>
            <pc:sldMk cId="4015346084" sldId="271"/>
            <ac:spMk id="2" creationId="{1E02B3FF-F6FB-C979-888B-7DC8CF6582F2}"/>
          </ac:spMkLst>
        </pc:spChg>
        <pc:spChg chg="del mod ord">
          <ac:chgData name="Paul Michaels" userId="835dee96-8586-433a-a39b-64ba55c3ef71" providerId="ADAL" clId="{C1FEBAB1-CCFB-40F6-930B-97635B56665B}" dt="2022-06-15T08:00:12.961" v="1417" actId="700"/>
          <ac:spMkLst>
            <pc:docMk/>
            <pc:sldMk cId="4015346084" sldId="271"/>
            <ac:spMk id="3" creationId="{FDE24209-048F-4034-863E-0648D8CC0F23}"/>
          </ac:spMkLst>
        </pc:spChg>
        <pc:spChg chg="add del mod ord">
          <ac:chgData name="Paul Michaels" userId="835dee96-8586-433a-a39b-64ba55c3ef71" providerId="ADAL" clId="{C1FEBAB1-CCFB-40F6-930B-97635B56665B}" dt="2022-06-15T08:00:18.077" v="1418" actId="700"/>
          <ac:spMkLst>
            <pc:docMk/>
            <pc:sldMk cId="4015346084" sldId="271"/>
            <ac:spMk id="4" creationId="{C1D04615-EEE0-598D-350D-812EB81E063B}"/>
          </ac:spMkLst>
        </pc:spChg>
        <pc:spChg chg="add del mod ord">
          <ac:chgData name="Paul Michaels" userId="835dee96-8586-433a-a39b-64ba55c3ef71" providerId="ADAL" clId="{C1FEBAB1-CCFB-40F6-930B-97635B56665B}" dt="2022-06-15T08:00:18.077" v="1418" actId="700"/>
          <ac:spMkLst>
            <pc:docMk/>
            <pc:sldMk cId="4015346084" sldId="271"/>
            <ac:spMk id="5" creationId="{B6BCE15F-0CFB-761A-7B11-8AECBD314933}"/>
          </ac:spMkLst>
        </pc:spChg>
        <pc:spChg chg="add del mod ord">
          <ac:chgData name="Paul Michaels" userId="835dee96-8586-433a-a39b-64ba55c3ef71" providerId="ADAL" clId="{C1FEBAB1-CCFB-40F6-930B-97635B56665B}" dt="2022-06-15T08:00:40.411" v="1419" actId="931"/>
          <ac:spMkLst>
            <pc:docMk/>
            <pc:sldMk cId="4015346084" sldId="271"/>
            <ac:spMk id="6" creationId="{DBB356DA-D4B5-DBF2-0635-65EBE1510F77}"/>
          </ac:spMkLst>
        </pc:spChg>
        <pc:spChg chg="add mod ord">
          <ac:chgData name="Paul Michaels" userId="835dee96-8586-433a-a39b-64ba55c3ef71" providerId="ADAL" clId="{C1FEBAB1-CCFB-40F6-930B-97635B56665B}" dt="2022-06-15T08:00:44.630" v="1420" actId="700"/>
          <ac:spMkLst>
            <pc:docMk/>
            <pc:sldMk cId="4015346084" sldId="271"/>
            <ac:spMk id="9" creationId="{972160E2-9296-7C1D-72C5-515670A2AAA6}"/>
          </ac:spMkLst>
        </pc:spChg>
        <pc:picChg chg="add mod ord modCrop">
          <ac:chgData name="Paul Michaels" userId="835dee96-8586-433a-a39b-64ba55c3ef71" providerId="ADAL" clId="{C1FEBAB1-CCFB-40F6-930B-97635B56665B}" dt="2022-06-15T08:00:44.630" v="1420" actId="700"/>
          <ac:picMkLst>
            <pc:docMk/>
            <pc:sldMk cId="4015346084" sldId="271"/>
            <ac:picMk id="8" creationId="{6C39469E-853E-1AB8-B162-9404D7E08D52}"/>
          </ac:picMkLst>
        </pc:picChg>
      </pc:sldChg>
      <pc:sldChg chg="modSp new mod">
        <pc:chgData name="Paul Michaels" userId="835dee96-8586-433a-a39b-64ba55c3ef71" providerId="ADAL" clId="{C1FEBAB1-CCFB-40F6-930B-97635B56665B}" dt="2022-06-15T08:03:15.861" v="1446" actId="5793"/>
        <pc:sldMkLst>
          <pc:docMk/>
          <pc:sldMk cId="4224154070" sldId="272"/>
        </pc:sldMkLst>
        <pc:spChg chg="mod">
          <ac:chgData name="Paul Michaels" userId="835dee96-8586-433a-a39b-64ba55c3ef71" providerId="ADAL" clId="{C1FEBAB1-CCFB-40F6-930B-97635B56665B}" dt="2022-06-15T08:03:15.861" v="1446" actId="5793"/>
          <ac:spMkLst>
            <pc:docMk/>
            <pc:sldMk cId="4224154070" sldId="272"/>
            <ac:spMk id="2" creationId="{DCAA87AA-2885-4C02-4A03-B8AC89DBA51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9499F-04E8-4ED8-B2F2-E2A5D22A42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3DAA5-D160-47C8-A631-BBD864EADA5E}">
      <dgm:prSet/>
      <dgm:spPr/>
      <dgm:t>
        <a:bodyPr/>
        <a:lstStyle/>
        <a:p>
          <a:r>
            <a:rPr lang="en-GB"/>
            <a:t>Software Speed</a:t>
          </a:r>
          <a:endParaRPr lang="en-US"/>
        </a:p>
      </dgm:t>
    </dgm:pt>
    <dgm:pt modelId="{B38E7F95-C891-4FD0-9603-540DAC45E068}" type="parTrans" cxnId="{75F995AE-2636-445F-8729-1ABE7625ECF7}">
      <dgm:prSet/>
      <dgm:spPr/>
      <dgm:t>
        <a:bodyPr/>
        <a:lstStyle/>
        <a:p>
          <a:endParaRPr lang="en-US"/>
        </a:p>
      </dgm:t>
    </dgm:pt>
    <dgm:pt modelId="{2C85E06E-BE15-4A9A-84CB-599BB7EE77C0}" type="sibTrans" cxnId="{75F995AE-2636-445F-8729-1ABE7625ECF7}">
      <dgm:prSet/>
      <dgm:spPr/>
      <dgm:t>
        <a:bodyPr/>
        <a:lstStyle/>
        <a:p>
          <a:endParaRPr lang="en-US"/>
        </a:p>
      </dgm:t>
    </dgm:pt>
    <dgm:pt modelId="{2005AD9F-A3C9-46BF-8B14-68A10F50FDED}">
      <dgm:prSet/>
      <dgm:spPr/>
      <dgm:t>
        <a:bodyPr/>
        <a:lstStyle/>
        <a:p>
          <a:r>
            <a:rPr lang="en-GB"/>
            <a:t>Responsive / latency</a:t>
          </a:r>
          <a:endParaRPr lang="en-US"/>
        </a:p>
      </dgm:t>
    </dgm:pt>
    <dgm:pt modelId="{4749815A-2CA6-4B5D-9269-05E408842078}" type="parTrans" cxnId="{45AB67A2-EDD4-432D-BE43-D3BA015608F2}">
      <dgm:prSet/>
      <dgm:spPr/>
      <dgm:t>
        <a:bodyPr/>
        <a:lstStyle/>
        <a:p>
          <a:endParaRPr lang="en-US"/>
        </a:p>
      </dgm:t>
    </dgm:pt>
    <dgm:pt modelId="{7E403EC9-A5B9-41EA-8AC2-7503383E7A53}" type="sibTrans" cxnId="{45AB67A2-EDD4-432D-BE43-D3BA015608F2}">
      <dgm:prSet/>
      <dgm:spPr/>
      <dgm:t>
        <a:bodyPr/>
        <a:lstStyle/>
        <a:p>
          <a:endParaRPr lang="en-US"/>
        </a:p>
      </dgm:t>
    </dgm:pt>
    <dgm:pt modelId="{81047D16-D043-46C9-B7D0-B07A5382A8A3}">
      <dgm:prSet/>
      <dgm:spPr/>
      <dgm:t>
        <a:bodyPr/>
        <a:lstStyle/>
        <a:p>
          <a:r>
            <a:rPr lang="en-GB"/>
            <a:t>Throughput</a:t>
          </a:r>
          <a:endParaRPr lang="en-US"/>
        </a:p>
      </dgm:t>
    </dgm:pt>
    <dgm:pt modelId="{14D4729C-DF15-40BD-B4D2-844A4E79533D}" type="parTrans" cxnId="{F1614CC1-795D-42FF-BDBA-15E07D2DCDC5}">
      <dgm:prSet/>
      <dgm:spPr/>
      <dgm:t>
        <a:bodyPr/>
        <a:lstStyle/>
        <a:p>
          <a:endParaRPr lang="en-US"/>
        </a:p>
      </dgm:t>
    </dgm:pt>
    <dgm:pt modelId="{8ABBBC0C-A878-4E68-81DD-6D92B9F274F0}" type="sibTrans" cxnId="{F1614CC1-795D-42FF-BDBA-15E07D2DCDC5}">
      <dgm:prSet/>
      <dgm:spPr/>
      <dgm:t>
        <a:bodyPr/>
        <a:lstStyle/>
        <a:p>
          <a:endParaRPr lang="en-US"/>
        </a:p>
      </dgm:t>
    </dgm:pt>
    <dgm:pt modelId="{61EDADB1-9124-4227-BBD5-4988C6B9CA44}">
      <dgm:prSet/>
      <dgm:spPr/>
      <dgm:t>
        <a:bodyPr/>
        <a:lstStyle/>
        <a:p>
          <a:r>
            <a:rPr lang="en-GB"/>
            <a:t>Capacity</a:t>
          </a:r>
          <a:endParaRPr lang="en-US"/>
        </a:p>
      </dgm:t>
    </dgm:pt>
    <dgm:pt modelId="{8290550A-5128-466F-BE74-1058682DB1B8}" type="parTrans" cxnId="{F7650C5A-6124-45BB-A9DC-4AAFC40DA599}">
      <dgm:prSet/>
      <dgm:spPr/>
      <dgm:t>
        <a:bodyPr/>
        <a:lstStyle/>
        <a:p>
          <a:endParaRPr lang="en-US"/>
        </a:p>
      </dgm:t>
    </dgm:pt>
    <dgm:pt modelId="{A4F1246D-08D1-43A8-BA52-605BFB586D70}" type="sibTrans" cxnId="{F7650C5A-6124-45BB-A9DC-4AAFC40DA599}">
      <dgm:prSet/>
      <dgm:spPr/>
      <dgm:t>
        <a:bodyPr/>
        <a:lstStyle/>
        <a:p>
          <a:endParaRPr lang="en-US"/>
        </a:p>
      </dgm:t>
    </dgm:pt>
    <dgm:pt modelId="{D7FB6720-1572-4514-9B2B-BA517C87D1C9}">
      <dgm:prSet/>
      <dgm:spPr/>
      <dgm:t>
        <a:bodyPr/>
        <a:lstStyle/>
        <a:p>
          <a:r>
            <a:rPr lang="en-GB"/>
            <a:t>Scale</a:t>
          </a:r>
          <a:endParaRPr lang="en-US"/>
        </a:p>
      </dgm:t>
    </dgm:pt>
    <dgm:pt modelId="{90CE57D0-DD5E-4B4F-BE9B-DF12F2209201}" type="parTrans" cxnId="{E512F9A8-7141-41FD-8406-53784C97C83C}">
      <dgm:prSet/>
      <dgm:spPr/>
      <dgm:t>
        <a:bodyPr/>
        <a:lstStyle/>
        <a:p>
          <a:endParaRPr lang="en-US"/>
        </a:p>
      </dgm:t>
    </dgm:pt>
    <dgm:pt modelId="{305FDD82-298F-44CB-81CA-8DE8576BBD02}" type="sibTrans" cxnId="{E512F9A8-7141-41FD-8406-53784C97C83C}">
      <dgm:prSet/>
      <dgm:spPr/>
      <dgm:t>
        <a:bodyPr/>
        <a:lstStyle/>
        <a:p>
          <a:endParaRPr lang="en-US"/>
        </a:p>
      </dgm:t>
    </dgm:pt>
    <dgm:pt modelId="{1BC7B265-85CB-4677-91F7-F7794FDC5338}">
      <dgm:prSet/>
      <dgm:spPr/>
      <dgm:t>
        <a:bodyPr/>
        <a:lstStyle/>
        <a:p>
          <a:r>
            <a:rPr lang="en-GB"/>
            <a:t>Concurrency</a:t>
          </a:r>
          <a:endParaRPr lang="en-US"/>
        </a:p>
      </dgm:t>
    </dgm:pt>
    <dgm:pt modelId="{67CAAEA8-2D8E-45AA-8824-003D5D7AD492}" type="parTrans" cxnId="{779A87E5-78E5-4399-872A-36625764A3DC}">
      <dgm:prSet/>
      <dgm:spPr/>
      <dgm:t>
        <a:bodyPr/>
        <a:lstStyle/>
        <a:p>
          <a:endParaRPr lang="en-US"/>
        </a:p>
      </dgm:t>
    </dgm:pt>
    <dgm:pt modelId="{5A2B021B-4FA6-4593-BEBE-96461338F0A2}" type="sibTrans" cxnId="{779A87E5-78E5-4399-872A-36625764A3DC}">
      <dgm:prSet/>
      <dgm:spPr/>
      <dgm:t>
        <a:bodyPr/>
        <a:lstStyle/>
        <a:p>
          <a:endParaRPr lang="en-US"/>
        </a:p>
      </dgm:t>
    </dgm:pt>
    <dgm:pt modelId="{69159850-EB0D-48D4-990E-05F2CE085DE0}">
      <dgm:prSet/>
      <dgm:spPr/>
      <dgm:t>
        <a:bodyPr/>
        <a:lstStyle/>
        <a:p>
          <a:r>
            <a:rPr lang="en-GB"/>
            <a:t>State</a:t>
          </a:r>
          <a:endParaRPr lang="en-US"/>
        </a:p>
      </dgm:t>
    </dgm:pt>
    <dgm:pt modelId="{7212B1DF-D92A-4B1E-85F8-23F8D2462669}" type="parTrans" cxnId="{375E91B4-049E-4CF2-9D00-F4B4F351A1AB}">
      <dgm:prSet/>
      <dgm:spPr/>
      <dgm:t>
        <a:bodyPr/>
        <a:lstStyle/>
        <a:p>
          <a:endParaRPr lang="en-US"/>
        </a:p>
      </dgm:t>
    </dgm:pt>
    <dgm:pt modelId="{70D435E0-9C6D-4D36-B27F-A9044537FA3B}" type="sibTrans" cxnId="{375E91B4-049E-4CF2-9D00-F4B4F351A1AB}">
      <dgm:prSet/>
      <dgm:spPr/>
      <dgm:t>
        <a:bodyPr/>
        <a:lstStyle/>
        <a:p>
          <a:endParaRPr lang="en-US"/>
        </a:p>
      </dgm:t>
    </dgm:pt>
    <dgm:pt modelId="{D8917A5F-9832-412F-8E30-ADC44AB9250D}">
      <dgm:prSet/>
      <dgm:spPr/>
      <dgm:t>
        <a:bodyPr/>
        <a:lstStyle/>
        <a:p>
          <a:r>
            <a:rPr lang="en-GB"/>
            <a:t>Reliable</a:t>
          </a:r>
          <a:endParaRPr lang="en-US"/>
        </a:p>
      </dgm:t>
    </dgm:pt>
    <dgm:pt modelId="{AF9C2A12-F05C-4EA1-9FE9-25A85667784F}" type="parTrans" cxnId="{C44D188E-204B-4262-BDCD-CA6E5DC43F28}">
      <dgm:prSet/>
      <dgm:spPr/>
      <dgm:t>
        <a:bodyPr/>
        <a:lstStyle/>
        <a:p>
          <a:endParaRPr lang="en-US"/>
        </a:p>
      </dgm:t>
    </dgm:pt>
    <dgm:pt modelId="{F6E641D1-6BEC-4A7A-954F-70282E9B9A06}" type="sibTrans" cxnId="{C44D188E-204B-4262-BDCD-CA6E5DC43F28}">
      <dgm:prSet/>
      <dgm:spPr/>
      <dgm:t>
        <a:bodyPr/>
        <a:lstStyle/>
        <a:p>
          <a:endParaRPr lang="en-US"/>
        </a:p>
      </dgm:t>
    </dgm:pt>
    <dgm:pt modelId="{9F1EC7E7-06FF-4876-917D-35B072F6BB58}">
      <dgm:prSet/>
      <dgm:spPr/>
      <dgm:t>
        <a:bodyPr/>
        <a:lstStyle/>
        <a:p>
          <a:r>
            <a:rPr lang="en-GB"/>
            <a:t>Usable</a:t>
          </a:r>
          <a:endParaRPr lang="en-US"/>
        </a:p>
      </dgm:t>
    </dgm:pt>
    <dgm:pt modelId="{55216B9D-F6EC-48A8-99BA-7B40FB3A1F57}" type="parTrans" cxnId="{C95C1C29-07B8-454F-9A85-E6FF4A23CF82}">
      <dgm:prSet/>
      <dgm:spPr/>
      <dgm:t>
        <a:bodyPr/>
        <a:lstStyle/>
        <a:p>
          <a:endParaRPr lang="en-US"/>
        </a:p>
      </dgm:t>
    </dgm:pt>
    <dgm:pt modelId="{8ABE8A57-F27C-4D7A-9079-4BB91DEE4B66}" type="sibTrans" cxnId="{C95C1C29-07B8-454F-9A85-E6FF4A23CF82}">
      <dgm:prSet/>
      <dgm:spPr/>
      <dgm:t>
        <a:bodyPr/>
        <a:lstStyle/>
        <a:p>
          <a:endParaRPr lang="en-US"/>
        </a:p>
      </dgm:t>
    </dgm:pt>
    <dgm:pt modelId="{DD829263-163E-4939-B4F9-A6BE0B42BCDA}">
      <dgm:prSet/>
      <dgm:spPr/>
      <dgm:t>
        <a:bodyPr/>
        <a:lstStyle/>
        <a:p>
          <a:r>
            <a:rPr lang="en-GB"/>
            <a:t>Availability</a:t>
          </a:r>
          <a:endParaRPr lang="en-US"/>
        </a:p>
      </dgm:t>
    </dgm:pt>
    <dgm:pt modelId="{2DBA1FE8-66DE-4482-82E3-D482BF49F393}" type="parTrans" cxnId="{7086A9B0-BB2E-456F-9400-AB748E87FF54}">
      <dgm:prSet/>
      <dgm:spPr/>
      <dgm:t>
        <a:bodyPr/>
        <a:lstStyle/>
        <a:p>
          <a:endParaRPr lang="en-US"/>
        </a:p>
      </dgm:t>
    </dgm:pt>
    <dgm:pt modelId="{2C968DA1-45A0-4DE3-924D-ACB6B5C4C1D7}" type="sibTrans" cxnId="{7086A9B0-BB2E-456F-9400-AB748E87FF54}">
      <dgm:prSet/>
      <dgm:spPr/>
      <dgm:t>
        <a:bodyPr/>
        <a:lstStyle/>
        <a:p>
          <a:endParaRPr lang="en-US"/>
        </a:p>
      </dgm:t>
    </dgm:pt>
    <dgm:pt modelId="{A4C64625-1D22-4ACA-857E-79E8A29E0F98}">
      <dgm:prSet/>
      <dgm:spPr/>
      <dgm:t>
        <a:bodyPr/>
        <a:lstStyle/>
        <a:p>
          <a:r>
            <a:rPr lang="en-GB" dirty="0"/>
            <a:t>Secure</a:t>
          </a:r>
          <a:endParaRPr lang="en-US" dirty="0"/>
        </a:p>
      </dgm:t>
    </dgm:pt>
    <dgm:pt modelId="{5DBA93C9-B37B-4DD1-96E8-9D83ABFAE9AC}" type="parTrans" cxnId="{C9EF7FB6-FFCE-4C91-8E5B-EEA3F5588BD9}">
      <dgm:prSet/>
      <dgm:spPr/>
      <dgm:t>
        <a:bodyPr/>
        <a:lstStyle/>
        <a:p>
          <a:endParaRPr lang="en-US"/>
        </a:p>
      </dgm:t>
    </dgm:pt>
    <dgm:pt modelId="{03EE0807-33C4-4FBE-B925-26FFAA949C5C}" type="sibTrans" cxnId="{C9EF7FB6-FFCE-4C91-8E5B-EEA3F5588BD9}">
      <dgm:prSet/>
      <dgm:spPr/>
      <dgm:t>
        <a:bodyPr/>
        <a:lstStyle/>
        <a:p>
          <a:endParaRPr lang="en-US"/>
        </a:p>
      </dgm:t>
    </dgm:pt>
    <dgm:pt modelId="{BD40FE96-574B-47C9-A124-7300DE92D0D5}">
      <dgm:prSet/>
      <dgm:spPr/>
      <dgm:t>
        <a:bodyPr/>
        <a:lstStyle/>
        <a:p>
          <a:r>
            <a:rPr lang="en-GB"/>
            <a:t>Speed to Market</a:t>
          </a:r>
          <a:endParaRPr lang="en-US"/>
        </a:p>
      </dgm:t>
    </dgm:pt>
    <dgm:pt modelId="{F9252A4A-762A-4EAA-93B4-F8EB780FCD17}" type="parTrans" cxnId="{67D995F6-CF9C-4C91-B0A7-A1AF16B638A8}">
      <dgm:prSet/>
      <dgm:spPr/>
      <dgm:t>
        <a:bodyPr/>
        <a:lstStyle/>
        <a:p>
          <a:endParaRPr lang="en-US"/>
        </a:p>
      </dgm:t>
    </dgm:pt>
    <dgm:pt modelId="{07B28DE9-07CD-4A8F-8108-24CCC17D653D}" type="sibTrans" cxnId="{67D995F6-CF9C-4C91-B0A7-A1AF16B638A8}">
      <dgm:prSet/>
      <dgm:spPr/>
      <dgm:t>
        <a:bodyPr/>
        <a:lstStyle/>
        <a:p>
          <a:endParaRPr lang="en-US"/>
        </a:p>
      </dgm:t>
    </dgm:pt>
    <dgm:pt modelId="{E4B36F8A-70C6-4153-913E-5770C4641D06}">
      <dgm:prSet/>
      <dgm:spPr/>
      <dgm:t>
        <a:bodyPr/>
        <a:lstStyle/>
        <a:p>
          <a:r>
            <a:rPr lang="en-GB"/>
            <a:t>Maintainable</a:t>
          </a:r>
          <a:endParaRPr lang="en-US"/>
        </a:p>
      </dgm:t>
    </dgm:pt>
    <dgm:pt modelId="{598D4412-1731-4D82-9916-E992502BFE13}" type="parTrans" cxnId="{EF86B80B-8E2E-46C7-A9A4-8B422B0C1FF1}">
      <dgm:prSet/>
      <dgm:spPr/>
      <dgm:t>
        <a:bodyPr/>
        <a:lstStyle/>
        <a:p>
          <a:endParaRPr lang="en-US"/>
        </a:p>
      </dgm:t>
    </dgm:pt>
    <dgm:pt modelId="{D01F71D9-32CE-4BEE-8F6F-87CF40EE0272}" type="sibTrans" cxnId="{EF86B80B-8E2E-46C7-A9A4-8B422B0C1FF1}">
      <dgm:prSet/>
      <dgm:spPr/>
      <dgm:t>
        <a:bodyPr/>
        <a:lstStyle/>
        <a:p>
          <a:endParaRPr lang="en-US"/>
        </a:p>
      </dgm:t>
    </dgm:pt>
    <dgm:pt modelId="{8DA35230-3062-4D43-874D-E6C2C08066B0}">
      <dgm:prSet/>
      <dgm:spPr/>
      <dgm:t>
        <a:bodyPr/>
        <a:lstStyle/>
        <a:p>
          <a:r>
            <a:rPr lang="en-GB"/>
            <a:t>Portable</a:t>
          </a:r>
          <a:endParaRPr lang="en-US"/>
        </a:p>
      </dgm:t>
    </dgm:pt>
    <dgm:pt modelId="{EE5CDCF7-4EC3-4CCA-A503-DAFDAF63C720}" type="parTrans" cxnId="{7456B9D3-F69E-4064-AB3C-6C85797D3BBC}">
      <dgm:prSet/>
      <dgm:spPr/>
      <dgm:t>
        <a:bodyPr/>
        <a:lstStyle/>
        <a:p>
          <a:endParaRPr lang="en-US"/>
        </a:p>
      </dgm:t>
    </dgm:pt>
    <dgm:pt modelId="{53596ED2-265C-4032-9D43-11D5F509461C}" type="sibTrans" cxnId="{7456B9D3-F69E-4064-AB3C-6C85797D3BBC}">
      <dgm:prSet/>
      <dgm:spPr/>
      <dgm:t>
        <a:bodyPr/>
        <a:lstStyle/>
        <a:p>
          <a:endParaRPr lang="en-US"/>
        </a:p>
      </dgm:t>
    </dgm:pt>
    <dgm:pt modelId="{C91CC8E4-7A63-4A0F-BAAD-E4A620EA3CBC}">
      <dgm:prSet/>
      <dgm:spPr/>
      <dgm:t>
        <a:bodyPr/>
        <a:lstStyle/>
        <a:p>
          <a:r>
            <a:rPr lang="en-GB"/>
            <a:t>Flexible</a:t>
          </a:r>
          <a:endParaRPr lang="en-US"/>
        </a:p>
      </dgm:t>
    </dgm:pt>
    <dgm:pt modelId="{2FE8E465-905A-4458-85F0-FB08E75C428D}" type="parTrans" cxnId="{BD4E15E7-DF44-4BEB-92A0-6117416A6948}">
      <dgm:prSet/>
      <dgm:spPr/>
      <dgm:t>
        <a:bodyPr/>
        <a:lstStyle/>
        <a:p>
          <a:endParaRPr lang="en-US"/>
        </a:p>
      </dgm:t>
    </dgm:pt>
    <dgm:pt modelId="{A09EB68D-7FB0-4D4C-B1D0-2ED2D188540C}" type="sibTrans" cxnId="{BD4E15E7-DF44-4BEB-92A0-6117416A6948}">
      <dgm:prSet/>
      <dgm:spPr/>
      <dgm:t>
        <a:bodyPr/>
        <a:lstStyle/>
        <a:p>
          <a:endParaRPr lang="en-US"/>
        </a:p>
      </dgm:t>
    </dgm:pt>
    <dgm:pt modelId="{BCA888CA-1CB7-400F-B346-7AACFF31AAC3}">
      <dgm:prSet/>
      <dgm:spPr/>
      <dgm:t>
        <a:bodyPr/>
        <a:lstStyle/>
        <a:p>
          <a:r>
            <a:rPr lang="en-GB"/>
            <a:t>Extensible</a:t>
          </a:r>
          <a:endParaRPr lang="en-US"/>
        </a:p>
      </dgm:t>
    </dgm:pt>
    <dgm:pt modelId="{063F3CED-1B31-4EA2-AA98-E34832751753}" type="parTrans" cxnId="{277A327D-EC01-437F-8395-E2D8E9DB471F}">
      <dgm:prSet/>
      <dgm:spPr/>
      <dgm:t>
        <a:bodyPr/>
        <a:lstStyle/>
        <a:p>
          <a:endParaRPr lang="en-US"/>
        </a:p>
      </dgm:t>
    </dgm:pt>
    <dgm:pt modelId="{FC9C6869-134F-4ADD-B849-A065CE5BED9B}" type="sibTrans" cxnId="{277A327D-EC01-437F-8395-E2D8E9DB471F}">
      <dgm:prSet/>
      <dgm:spPr/>
      <dgm:t>
        <a:bodyPr/>
        <a:lstStyle/>
        <a:p>
          <a:endParaRPr lang="en-US"/>
        </a:p>
      </dgm:t>
    </dgm:pt>
    <dgm:pt modelId="{ECEDE3DF-9AEE-4302-89DC-6F2A516958B4}">
      <dgm:prSet/>
      <dgm:spPr/>
      <dgm:t>
        <a:bodyPr/>
        <a:lstStyle/>
        <a:p>
          <a:r>
            <a:rPr lang="en-GB" dirty="0"/>
            <a:t>Supportable</a:t>
          </a:r>
          <a:endParaRPr lang="en-US" dirty="0"/>
        </a:p>
      </dgm:t>
    </dgm:pt>
    <dgm:pt modelId="{CE34167F-3FE9-4D2B-9381-C08B205733F0}" type="parTrans" cxnId="{3D78F96E-C320-4FAC-B246-C9CF8E572EB7}">
      <dgm:prSet/>
      <dgm:spPr/>
      <dgm:t>
        <a:bodyPr/>
        <a:lstStyle/>
        <a:p>
          <a:endParaRPr lang="en-US"/>
        </a:p>
      </dgm:t>
    </dgm:pt>
    <dgm:pt modelId="{99947C37-DA74-4622-AB5D-4999353857AD}" type="sibTrans" cxnId="{3D78F96E-C320-4FAC-B246-C9CF8E572EB7}">
      <dgm:prSet/>
      <dgm:spPr/>
      <dgm:t>
        <a:bodyPr/>
        <a:lstStyle/>
        <a:p>
          <a:endParaRPr lang="en-US"/>
        </a:p>
      </dgm:t>
    </dgm:pt>
    <dgm:pt modelId="{51EAF4C8-EFBC-4026-86E6-B018A7BC8947}">
      <dgm:prSet/>
      <dgm:spPr/>
      <dgm:t>
        <a:bodyPr/>
        <a:lstStyle/>
        <a:p>
          <a:r>
            <a:rPr lang="en-US" dirty="0"/>
            <a:t>Deployable</a:t>
          </a:r>
        </a:p>
      </dgm:t>
    </dgm:pt>
    <dgm:pt modelId="{78F035D4-9FCF-45E5-995C-7B7861B7DAFC}" type="parTrans" cxnId="{05ED9059-C35F-4306-9B97-22289FFBD51C}">
      <dgm:prSet/>
      <dgm:spPr/>
      <dgm:t>
        <a:bodyPr/>
        <a:lstStyle/>
        <a:p>
          <a:endParaRPr lang="en-GB"/>
        </a:p>
      </dgm:t>
    </dgm:pt>
    <dgm:pt modelId="{7FD0A414-46E7-4452-9A7C-85F314EE785A}" type="sibTrans" cxnId="{05ED9059-C35F-4306-9B97-22289FFBD51C}">
      <dgm:prSet/>
      <dgm:spPr/>
      <dgm:t>
        <a:bodyPr/>
        <a:lstStyle/>
        <a:p>
          <a:endParaRPr lang="en-GB"/>
        </a:p>
      </dgm:t>
    </dgm:pt>
    <dgm:pt modelId="{A3242A53-5828-43D9-99E3-219621FF0486}">
      <dgm:prSet/>
      <dgm:spPr/>
      <dgm:t>
        <a:bodyPr/>
        <a:lstStyle/>
        <a:p>
          <a:r>
            <a:rPr lang="en-US" dirty="0"/>
            <a:t>Testable</a:t>
          </a:r>
        </a:p>
      </dgm:t>
    </dgm:pt>
    <dgm:pt modelId="{3023A010-0CF7-4A2B-822A-1F06C20BF303}" type="parTrans" cxnId="{94EA77BF-9EA7-496C-AADA-BA19FFCA3AA7}">
      <dgm:prSet/>
      <dgm:spPr/>
      <dgm:t>
        <a:bodyPr/>
        <a:lstStyle/>
        <a:p>
          <a:endParaRPr lang="en-GB"/>
        </a:p>
      </dgm:t>
    </dgm:pt>
    <dgm:pt modelId="{CF61E468-59BA-445A-80D5-74E989325BE2}" type="sibTrans" cxnId="{94EA77BF-9EA7-496C-AADA-BA19FFCA3AA7}">
      <dgm:prSet/>
      <dgm:spPr/>
      <dgm:t>
        <a:bodyPr/>
        <a:lstStyle/>
        <a:p>
          <a:endParaRPr lang="en-GB"/>
        </a:p>
      </dgm:t>
    </dgm:pt>
    <dgm:pt modelId="{E4F391FF-4811-4E6A-BD90-C2006D3D3435}" type="pres">
      <dgm:prSet presAssocID="{9F09499F-04E8-4ED8-B2F2-E2A5D22A4283}" presName="Name0" presStyleCnt="0">
        <dgm:presLayoutVars>
          <dgm:dir/>
          <dgm:animLvl val="lvl"/>
          <dgm:resizeHandles val="exact"/>
        </dgm:presLayoutVars>
      </dgm:prSet>
      <dgm:spPr/>
    </dgm:pt>
    <dgm:pt modelId="{C71A07E7-BF07-425F-BB72-4A25F062AF1A}" type="pres">
      <dgm:prSet presAssocID="{08C3DAA5-D160-47C8-A631-BBD864EADA5E}" presName="composite" presStyleCnt="0"/>
      <dgm:spPr/>
    </dgm:pt>
    <dgm:pt modelId="{6DBD4373-F6B9-4F4D-9A4B-35B3D420F1A7}" type="pres">
      <dgm:prSet presAssocID="{08C3DAA5-D160-47C8-A631-BBD864EADA5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ACFC8FA-7214-4134-AD69-BABD7D39B924}" type="pres">
      <dgm:prSet presAssocID="{08C3DAA5-D160-47C8-A631-BBD864EADA5E}" presName="desTx" presStyleLbl="alignAccFollowNode1" presStyleIdx="0" presStyleCnt="4">
        <dgm:presLayoutVars>
          <dgm:bulletEnabled val="1"/>
        </dgm:presLayoutVars>
      </dgm:prSet>
      <dgm:spPr/>
    </dgm:pt>
    <dgm:pt modelId="{E448EEDC-2F6D-4C2A-A8B9-1A316EAFED47}" type="pres">
      <dgm:prSet presAssocID="{2C85E06E-BE15-4A9A-84CB-599BB7EE77C0}" presName="space" presStyleCnt="0"/>
      <dgm:spPr/>
    </dgm:pt>
    <dgm:pt modelId="{4937FD91-7E75-4BF0-B550-BF8DF6CA5345}" type="pres">
      <dgm:prSet presAssocID="{D7FB6720-1572-4514-9B2B-BA517C87D1C9}" presName="composite" presStyleCnt="0"/>
      <dgm:spPr/>
    </dgm:pt>
    <dgm:pt modelId="{B2B42512-B7B9-4ECD-A779-DB4FB4BA6FFE}" type="pres">
      <dgm:prSet presAssocID="{D7FB6720-1572-4514-9B2B-BA517C87D1C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C18A9E8-E3DF-45E4-BC23-08CEC96AB1B9}" type="pres">
      <dgm:prSet presAssocID="{D7FB6720-1572-4514-9B2B-BA517C87D1C9}" presName="desTx" presStyleLbl="alignAccFollowNode1" presStyleIdx="1" presStyleCnt="4">
        <dgm:presLayoutVars>
          <dgm:bulletEnabled val="1"/>
        </dgm:presLayoutVars>
      </dgm:prSet>
      <dgm:spPr/>
    </dgm:pt>
    <dgm:pt modelId="{733583EE-0F92-4B14-AC75-4CF432610E6B}" type="pres">
      <dgm:prSet presAssocID="{305FDD82-298F-44CB-81CA-8DE8576BBD02}" presName="space" presStyleCnt="0"/>
      <dgm:spPr/>
    </dgm:pt>
    <dgm:pt modelId="{8E842600-8441-414E-B85C-6F042404591D}" type="pres">
      <dgm:prSet presAssocID="{D8917A5F-9832-412F-8E30-ADC44AB9250D}" presName="composite" presStyleCnt="0"/>
      <dgm:spPr/>
    </dgm:pt>
    <dgm:pt modelId="{91801D1D-57B1-45FA-AD97-EFE492FEC605}" type="pres">
      <dgm:prSet presAssocID="{D8917A5F-9832-412F-8E30-ADC44AB9250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2B33C0A-ACAC-479B-B3F2-DC6D4344129D}" type="pres">
      <dgm:prSet presAssocID="{D8917A5F-9832-412F-8E30-ADC44AB9250D}" presName="desTx" presStyleLbl="alignAccFollowNode1" presStyleIdx="2" presStyleCnt="4">
        <dgm:presLayoutVars>
          <dgm:bulletEnabled val="1"/>
        </dgm:presLayoutVars>
      </dgm:prSet>
      <dgm:spPr/>
    </dgm:pt>
    <dgm:pt modelId="{E91BA806-2DE8-4FA8-A902-AC5CDD887987}" type="pres">
      <dgm:prSet presAssocID="{F6E641D1-6BEC-4A7A-954F-70282E9B9A06}" presName="space" presStyleCnt="0"/>
      <dgm:spPr/>
    </dgm:pt>
    <dgm:pt modelId="{E88A9C44-2FC1-4885-9201-A96F617B1403}" type="pres">
      <dgm:prSet presAssocID="{BD40FE96-574B-47C9-A124-7300DE92D0D5}" presName="composite" presStyleCnt="0"/>
      <dgm:spPr/>
    </dgm:pt>
    <dgm:pt modelId="{9A8CCAF7-8E90-46CF-B859-BB41E27D7258}" type="pres">
      <dgm:prSet presAssocID="{BD40FE96-574B-47C9-A124-7300DE92D0D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00CC7CA-95F5-4704-B1DB-BE1F8E6EF009}" type="pres">
      <dgm:prSet presAssocID="{BD40FE96-574B-47C9-A124-7300DE92D0D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F86B80B-8E2E-46C7-A9A4-8B422B0C1FF1}" srcId="{BD40FE96-574B-47C9-A124-7300DE92D0D5}" destId="{E4B36F8A-70C6-4153-913E-5770C4641D06}" srcOrd="0" destOrd="0" parTransId="{598D4412-1731-4D82-9916-E992502BFE13}" sibTransId="{D01F71D9-32CE-4BEE-8F6F-87CF40EE0272}"/>
    <dgm:cxn modelId="{41860412-2C31-405B-B6DE-5743EA0E0B0C}" type="presOf" srcId="{ECEDE3DF-9AEE-4302-89DC-6F2A516958B4}" destId="{C00CC7CA-95F5-4704-B1DB-BE1F8E6EF009}" srcOrd="0" destOrd="4" presId="urn:microsoft.com/office/officeart/2005/8/layout/hList1"/>
    <dgm:cxn modelId="{F347DF21-FEFB-4801-8D8D-0C2960BB3A8C}" type="presOf" srcId="{BD40FE96-574B-47C9-A124-7300DE92D0D5}" destId="{9A8CCAF7-8E90-46CF-B859-BB41E27D7258}" srcOrd="0" destOrd="0" presId="urn:microsoft.com/office/officeart/2005/8/layout/hList1"/>
    <dgm:cxn modelId="{296D4E28-4A14-4A28-9343-C021E95D48C7}" type="presOf" srcId="{81047D16-D043-46C9-B7D0-B07A5382A8A3}" destId="{7ACFC8FA-7214-4134-AD69-BABD7D39B924}" srcOrd="0" destOrd="1" presId="urn:microsoft.com/office/officeart/2005/8/layout/hList1"/>
    <dgm:cxn modelId="{C95C1C29-07B8-454F-9A85-E6FF4A23CF82}" srcId="{D8917A5F-9832-412F-8E30-ADC44AB9250D}" destId="{9F1EC7E7-06FF-4876-917D-35B072F6BB58}" srcOrd="0" destOrd="0" parTransId="{55216B9D-F6EC-48A8-99BA-7B40FB3A1F57}" sibTransId="{8ABE8A57-F27C-4D7A-9079-4BB91DEE4B66}"/>
    <dgm:cxn modelId="{2A230A36-5D0F-40CE-86AD-7EACE1A57EA6}" type="presOf" srcId="{BCA888CA-1CB7-400F-B346-7AACFF31AAC3}" destId="{C00CC7CA-95F5-4704-B1DB-BE1F8E6EF009}" srcOrd="0" destOrd="3" presId="urn:microsoft.com/office/officeart/2005/8/layout/hList1"/>
    <dgm:cxn modelId="{AC8D6D69-9501-4BF7-9443-3E63F34F6D03}" type="presOf" srcId="{E4B36F8A-70C6-4153-913E-5770C4641D06}" destId="{C00CC7CA-95F5-4704-B1DB-BE1F8E6EF009}" srcOrd="0" destOrd="0" presId="urn:microsoft.com/office/officeart/2005/8/layout/hList1"/>
    <dgm:cxn modelId="{9719BC4C-23D9-4C0E-A3AC-1E53FE0B9AD4}" type="presOf" srcId="{69159850-EB0D-48D4-990E-05F2CE085DE0}" destId="{5C18A9E8-E3DF-45E4-BC23-08CEC96AB1B9}" srcOrd="0" destOrd="1" presId="urn:microsoft.com/office/officeart/2005/8/layout/hList1"/>
    <dgm:cxn modelId="{3D78F96E-C320-4FAC-B246-C9CF8E572EB7}" srcId="{BD40FE96-574B-47C9-A124-7300DE92D0D5}" destId="{ECEDE3DF-9AEE-4302-89DC-6F2A516958B4}" srcOrd="4" destOrd="0" parTransId="{CE34167F-3FE9-4D2B-9381-C08B205733F0}" sibTransId="{99947C37-DA74-4622-AB5D-4999353857AD}"/>
    <dgm:cxn modelId="{51F5FF53-685F-43B6-8829-ED1CE7079272}" type="presOf" srcId="{D7FB6720-1572-4514-9B2B-BA517C87D1C9}" destId="{B2B42512-B7B9-4ECD-A779-DB4FB4BA6FFE}" srcOrd="0" destOrd="0" presId="urn:microsoft.com/office/officeart/2005/8/layout/hList1"/>
    <dgm:cxn modelId="{E5C75756-2F75-46B0-BE85-2941613F354A}" type="presOf" srcId="{A3242A53-5828-43D9-99E3-219621FF0486}" destId="{52B33C0A-ACAC-479B-B3F2-DC6D4344129D}" srcOrd="0" destOrd="3" presId="urn:microsoft.com/office/officeart/2005/8/layout/hList1"/>
    <dgm:cxn modelId="{05ED9059-C35F-4306-9B97-22289FFBD51C}" srcId="{BD40FE96-574B-47C9-A124-7300DE92D0D5}" destId="{51EAF4C8-EFBC-4026-86E6-B018A7BC8947}" srcOrd="5" destOrd="0" parTransId="{78F035D4-9FCF-45E5-995C-7B7861B7DAFC}" sibTransId="{7FD0A414-46E7-4452-9A7C-85F314EE785A}"/>
    <dgm:cxn modelId="{F7650C5A-6124-45BB-A9DC-4AAFC40DA599}" srcId="{08C3DAA5-D160-47C8-A631-BBD864EADA5E}" destId="{61EDADB1-9124-4227-BBD5-4988C6B9CA44}" srcOrd="2" destOrd="0" parTransId="{8290550A-5128-466F-BE74-1058682DB1B8}" sibTransId="{A4F1246D-08D1-43A8-BA52-605BFB586D70}"/>
    <dgm:cxn modelId="{277A327D-EC01-437F-8395-E2D8E9DB471F}" srcId="{BD40FE96-574B-47C9-A124-7300DE92D0D5}" destId="{BCA888CA-1CB7-400F-B346-7AACFF31AAC3}" srcOrd="3" destOrd="0" parTransId="{063F3CED-1B31-4EA2-AA98-E34832751753}" sibTransId="{FC9C6869-134F-4ADD-B849-A065CE5BED9B}"/>
    <dgm:cxn modelId="{5736378D-8BF3-4356-BD09-3C01A0407F8B}" type="presOf" srcId="{C91CC8E4-7A63-4A0F-BAAD-E4A620EA3CBC}" destId="{C00CC7CA-95F5-4704-B1DB-BE1F8E6EF009}" srcOrd="0" destOrd="2" presId="urn:microsoft.com/office/officeart/2005/8/layout/hList1"/>
    <dgm:cxn modelId="{C44D188E-204B-4262-BDCD-CA6E5DC43F28}" srcId="{9F09499F-04E8-4ED8-B2F2-E2A5D22A4283}" destId="{D8917A5F-9832-412F-8E30-ADC44AB9250D}" srcOrd="2" destOrd="0" parTransId="{AF9C2A12-F05C-4EA1-9FE9-25A85667784F}" sibTransId="{F6E641D1-6BEC-4A7A-954F-70282E9B9A06}"/>
    <dgm:cxn modelId="{3791178F-5BCD-413C-8DAC-96351FB70BB6}" type="presOf" srcId="{DD829263-163E-4939-B4F9-A6BE0B42BCDA}" destId="{52B33C0A-ACAC-479B-B3F2-DC6D4344129D}" srcOrd="0" destOrd="1" presId="urn:microsoft.com/office/officeart/2005/8/layout/hList1"/>
    <dgm:cxn modelId="{216E0493-FE3D-476F-A2F8-48DB75B4C3AE}" type="presOf" srcId="{8DA35230-3062-4D43-874D-E6C2C08066B0}" destId="{C00CC7CA-95F5-4704-B1DB-BE1F8E6EF009}" srcOrd="0" destOrd="1" presId="urn:microsoft.com/office/officeart/2005/8/layout/hList1"/>
    <dgm:cxn modelId="{45AB67A2-EDD4-432D-BE43-D3BA015608F2}" srcId="{08C3DAA5-D160-47C8-A631-BBD864EADA5E}" destId="{2005AD9F-A3C9-46BF-8B14-68A10F50FDED}" srcOrd="0" destOrd="0" parTransId="{4749815A-2CA6-4B5D-9269-05E408842078}" sibTransId="{7E403EC9-A5B9-41EA-8AC2-7503383E7A53}"/>
    <dgm:cxn modelId="{30A3F8A3-E1B6-47CE-8471-7F10DFBB7653}" type="presOf" srcId="{A4C64625-1D22-4ACA-857E-79E8A29E0F98}" destId="{52B33C0A-ACAC-479B-B3F2-DC6D4344129D}" srcOrd="0" destOrd="2" presId="urn:microsoft.com/office/officeart/2005/8/layout/hList1"/>
    <dgm:cxn modelId="{B9A1DFA4-7EE6-4776-832F-58BACABC4421}" type="presOf" srcId="{51EAF4C8-EFBC-4026-86E6-B018A7BC8947}" destId="{C00CC7CA-95F5-4704-B1DB-BE1F8E6EF009}" srcOrd="0" destOrd="5" presId="urn:microsoft.com/office/officeart/2005/8/layout/hList1"/>
    <dgm:cxn modelId="{E512F9A8-7141-41FD-8406-53784C97C83C}" srcId="{9F09499F-04E8-4ED8-B2F2-E2A5D22A4283}" destId="{D7FB6720-1572-4514-9B2B-BA517C87D1C9}" srcOrd="1" destOrd="0" parTransId="{90CE57D0-DD5E-4B4F-BE9B-DF12F2209201}" sibTransId="{305FDD82-298F-44CB-81CA-8DE8576BBD02}"/>
    <dgm:cxn modelId="{75F995AE-2636-445F-8729-1ABE7625ECF7}" srcId="{9F09499F-04E8-4ED8-B2F2-E2A5D22A4283}" destId="{08C3DAA5-D160-47C8-A631-BBD864EADA5E}" srcOrd="0" destOrd="0" parTransId="{B38E7F95-C891-4FD0-9603-540DAC45E068}" sibTransId="{2C85E06E-BE15-4A9A-84CB-599BB7EE77C0}"/>
    <dgm:cxn modelId="{7086A9B0-BB2E-456F-9400-AB748E87FF54}" srcId="{D8917A5F-9832-412F-8E30-ADC44AB9250D}" destId="{DD829263-163E-4939-B4F9-A6BE0B42BCDA}" srcOrd="1" destOrd="0" parTransId="{2DBA1FE8-66DE-4482-82E3-D482BF49F393}" sibTransId="{2C968DA1-45A0-4DE3-924D-ACB6B5C4C1D7}"/>
    <dgm:cxn modelId="{3ED921B3-394A-4EE3-8149-817DB5ECAB43}" type="presOf" srcId="{9F1EC7E7-06FF-4876-917D-35B072F6BB58}" destId="{52B33C0A-ACAC-479B-B3F2-DC6D4344129D}" srcOrd="0" destOrd="0" presId="urn:microsoft.com/office/officeart/2005/8/layout/hList1"/>
    <dgm:cxn modelId="{375E91B4-049E-4CF2-9D00-F4B4F351A1AB}" srcId="{D7FB6720-1572-4514-9B2B-BA517C87D1C9}" destId="{69159850-EB0D-48D4-990E-05F2CE085DE0}" srcOrd="1" destOrd="0" parTransId="{7212B1DF-D92A-4B1E-85F8-23F8D2462669}" sibTransId="{70D435E0-9C6D-4D36-B27F-A9044537FA3B}"/>
    <dgm:cxn modelId="{C9EF7FB6-FFCE-4C91-8E5B-EEA3F5588BD9}" srcId="{D8917A5F-9832-412F-8E30-ADC44AB9250D}" destId="{A4C64625-1D22-4ACA-857E-79E8A29E0F98}" srcOrd="2" destOrd="0" parTransId="{5DBA93C9-B37B-4DD1-96E8-9D83ABFAE9AC}" sibTransId="{03EE0807-33C4-4FBE-B925-26FFAA949C5C}"/>
    <dgm:cxn modelId="{94EA77BF-9EA7-496C-AADA-BA19FFCA3AA7}" srcId="{D8917A5F-9832-412F-8E30-ADC44AB9250D}" destId="{A3242A53-5828-43D9-99E3-219621FF0486}" srcOrd="3" destOrd="0" parTransId="{3023A010-0CF7-4A2B-822A-1F06C20BF303}" sibTransId="{CF61E468-59BA-445A-80D5-74E989325BE2}"/>
    <dgm:cxn modelId="{7E0082BF-1961-44EF-9A24-8980F4B0E877}" type="presOf" srcId="{08C3DAA5-D160-47C8-A631-BBD864EADA5E}" destId="{6DBD4373-F6B9-4F4D-9A4B-35B3D420F1A7}" srcOrd="0" destOrd="0" presId="urn:microsoft.com/office/officeart/2005/8/layout/hList1"/>
    <dgm:cxn modelId="{F1614CC1-795D-42FF-BDBA-15E07D2DCDC5}" srcId="{08C3DAA5-D160-47C8-A631-BBD864EADA5E}" destId="{81047D16-D043-46C9-B7D0-B07A5382A8A3}" srcOrd="1" destOrd="0" parTransId="{14D4729C-DF15-40BD-B4D2-844A4E79533D}" sibTransId="{8ABBBC0C-A878-4E68-81DD-6D92B9F274F0}"/>
    <dgm:cxn modelId="{67C80BC2-9DF4-4FE0-B428-DEB18F5D36C7}" type="presOf" srcId="{2005AD9F-A3C9-46BF-8B14-68A10F50FDED}" destId="{7ACFC8FA-7214-4134-AD69-BABD7D39B924}" srcOrd="0" destOrd="0" presId="urn:microsoft.com/office/officeart/2005/8/layout/hList1"/>
    <dgm:cxn modelId="{1C1E39D0-7EC0-4283-BDC7-13E6958FDEA6}" type="presOf" srcId="{D8917A5F-9832-412F-8E30-ADC44AB9250D}" destId="{91801D1D-57B1-45FA-AD97-EFE492FEC605}" srcOrd="0" destOrd="0" presId="urn:microsoft.com/office/officeart/2005/8/layout/hList1"/>
    <dgm:cxn modelId="{7456B9D3-F69E-4064-AB3C-6C85797D3BBC}" srcId="{BD40FE96-574B-47C9-A124-7300DE92D0D5}" destId="{8DA35230-3062-4D43-874D-E6C2C08066B0}" srcOrd="1" destOrd="0" parTransId="{EE5CDCF7-4EC3-4CCA-A503-DAFDAF63C720}" sibTransId="{53596ED2-265C-4032-9D43-11D5F509461C}"/>
    <dgm:cxn modelId="{601890E4-A4AD-424D-A260-4528E02565B8}" type="presOf" srcId="{61EDADB1-9124-4227-BBD5-4988C6B9CA44}" destId="{7ACFC8FA-7214-4134-AD69-BABD7D39B924}" srcOrd="0" destOrd="2" presId="urn:microsoft.com/office/officeart/2005/8/layout/hList1"/>
    <dgm:cxn modelId="{779A87E5-78E5-4399-872A-36625764A3DC}" srcId="{D7FB6720-1572-4514-9B2B-BA517C87D1C9}" destId="{1BC7B265-85CB-4677-91F7-F7794FDC5338}" srcOrd="0" destOrd="0" parTransId="{67CAAEA8-2D8E-45AA-8824-003D5D7AD492}" sibTransId="{5A2B021B-4FA6-4593-BEBE-96461338F0A2}"/>
    <dgm:cxn modelId="{BD4E15E7-DF44-4BEB-92A0-6117416A6948}" srcId="{BD40FE96-574B-47C9-A124-7300DE92D0D5}" destId="{C91CC8E4-7A63-4A0F-BAAD-E4A620EA3CBC}" srcOrd="2" destOrd="0" parTransId="{2FE8E465-905A-4458-85F0-FB08E75C428D}" sibTransId="{A09EB68D-7FB0-4D4C-B1D0-2ED2D188540C}"/>
    <dgm:cxn modelId="{EC6F66EE-E5E4-4F26-A19C-F41B7CC86357}" type="presOf" srcId="{1BC7B265-85CB-4677-91F7-F7794FDC5338}" destId="{5C18A9E8-E3DF-45E4-BC23-08CEC96AB1B9}" srcOrd="0" destOrd="0" presId="urn:microsoft.com/office/officeart/2005/8/layout/hList1"/>
    <dgm:cxn modelId="{B7F88DF6-C060-472F-A06F-C1E60B9D2729}" type="presOf" srcId="{9F09499F-04E8-4ED8-B2F2-E2A5D22A4283}" destId="{E4F391FF-4811-4E6A-BD90-C2006D3D3435}" srcOrd="0" destOrd="0" presId="urn:microsoft.com/office/officeart/2005/8/layout/hList1"/>
    <dgm:cxn modelId="{67D995F6-CF9C-4C91-B0A7-A1AF16B638A8}" srcId="{9F09499F-04E8-4ED8-B2F2-E2A5D22A4283}" destId="{BD40FE96-574B-47C9-A124-7300DE92D0D5}" srcOrd="3" destOrd="0" parTransId="{F9252A4A-762A-4EAA-93B4-F8EB780FCD17}" sibTransId="{07B28DE9-07CD-4A8F-8108-24CCC17D653D}"/>
    <dgm:cxn modelId="{EADA38A4-AE5C-488F-83B1-22F29C1E914C}" type="presParOf" srcId="{E4F391FF-4811-4E6A-BD90-C2006D3D3435}" destId="{C71A07E7-BF07-425F-BB72-4A25F062AF1A}" srcOrd="0" destOrd="0" presId="urn:microsoft.com/office/officeart/2005/8/layout/hList1"/>
    <dgm:cxn modelId="{B199591C-5866-4078-AE8A-3BBC96A2AAFE}" type="presParOf" srcId="{C71A07E7-BF07-425F-BB72-4A25F062AF1A}" destId="{6DBD4373-F6B9-4F4D-9A4B-35B3D420F1A7}" srcOrd="0" destOrd="0" presId="urn:microsoft.com/office/officeart/2005/8/layout/hList1"/>
    <dgm:cxn modelId="{0C56462E-2AC0-48AA-BC72-6558BEF3FE8C}" type="presParOf" srcId="{C71A07E7-BF07-425F-BB72-4A25F062AF1A}" destId="{7ACFC8FA-7214-4134-AD69-BABD7D39B924}" srcOrd="1" destOrd="0" presId="urn:microsoft.com/office/officeart/2005/8/layout/hList1"/>
    <dgm:cxn modelId="{E9C01777-08BC-4F85-A806-30966CEBD508}" type="presParOf" srcId="{E4F391FF-4811-4E6A-BD90-C2006D3D3435}" destId="{E448EEDC-2F6D-4C2A-A8B9-1A316EAFED47}" srcOrd="1" destOrd="0" presId="urn:microsoft.com/office/officeart/2005/8/layout/hList1"/>
    <dgm:cxn modelId="{F516898B-3934-435F-B806-668F6EFCC28D}" type="presParOf" srcId="{E4F391FF-4811-4E6A-BD90-C2006D3D3435}" destId="{4937FD91-7E75-4BF0-B550-BF8DF6CA5345}" srcOrd="2" destOrd="0" presId="urn:microsoft.com/office/officeart/2005/8/layout/hList1"/>
    <dgm:cxn modelId="{03700F56-70D0-423F-BBF3-E2ED31D9C779}" type="presParOf" srcId="{4937FD91-7E75-4BF0-B550-BF8DF6CA5345}" destId="{B2B42512-B7B9-4ECD-A779-DB4FB4BA6FFE}" srcOrd="0" destOrd="0" presId="urn:microsoft.com/office/officeart/2005/8/layout/hList1"/>
    <dgm:cxn modelId="{733351D6-C43A-4D53-9167-7DB4F6ECE14B}" type="presParOf" srcId="{4937FD91-7E75-4BF0-B550-BF8DF6CA5345}" destId="{5C18A9E8-E3DF-45E4-BC23-08CEC96AB1B9}" srcOrd="1" destOrd="0" presId="urn:microsoft.com/office/officeart/2005/8/layout/hList1"/>
    <dgm:cxn modelId="{D33FF6D9-8488-45F0-B645-FA2F57180D9C}" type="presParOf" srcId="{E4F391FF-4811-4E6A-BD90-C2006D3D3435}" destId="{733583EE-0F92-4B14-AC75-4CF432610E6B}" srcOrd="3" destOrd="0" presId="urn:microsoft.com/office/officeart/2005/8/layout/hList1"/>
    <dgm:cxn modelId="{78DB3E55-88EB-4509-A426-8E1796C397D2}" type="presParOf" srcId="{E4F391FF-4811-4E6A-BD90-C2006D3D3435}" destId="{8E842600-8441-414E-B85C-6F042404591D}" srcOrd="4" destOrd="0" presId="urn:microsoft.com/office/officeart/2005/8/layout/hList1"/>
    <dgm:cxn modelId="{CD51D99E-E40E-4EFF-BD3C-BAB0EA635F0E}" type="presParOf" srcId="{8E842600-8441-414E-B85C-6F042404591D}" destId="{91801D1D-57B1-45FA-AD97-EFE492FEC605}" srcOrd="0" destOrd="0" presId="urn:microsoft.com/office/officeart/2005/8/layout/hList1"/>
    <dgm:cxn modelId="{349C25A9-B3B4-43E5-9BA8-B0EA38C62B94}" type="presParOf" srcId="{8E842600-8441-414E-B85C-6F042404591D}" destId="{52B33C0A-ACAC-479B-B3F2-DC6D4344129D}" srcOrd="1" destOrd="0" presId="urn:microsoft.com/office/officeart/2005/8/layout/hList1"/>
    <dgm:cxn modelId="{59A8E99C-E2AF-49CF-A6FE-A6085A703ECB}" type="presParOf" srcId="{E4F391FF-4811-4E6A-BD90-C2006D3D3435}" destId="{E91BA806-2DE8-4FA8-A902-AC5CDD887987}" srcOrd="5" destOrd="0" presId="urn:microsoft.com/office/officeart/2005/8/layout/hList1"/>
    <dgm:cxn modelId="{50B07DF5-9CBD-4B73-8165-3E33D104F6A5}" type="presParOf" srcId="{E4F391FF-4811-4E6A-BD90-C2006D3D3435}" destId="{E88A9C44-2FC1-4885-9201-A96F617B1403}" srcOrd="6" destOrd="0" presId="urn:microsoft.com/office/officeart/2005/8/layout/hList1"/>
    <dgm:cxn modelId="{CB9FDA6C-3235-46A6-8AC0-3E000BB9DFD7}" type="presParOf" srcId="{E88A9C44-2FC1-4885-9201-A96F617B1403}" destId="{9A8CCAF7-8E90-46CF-B859-BB41E27D7258}" srcOrd="0" destOrd="0" presId="urn:microsoft.com/office/officeart/2005/8/layout/hList1"/>
    <dgm:cxn modelId="{9F1741F5-E491-4CB4-9A40-CDE764F02339}" type="presParOf" srcId="{E88A9C44-2FC1-4885-9201-A96F617B1403}" destId="{C00CC7CA-95F5-4704-B1DB-BE1F8E6EF0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473D8-5D5E-4775-9047-BF6043376A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9D0B-8517-4B05-90F5-73E0C1F70076}">
      <dgm:prSet/>
      <dgm:spPr/>
      <dgm:t>
        <a:bodyPr/>
        <a:lstStyle/>
        <a:p>
          <a:r>
            <a:rPr lang="en-GB" dirty="0"/>
            <a:t>Software Speed – you want you program to run quickly</a:t>
          </a:r>
          <a:endParaRPr lang="en-US" dirty="0"/>
        </a:p>
      </dgm:t>
    </dgm:pt>
    <dgm:pt modelId="{0046CDE9-A4D8-44E6-A4D6-C47DF8BF3CCE}" type="parTrans" cxnId="{5931BEE2-7A7C-4678-960D-71BE58C2A687}">
      <dgm:prSet/>
      <dgm:spPr/>
      <dgm:t>
        <a:bodyPr/>
        <a:lstStyle/>
        <a:p>
          <a:endParaRPr lang="en-US"/>
        </a:p>
      </dgm:t>
    </dgm:pt>
    <dgm:pt modelId="{B42F0642-C27D-4FE5-B654-DB62099A5237}" type="sibTrans" cxnId="{5931BEE2-7A7C-4678-960D-71BE58C2A687}">
      <dgm:prSet/>
      <dgm:spPr/>
      <dgm:t>
        <a:bodyPr/>
        <a:lstStyle/>
        <a:p>
          <a:endParaRPr lang="en-US"/>
        </a:p>
      </dgm:t>
    </dgm:pt>
    <dgm:pt modelId="{09557E72-1914-417C-BF90-6F081B9EF627}">
      <dgm:prSet/>
      <dgm:spPr/>
      <dgm:t>
        <a:bodyPr/>
        <a:lstStyle/>
        <a:p>
          <a:r>
            <a:rPr lang="en-GB"/>
            <a:t>Scale – you want your software to accommodate many users</a:t>
          </a:r>
          <a:endParaRPr lang="en-US"/>
        </a:p>
      </dgm:t>
    </dgm:pt>
    <dgm:pt modelId="{36BB2CC7-EA3F-408F-BA87-538ABD8D1CBF}" type="parTrans" cxnId="{6241B185-0AC8-4B58-98A9-A19513325F89}">
      <dgm:prSet/>
      <dgm:spPr/>
      <dgm:t>
        <a:bodyPr/>
        <a:lstStyle/>
        <a:p>
          <a:endParaRPr lang="en-US"/>
        </a:p>
      </dgm:t>
    </dgm:pt>
    <dgm:pt modelId="{AEE83E97-D0B1-4B84-B1F8-49F2147C9649}" type="sibTrans" cxnId="{6241B185-0AC8-4B58-98A9-A19513325F89}">
      <dgm:prSet/>
      <dgm:spPr/>
      <dgm:t>
        <a:bodyPr/>
        <a:lstStyle/>
        <a:p>
          <a:endParaRPr lang="en-US"/>
        </a:p>
      </dgm:t>
    </dgm:pt>
    <dgm:pt modelId="{308EEE9B-CE6D-4006-9D2E-C99E52DB9BBF}">
      <dgm:prSet/>
      <dgm:spPr/>
      <dgm:t>
        <a:bodyPr/>
        <a:lstStyle/>
        <a:p>
          <a:r>
            <a:rPr lang="en-GB" dirty="0"/>
            <a:t>Reliability – you want your software to be reliable</a:t>
          </a:r>
          <a:endParaRPr lang="en-US" dirty="0"/>
        </a:p>
      </dgm:t>
    </dgm:pt>
    <dgm:pt modelId="{1E61C290-FC42-4C51-B474-1B039BD77DF7}" type="parTrans" cxnId="{F9F13EB2-2D37-4DAE-BDD9-711FF2611D37}">
      <dgm:prSet/>
      <dgm:spPr/>
      <dgm:t>
        <a:bodyPr/>
        <a:lstStyle/>
        <a:p>
          <a:endParaRPr lang="en-US"/>
        </a:p>
      </dgm:t>
    </dgm:pt>
    <dgm:pt modelId="{AEC29641-3D6A-4C6B-8AE3-1E802AF1435C}" type="sibTrans" cxnId="{F9F13EB2-2D37-4DAE-BDD9-711FF2611D37}">
      <dgm:prSet/>
      <dgm:spPr/>
      <dgm:t>
        <a:bodyPr/>
        <a:lstStyle/>
        <a:p>
          <a:endParaRPr lang="en-US"/>
        </a:p>
      </dgm:t>
    </dgm:pt>
    <dgm:pt modelId="{454A2F8D-3B93-4F08-A219-B09B412D092B}">
      <dgm:prSet/>
      <dgm:spPr/>
      <dgm:t>
        <a:bodyPr/>
        <a:lstStyle/>
        <a:p>
          <a:r>
            <a:rPr lang="en-US" dirty="0"/>
            <a:t>Speed to Market</a:t>
          </a:r>
        </a:p>
      </dgm:t>
    </dgm:pt>
    <dgm:pt modelId="{7E4DBAC6-E176-44B0-9F02-F8CB9E0E713D}" type="parTrans" cxnId="{B8734780-8EAB-4A88-B8DF-929D60E28FF6}">
      <dgm:prSet/>
      <dgm:spPr/>
      <dgm:t>
        <a:bodyPr/>
        <a:lstStyle/>
        <a:p>
          <a:endParaRPr lang="en-GB"/>
        </a:p>
      </dgm:t>
    </dgm:pt>
    <dgm:pt modelId="{1E01EA20-9803-431F-8160-CA87BB4099A8}" type="sibTrans" cxnId="{B8734780-8EAB-4A88-B8DF-929D60E28FF6}">
      <dgm:prSet/>
      <dgm:spPr/>
      <dgm:t>
        <a:bodyPr/>
        <a:lstStyle/>
        <a:p>
          <a:endParaRPr lang="en-GB"/>
        </a:p>
      </dgm:t>
    </dgm:pt>
    <dgm:pt modelId="{8F064360-B4BB-423E-A3DE-586370695275}" type="pres">
      <dgm:prSet presAssocID="{715473D8-5D5E-4775-9047-BF6043376A83}" presName="linear" presStyleCnt="0">
        <dgm:presLayoutVars>
          <dgm:animLvl val="lvl"/>
          <dgm:resizeHandles val="exact"/>
        </dgm:presLayoutVars>
      </dgm:prSet>
      <dgm:spPr/>
    </dgm:pt>
    <dgm:pt modelId="{3DBAF9C2-C6B2-4C3F-AF28-EB844E571A55}" type="pres">
      <dgm:prSet presAssocID="{25D19D0B-8517-4B05-90F5-73E0C1F700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D9CA7E-C89E-4A0A-B432-2B8E0E80C7CA}" type="pres">
      <dgm:prSet presAssocID="{B42F0642-C27D-4FE5-B654-DB62099A5237}" presName="spacer" presStyleCnt="0"/>
      <dgm:spPr/>
    </dgm:pt>
    <dgm:pt modelId="{3E6694C8-C4CE-47D4-B192-5511E6B21BFE}" type="pres">
      <dgm:prSet presAssocID="{09557E72-1914-417C-BF90-6F081B9EF6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171A45-5D1B-4F31-A5E6-88EA43F86C66}" type="pres">
      <dgm:prSet presAssocID="{AEE83E97-D0B1-4B84-B1F8-49F2147C9649}" presName="spacer" presStyleCnt="0"/>
      <dgm:spPr/>
    </dgm:pt>
    <dgm:pt modelId="{F3D03AE4-A655-4924-B4DF-FA7CDC6FF610}" type="pres">
      <dgm:prSet presAssocID="{308EEE9B-CE6D-4006-9D2E-C99E52DB9B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B99C0C-AC25-4DB4-9EA5-70B7485FD783}" type="pres">
      <dgm:prSet presAssocID="{AEC29641-3D6A-4C6B-8AE3-1E802AF1435C}" presName="spacer" presStyleCnt="0"/>
      <dgm:spPr/>
    </dgm:pt>
    <dgm:pt modelId="{92EE1B6F-E93A-4E91-A029-03ECD677EF37}" type="pres">
      <dgm:prSet presAssocID="{454A2F8D-3B93-4F08-A219-B09B412D09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D07739-5CA7-4470-90AF-2492EDFE8361}" type="presOf" srcId="{715473D8-5D5E-4775-9047-BF6043376A83}" destId="{8F064360-B4BB-423E-A3DE-586370695275}" srcOrd="0" destOrd="0" presId="urn:microsoft.com/office/officeart/2005/8/layout/vList2"/>
    <dgm:cxn modelId="{150F6F3C-0343-49EC-8B8C-27435239207E}" type="presOf" srcId="{25D19D0B-8517-4B05-90F5-73E0C1F70076}" destId="{3DBAF9C2-C6B2-4C3F-AF28-EB844E571A55}" srcOrd="0" destOrd="0" presId="urn:microsoft.com/office/officeart/2005/8/layout/vList2"/>
    <dgm:cxn modelId="{B8734780-8EAB-4A88-B8DF-929D60E28FF6}" srcId="{715473D8-5D5E-4775-9047-BF6043376A83}" destId="{454A2F8D-3B93-4F08-A219-B09B412D092B}" srcOrd="3" destOrd="0" parTransId="{7E4DBAC6-E176-44B0-9F02-F8CB9E0E713D}" sibTransId="{1E01EA20-9803-431F-8160-CA87BB4099A8}"/>
    <dgm:cxn modelId="{2E58D383-28DD-46E9-81CC-807731D51DBC}" type="presOf" srcId="{308EEE9B-CE6D-4006-9D2E-C99E52DB9BBF}" destId="{F3D03AE4-A655-4924-B4DF-FA7CDC6FF610}" srcOrd="0" destOrd="0" presId="urn:microsoft.com/office/officeart/2005/8/layout/vList2"/>
    <dgm:cxn modelId="{6241B185-0AC8-4B58-98A9-A19513325F89}" srcId="{715473D8-5D5E-4775-9047-BF6043376A83}" destId="{09557E72-1914-417C-BF90-6F081B9EF627}" srcOrd="1" destOrd="0" parTransId="{36BB2CC7-EA3F-408F-BA87-538ABD8D1CBF}" sibTransId="{AEE83E97-D0B1-4B84-B1F8-49F2147C9649}"/>
    <dgm:cxn modelId="{42745696-FB17-402F-ACB0-A5CE4D5E4074}" type="presOf" srcId="{454A2F8D-3B93-4F08-A219-B09B412D092B}" destId="{92EE1B6F-E93A-4E91-A029-03ECD677EF37}" srcOrd="0" destOrd="0" presId="urn:microsoft.com/office/officeart/2005/8/layout/vList2"/>
    <dgm:cxn modelId="{F9F13EB2-2D37-4DAE-BDD9-711FF2611D37}" srcId="{715473D8-5D5E-4775-9047-BF6043376A83}" destId="{308EEE9B-CE6D-4006-9D2E-C99E52DB9BBF}" srcOrd="2" destOrd="0" parTransId="{1E61C290-FC42-4C51-B474-1B039BD77DF7}" sibTransId="{AEC29641-3D6A-4C6B-8AE3-1E802AF1435C}"/>
    <dgm:cxn modelId="{5931BEE2-7A7C-4678-960D-71BE58C2A687}" srcId="{715473D8-5D5E-4775-9047-BF6043376A83}" destId="{25D19D0B-8517-4B05-90F5-73E0C1F70076}" srcOrd="0" destOrd="0" parTransId="{0046CDE9-A4D8-44E6-A4D6-C47DF8BF3CCE}" sibTransId="{B42F0642-C27D-4FE5-B654-DB62099A5237}"/>
    <dgm:cxn modelId="{366C6EF3-2571-45CC-A0A5-CD1EBD77CB10}" type="presOf" srcId="{09557E72-1914-417C-BF90-6F081B9EF627}" destId="{3E6694C8-C4CE-47D4-B192-5511E6B21BFE}" srcOrd="0" destOrd="0" presId="urn:microsoft.com/office/officeart/2005/8/layout/vList2"/>
    <dgm:cxn modelId="{64B60F97-C361-42F9-B26C-D01AE1F7669B}" type="presParOf" srcId="{8F064360-B4BB-423E-A3DE-586370695275}" destId="{3DBAF9C2-C6B2-4C3F-AF28-EB844E571A55}" srcOrd="0" destOrd="0" presId="urn:microsoft.com/office/officeart/2005/8/layout/vList2"/>
    <dgm:cxn modelId="{4643806A-9E80-48F8-80B3-8D5C73B47014}" type="presParOf" srcId="{8F064360-B4BB-423E-A3DE-586370695275}" destId="{ADD9CA7E-C89E-4A0A-B432-2B8E0E80C7CA}" srcOrd="1" destOrd="0" presId="urn:microsoft.com/office/officeart/2005/8/layout/vList2"/>
    <dgm:cxn modelId="{96566085-5D47-408B-B6F6-071FEBAC5CB5}" type="presParOf" srcId="{8F064360-B4BB-423E-A3DE-586370695275}" destId="{3E6694C8-C4CE-47D4-B192-5511E6B21BFE}" srcOrd="2" destOrd="0" presId="urn:microsoft.com/office/officeart/2005/8/layout/vList2"/>
    <dgm:cxn modelId="{D76344B5-8259-474B-B067-7C0DDA215001}" type="presParOf" srcId="{8F064360-B4BB-423E-A3DE-586370695275}" destId="{CA171A45-5D1B-4F31-A5E6-88EA43F86C66}" srcOrd="3" destOrd="0" presId="urn:microsoft.com/office/officeart/2005/8/layout/vList2"/>
    <dgm:cxn modelId="{0BBF5F9C-F292-42B5-BBBD-B689F7F1FEE1}" type="presParOf" srcId="{8F064360-B4BB-423E-A3DE-586370695275}" destId="{F3D03AE4-A655-4924-B4DF-FA7CDC6FF610}" srcOrd="4" destOrd="0" presId="urn:microsoft.com/office/officeart/2005/8/layout/vList2"/>
    <dgm:cxn modelId="{06A341D2-970E-45E5-ACC6-7F4ADEEB3B89}" type="presParOf" srcId="{8F064360-B4BB-423E-A3DE-586370695275}" destId="{7EB99C0C-AC25-4DB4-9EA5-70B7485FD783}" srcOrd="5" destOrd="0" presId="urn:microsoft.com/office/officeart/2005/8/layout/vList2"/>
    <dgm:cxn modelId="{74498ED3-ED97-4A78-8240-C0E8C9B2704A}" type="presParOf" srcId="{8F064360-B4BB-423E-A3DE-586370695275}" destId="{92EE1B6F-E93A-4E91-A029-03ECD677EF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5473D8-5D5E-4775-9047-BF6043376A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9D0B-8517-4B05-90F5-73E0C1F70076}">
      <dgm:prSet/>
      <dgm:spPr/>
      <dgm:t>
        <a:bodyPr/>
        <a:lstStyle/>
        <a:p>
          <a:r>
            <a:rPr lang="en-GB" dirty="0"/>
            <a:t>How quick?  What does quick mean?</a:t>
          </a:r>
          <a:endParaRPr lang="en-US" dirty="0"/>
        </a:p>
      </dgm:t>
    </dgm:pt>
    <dgm:pt modelId="{0046CDE9-A4D8-44E6-A4D6-C47DF8BF3CCE}" type="parTrans" cxnId="{5931BEE2-7A7C-4678-960D-71BE58C2A687}">
      <dgm:prSet/>
      <dgm:spPr/>
      <dgm:t>
        <a:bodyPr/>
        <a:lstStyle/>
        <a:p>
          <a:endParaRPr lang="en-US"/>
        </a:p>
      </dgm:t>
    </dgm:pt>
    <dgm:pt modelId="{B42F0642-C27D-4FE5-B654-DB62099A5237}" type="sibTrans" cxnId="{5931BEE2-7A7C-4678-960D-71BE58C2A687}">
      <dgm:prSet/>
      <dgm:spPr/>
      <dgm:t>
        <a:bodyPr/>
        <a:lstStyle/>
        <a:p>
          <a:endParaRPr lang="en-US"/>
        </a:p>
      </dgm:t>
    </dgm:pt>
    <dgm:pt modelId="{09557E72-1914-417C-BF90-6F081B9EF627}">
      <dgm:prSet/>
      <dgm:spPr/>
      <dgm:t>
        <a:bodyPr/>
        <a:lstStyle/>
        <a:p>
          <a:r>
            <a:rPr lang="en-GB" dirty="0"/>
            <a:t>How many?</a:t>
          </a:r>
          <a:endParaRPr lang="en-US" dirty="0"/>
        </a:p>
      </dgm:t>
    </dgm:pt>
    <dgm:pt modelId="{36BB2CC7-EA3F-408F-BA87-538ABD8D1CBF}" type="parTrans" cxnId="{6241B185-0AC8-4B58-98A9-A19513325F89}">
      <dgm:prSet/>
      <dgm:spPr/>
      <dgm:t>
        <a:bodyPr/>
        <a:lstStyle/>
        <a:p>
          <a:endParaRPr lang="en-US"/>
        </a:p>
      </dgm:t>
    </dgm:pt>
    <dgm:pt modelId="{AEE83E97-D0B1-4B84-B1F8-49F2147C9649}" type="sibTrans" cxnId="{6241B185-0AC8-4B58-98A9-A19513325F89}">
      <dgm:prSet/>
      <dgm:spPr/>
      <dgm:t>
        <a:bodyPr/>
        <a:lstStyle/>
        <a:p>
          <a:endParaRPr lang="en-US"/>
        </a:p>
      </dgm:t>
    </dgm:pt>
    <dgm:pt modelId="{308EEE9B-CE6D-4006-9D2E-C99E52DB9BBF}">
      <dgm:prSet/>
      <dgm:spPr/>
      <dgm:t>
        <a:bodyPr/>
        <a:lstStyle/>
        <a:p>
          <a:r>
            <a:rPr lang="en-GB" dirty="0"/>
            <a:t>What’s an acceptable downtime?  Cost of unavailability</a:t>
          </a:r>
          <a:endParaRPr lang="en-US" dirty="0"/>
        </a:p>
      </dgm:t>
    </dgm:pt>
    <dgm:pt modelId="{1E61C290-FC42-4C51-B474-1B039BD77DF7}" type="parTrans" cxnId="{F9F13EB2-2D37-4DAE-BDD9-711FF2611D37}">
      <dgm:prSet/>
      <dgm:spPr/>
      <dgm:t>
        <a:bodyPr/>
        <a:lstStyle/>
        <a:p>
          <a:endParaRPr lang="en-US"/>
        </a:p>
      </dgm:t>
    </dgm:pt>
    <dgm:pt modelId="{AEC29641-3D6A-4C6B-8AE3-1E802AF1435C}" type="sibTrans" cxnId="{F9F13EB2-2D37-4DAE-BDD9-711FF2611D37}">
      <dgm:prSet/>
      <dgm:spPr/>
      <dgm:t>
        <a:bodyPr/>
        <a:lstStyle/>
        <a:p>
          <a:endParaRPr lang="en-US"/>
        </a:p>
      </dgm:t>
    </dgm:pt>
    <dgm:pt modelId="{37EEEEAD-E873-4214-92BD-A1B54AC3754F}">
      <dgm:prSet/>
      <dgm:spPr/>
      <dgm:t>
        <a:bodyPr/>
        <a:lstStyle/>
        <a:p>
          <a:r>
            <a:rPr lang="en-GB" dirty="0"/>
            <a:t>Timeframe</a:t>
          </a:r>
        </a:p>
        <a:p>
          <a:endParaRPr lang="en-US" dirty="0"/>
        </a:p>
      </dgm:t>
    </dgm:pt>
    <dgm:pt modelId="{79EC1435-B973-4486-9E37-F09EC7BD17A4}" type="parTrans" cxnId="{4A502C55-8D19-4955-97B2-3014CA76F1E0}">
      <dgm:prSet/>
      <dgm:spPr/>
      <dgm:t>
        <a:bodyPr/>
        <a:lstStyle/>
        <a:p>
          <a:endParaRPr lang="en-GB"/>
        </a:p>
      </dgm:t>
    </dgm:pt>
    <dgm:pt modelId="{DC810B67-2865-4EE3-96D9-D5E2DAE0FDAC}" type="sibTrans" cxnId="{4A502C55-8D19-4955-97B2-3014CA76F1E0}">
      <dgm:prSet/>
      <dgm:spPr/>
      <dgm:t>
        <a:bodyPr/>
        <a:lstStyle/>
        <a:p>
          <a:endParaRPr lang="en-GB"/>
        </a:p>
      </dgm:t>
    </dgm:pt>
    <dgm:pt modelId="{8F064360-B4BB-423E-A3DE-586370695275}" type="pres">
      <dgm:prSet presAssocID="{715473D8-5D5E-4775-9047-BF6043376A83}" presName="linear" presStyleCnt="0">
        <dgm:presLayoutVars>
          <dgm:animLvl val="lvl"/>
          <dgm:resizeHandles val="exact"/>
        </dgm:presLayoutVars>
      </dgm:prSet>
      <dgm:spPr/>
    </dgm:pt>
    <dgm:pt modelId="{3DBAF9C2-C6B2-4C3F-AF28-EB844E571A55}" type="pres">
      <dgm:prSet presAssocID="{25D19D0B-8517-4B05-90F5-73E0C1F700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D9CA7E-C89E-4A0A-B432-2B8E0E80C7CA}" type="pres">
      <dgm:prSet presAssocID="{B42F0642-C27D-4FE5-B654-DB62099A5237}" presName="spacer" presStyleCnt="0"/>
      <dgm:spPr/>
    </dgm:pt>
    <dgm:pt modelId="{3E6694C8-C4CE-47D4-B192-5511E6B21BFE}" type="pres">
      <dgm:prSet presAssocID="{09557E72-1914-417C-BF90-6F081B9EF6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171A45-5D1B-4F31-A5E6-88EA43F86C66}" type="pres">
      <dgm:prSet presAssocID="{AEE83E97-D0B1-4B84-B1F8-49F2147C9649}" presName="spacer" presStyleCnt="0"/>
      <dgm:spPr/>
    </dgm:pt>
    <dgm:pt modelId="{F3D03AE4-A655-4924-B4DF-FA7CDC6FF610}" type="pres">
      <dgm:prSet presAssocID="{308EEE9B-CE6D-4006-9D2E-C99E52DB9B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AB2374-8178-43A5-BEEC-66B34F433CCA}" type="pres">
      <dgm:prSet presAssocID="{AEC29641-3D6A-4C6B-8AE3-1E802AF1435C}" presName="spacer" presStyleCnt="0"/>
      <dgm:spPr/>
    </dgm:pt>
    <dgm:pt modelId="{120AC8C6-6506-462A-867F-788A70FF427D}" type="pres">
      <dgm:prSet presAssocID="{37EEEEAD-E873-4214-92BD-A1B54AC3754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D07739-5CA7-4470-90AF-2492EDFE8361}" type="presOf" srcId="{715473D8-5D5E-4775-9047-BF6043376A83}" destId="{8F064360-B4BB-423E-A3DE-586370695275}" srcOrd="0" destOrd="0" presId="urn:microsoft.com/office/officeart/2005/8/layout/vList2"/>
    <dgm:cxn modelId="{150F6F3C-0343-49EC-8B8C-27435239207E}" type="presOf" srcId="{25D19D0B-8517-4B05-90F5-73E0C1F70076}" destId="{3DBAF9C2-C6B2-4C3F-AF28-EB844E571A55}" srcOrd="0" destOrd="0" presId="urn:microsoft.com/office/officeart/2005/8/layout/vList2"/>
    <dgm:cxn modelId="{4A502C55-8D19-4955-97B2-3014CA76F1E0}" srcId="{715473D8-5D5E-4775-9047-BF6043376A83}" destId="{37EEEEAD-E873-4214-92BD-A1B54AC3754F}" srcOrd="3" destOrd="0" parTransId="{79EC1435-B973-4486-9E37-F09EC7BD17A4}" sibTransId="{DC810B67-2865-4EE3-96D9-D5E2DAE0FDAC}"/>
    <dgm:cxn modelId="{2E58D383-28DD-46E9-81CC-807731D51DBC}" type="presOf" srcId="{308EEE9B-CE6D-4006-9D2E-C99E52DB9BBF}" destId="{F3D03AE4-A655-4924-B4DF-FA7CDC6FF610}" srcOrd="0" destOrd="0" presId="urn:microsoft.com/office/officeart/2005/8/layout/vList2"/>
    <dgm:cxn modelId="{6241B185-0AC8-4B58-98A9-A19513325F89}" srcId="{715473D8-5D5E-4775-9047-BF6043376A83}" destId="{09557E72-1914-417C-BF90-6F081B9EF627}" srcOrd="1" destOrd="0" parTransId="{36BB2CC7-EA3F-408F-BA87-538ABD8D1CBF}" sibTransId="{AEE83E97-D0B1-4B84-B1F8-49F2147C9649}"/>
    <dgm:cxn modelId="{F9F13EB2-2D37-4DAE-BDD9-711FF2611D37}" srcId="{715473D8-5D5E-4775-9047-BF6043376A83}" destId="{308EEE9B-CE6D-4006-9D2E-C99E52DB9BBF}" srcOrd="2" destOrd="0" parTransId="{1E61C290-FC42-4C51-B474-1B039BD77DF7}" sibTransId="{AEC29641-3D6A-4C6B-8AE3-1E802AF1435C}"/>
    <dgm:cxn modelId="{AE4210DD-649F-46C3-B0BC-527316BDB9C5}" type="presOf" srcId="{37EEEEAD-E873-4214-92BD-A1B54AC3754F}" destId="{120AC8C6-6506-462A-867F-788A70FF427D}" srcOrd="0" destOrd="0" presId="urn:microsoft.com/office/officeart/2005/8/layout/vList2"/>
    <dgm:cxn modelId="{5931BEE2-7A7C-4678-960D-71BE58C2A687}" srcId="{715473D8-5D5E-4775-9047-BF6043376A83}" destId="{25D19D0B-8517-4B05-90F5-73E0C1F70076}" srcOrd="0" destOrd="0" parTransId="{0046CDE9-A4D8-44E6-A4D6-C47DF8BF3CCE}" sibTransId="{B42F0642-C27D-4FE5-B654-DB62099A5237}"/>
    <dgm:cxn modelId="{366C6EF3-2571-45CC-A0A5-CD1EBD77CB10}" type="presOf" srcId="{09557E72-1914-417C-BF90-6F081B9EF627}" destId="{3E6694C8-C4CE-47D4-B192-5511E6B21BFE}" srcOrd="0" destOrd="0" presId="urn:microsoft.com/office/officeart/2005/8/layout/vList2"/>
    <dgm:cxn modelId="{64B60F97-C361-42F9-B26C-D01AE1F7669B}" type="presParOf" srcId="{8F064360-B4BB-423E-A3DE-586370695275}" destId="{3DBAF9C2-C6B2-4C3F-AF28-EB844E571A55}" srcOrd="0" destOrd="0" presId="urn:microsoft.com/office/officeart/2005/8/layout/vList2"/>
    <dgm:cxn modelId="{4643806A-9E80-48F8-80B3-8D5C73B47014}" type="presParOf" srcId="{8F064360-B4BB-423E-A3DE-586370695275}" destId="{ADD9CA7E-C89E-4A0A-B432-2B8E0E80C7CA}" srcOrd="1" destOrd="0" presId="urn:microsoft.com/office/officeart/2005/8/layout/vList2"/>
    <dgm:cxn modelId="{96566085-5D47-408B-B6F6-071FEBAC5CB5}" type="presParOf" srcId="{8F064360-B4BB-423E-A3DE-586370695275}" destId="{3E6694C8-C4CE-47D4-B192-5511E6B21BFE}" srcOrd="2" destOrd="0" presId="urn:microsoft.com/office/officeart/2005/8/layout/vList2"/>
    <dgm:cxn modelId="{D76344B5-8259-474B-B067-7C0DDA215001}" type="presParOf" srcId="{8F064360-B4BB-423E-A3DE-586370695275}" destId="{CA171A45-5D1B-4F31-A5E6-88EA43F86C66}" srcOrd="3" destOrd="0" presId="urn:microsoft.com/office/officeart/2005/8/layout/vList2"/>
    <dgm:cxn modelId="{0BBF5F9C-F292-42B5-BBBD-B689F7F1FEE1}" type="presParOf" srcId="{8F064360-B4BB-423E-A3DE-586370695275}" destId="{F3D03AE4-A655-4924-B4DF-FA7CDC6FF610}" srcOrd="4" destOrd="0" presId="urn:microsoft.com/office/officeart/2005/8/layout/vList2"/>
    <dgm:cxn modelId="{EBBE538A-49B3-4C55-8D82-B21DD9B4C096}" type="presParOf" srcId="{8F064360-B4BB-423E-A3DE-586370695275}" destId="{C9AB2374-8178-43A5-BEEC-66B34F433CCA}" srcOrd="5" destOrd="0" presId="urn:microsoft.com/office/officeart/2005/8/layout/vList2"/>
    <dgm:cxn modelId="{6B241D2A-04F6-4B50-8614-D8947D6D1C10}" type="presParOf" srcId="{8F064360-B4BB-423E-A3DE-586370695275}" destId="{120AC8C6-6506-462A-867F-788A70FF427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D4373-F6B9-4F4D-9A4B-35B3D420F1A7}">
      <dsp:nvSpPr>
        <dsp:cNvPr id="0" name=""/>
        <dsp:cNvSpPr/>
      </dsp:nvSpPr>
      <dsp:spPr>
        <a:xfrm>
          <a:off x="3781" y="67841"/>
          <a:ext cx="2273944" cy="9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Software Speed</a:t>
          </a:r>
          <a:endParaRPr lang="en-US" sz="2500" kern="1200"/>
        </a:p>
      </dsp:txBody>
      <dsp:txXfrm>
        <a:off x="3781" y="67841"/>
        <a:ext cx="2273944" cy="903653"/>
      </dsp:txXfrm>
    </dsp:sp>
    <dsp:sp modelId="{7ACFC8FA-7214-4134-AD69-BABD7D39B924}">
      <dsp:nvSpPr>
        <dsp:cNvPr id="0" name=""/>
        <dsp:cNvSpPr/>
      </dsp:nvSpPr>
      <dsp:spPr>
        <a:xfrm>
          <a:off x="3781" y="971495"/>
          <a:ext cx="2273944" cy="2746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Responsive / latency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Throughput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Capacity</a:t>
          </a:r>
          <a:endParaRPr lang="en-US" sz="2500" kern="1200"/>
        </a:p>
      </dsp:txBody>
      <dsp:txXfrm>
        <a:off x="3781" y="971495"/>
        <a:ext cx="2273944" cy="2746742"/>
      </dsp:txXfrm>
    </dsp:sp>
    <dsp:sp modelId="{B2B42512-B7B9-4ECD-A779-DB4FB4BA6FFE}">
      <dsp:nvSpPr>
        <dsp:cNvPr id="0" name=""/>
        <dsp:cNvSpPr/>
      </dsp:nvSpPr>
      <dsp:spPr>
        <a:xfrm>
          <a:off x="2596078" y="67841"/>
          <a:ext cx="2273944" cy="9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Scale</a:t>
          </a:r>
          <a:endParaRPr lang="en-US" sz="2500" kern="1200"/>
        </a:p>
      </dsp:txBody>
      <dsp:txXfrm>
        <a:off x="2596078" y="67841"/>
        <a:ext cx="2273944" cy="903653"/>
      </dsp:txXfrm>
    </dsp:sp>
    <dsp:sp modelId="{5C18A9E8-E3DF-45E4-BC23-08CEC96AB1B9}">
      <dsp:nvSpPr>
        <dsp:cNvPr id="0" name=""/>
        <dsp:cNvSpPr/>
      </dsp:nvSpPr>
      <dsp:spPr>
        <a:xfrm>
          <a:off x="2596078" y="971495"/>
          <a:ext cx="2273944" cy="2746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Concurrency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State</a:t>
          </a:r>
          <a:endParaRPr lang="en-US" sz="2500" kern="1200"/>
        </a:p>
      </dsp:txBody>
      <dsp:txXfrm>
        <a:off x="2596078" y="971495"/>
        <a:ext cx="2273944" cy="2746742"/>
      </dsp:txXfrm>
    </dsp:sp>
    <dsp:sp modelId="{91801D1D-57B1-45FA-AD97-EFE492FEC605}">
      <dsp:nvSpPr>
        <dsp:cNvPr id="0" name=""/>
        <dsp:cNvSpPr/>
      </dsp:nvSpPr>
      <dsp:spPr>
        <a:xfrm>
          <a:off x="5188376" y="67841"/>
          <a:ext cx="2273944" cy="9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Reliable</a:t>
          </a:r>
          <a:endParaRPr lang="en-US" sz="2500" kern="1200"/>
        </a:p>
      </dsp:txBody>
      <dsp:txXfrm>
        <a:off x="5188376" y="67841"/>
        <a:ext cx="2273944" cy="903653"/>
      </dsp:txXfrm>
    </dsp:sp>
    <dsp:sp modelId="{52B33C0A-ACAC-479B-B3F2-DC6D4344129D}">
      <dsp:nvSpPr>
        <dsp:cNvPr id="0" name=""/>
        <dsp:cNvSpPr/>
      </dsp:nvSpPr>
      <dsp:spPr>
        <a:xfrm>
          <a:off x="5188376" y="971495"/>
          <a:ext cx="2273944" cy="2746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Usable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Availability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Secure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Testable</a:t>
          </a:r>
        </a:p>
      </dsp:txBody>
      <dsp:txXfrm>
        <a:off x="5188376" y="971495"/>
        <a:ext cx="2273944" cy="2746742"/>
      </dsp:txXfrm>
    </dsp:sp>
    <dsp:sp modelId="{9A8CCAF7-8E90-46CF-B859-BB41E27D7258}">
      <dsp:nvSpPr>
        <dsp:cNvPr id="0" name=""/>
        <dsp:cNvSpPr/>
      </dsp:nvSpPr>
      <dsp:spPr>
        <a:xfrm>
          <a:off x="7780673" y="67841"/>
          <a:ext cx="2273944" cy="9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Speed to Market</a:t>
          </a:r>
          <a:endParaRPr lang="en-US" sz="2500" kern="1200"/>
        </a:p>
      </dsp:txBody>
      <dsp:txXfrm>
        <a:off x="7780673" y="67841"/>
        <a:ext cx="2273944" cy="903653"/>
      </dsp:txXfrm>
    </dsp:sp>
    <dsp:sp modelId="{C00CC7CA-95F5-4704-B1DB-BE1F8E6EF009}">
      <dsp:nvSpPr>
        <dsp:cNvPr id="0" name=""/>
        <dsp:cNvSpPr/>
      </dsp:nvSpPr>
      <dsp:spPr>
        <a:xfrm>
          <a:off x="7780673" y="971495"/>
          <a:ext cx="2273944" cy="2746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Maintainable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Portable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Flexible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Extensible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Supportable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Deployable</a:t>
          </a:r>
        </a:p>
      </dsp:txBody>
      <dsp:txXfrm>
        <a:off x="7780673" y="971495"/>
        <a:ext cx="2273944" cy="2746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AF9C2-C6B2-4C3F-AF28-EB844E571A55}">
      <dsp:nvSpPr>
        <dsp:cNvPr id="0" name=""/>
        <dsp:cNvSpPr/>
      </dsp:nvSpPr>
      <dsp:spPr>
        <a:xfrm>
          <a:off x="0" y="82439"/>
          <a:ext cx="493776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Software Speed – you want you program to run quickly</a:t>
          </a:r>
          <a:endParaRPr lang="en-US" sz="2300" kern="1200" dirty="0"/>
        </a:p>
      </dsp:txBody>
      <dsp:txXfrm>
        <a:off x="44664" y="127103"/>
        <a:ext cx="4848432" cy="825612"/>
      </dsp:txXfrm>
    </dsp:sp>
    <dsp:sp modelId="{3E6694C8-C4CE-47D4-B192-5511E6B21BFE}">
      <dsp:nvSpPr>
        <dsp:cNvPr id="0" name=""/>
        <dsp:cNvSpPr/>
      </dsp:nvSpPr>
      <dsp:spPr>
        <a:xfrm>
          <a:off x="0" y="1063619"/>
          <a:ext cx="493776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Scale – you want your software to accommodate many users</a:t>
          </a:r>
          <a:endParaRPr lang="en-US" sz="2300" kern="1200"/>
        </a:p>
      </dsp:txBody>
      <dsp:txXfrm>
        <a:off x="44664" y="1108283"/>
        <a:ext cx="4848432" cy="825612"/>
      </dsp:txXfrm>
    </dsp:sp>
    <dsp:sp modelId="{F3D03AE4-A655-4924-B4DF-FA7CDC6FF610}">
      <dsp:nvSpPr>
        <dsp:cNvPr id="0" name=""/>
        <dsp:cNvSpPr/>
      </dsp:nvSpPr>
      <dsp:spPr>
        <a:xfrm>
          <a:off x="0" y="2044800"/>
          <a:ext cx="493776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Reliability – you want your software to be reliable</a:t>
          </a:r>
          <a:endParaRPr lang="en-US" sz="2300" kern="1200" dirty="0"/>
        </a:p>
      </dsp:txBody>
      <dsp:txXfrm>
        <a:off x="44664" y="2089464"/>
        <a:ext cx="4848432" cy="825612"/>
      </dsp:txXfrm>
    </dsp:sp>
    <dsp:sp modelId="{92EE1B6F-E93A-4E91-A029-03ECD677EF37}">
      <dsp:nvSpPr>
        <dsp:cNvPr id="0" name=""/>
        <dsp:cNvSpPr/>
      </dsp:nvSpPr>
      <dsp:spPr>
        <a:xfrm>
          <a:off x="0" y="3025980"/>
          <a:ext cx="493776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Speed to Market</a:t>
          </a:r>
        </a:p>
      </dsp:txBody>
      <dsp:txXfrm>
        <a:off x="44664" y="3070644"/>
        <a:ext cx="4848432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AF9C2-C6B2-4C3F-AF28-EB844E571A55}">
      <dsp:nvSpPr>
        <dsp:cNvPr id="0" name=""/>
        <dsp:cNvSpPr/>
      </dsp:nvSpPr>
      <dsp:spPr>
        <a:xfrm>
          <a:off x="0" y="87991"/>
          <a:ext cx="4937760" cy="91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How quick?  What does quick mean?</a:t>
          </a:r>
          <a:endParaRPr lang="en-US" sz="2000" kern="1200" dirty="0"/>
        </a:p>
      </dsp:txBody>
      <dsp:txXfrm>
        <a:off x="44845" y="132836"/>
        <a:ext cx="4848070" cy="828954"/>
      </dsp:txXfrm>
    </dsp:sp>
    <dsp:sp modelId="{3E6694C8-C4CE-47D4-B192-5511E6B21BFE}">
      <dsp:nvSpPr>
        <dsp:cNvPr id="0" name=""/>
        <dsp:cNvSpPr/>
      </dsp:nvSpPr>
      <dsp:spPr>
        <a:xfrm>
          <a:off x="0" y="1064235"/>
          <a:ext cx="4937760" cy="91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How many?</a:t>
          </a:r>
          <a:endParaRPr lang="en-US" sz="2000" kern="1200" dirty="0"/>
        </a:p>
      </dsp:txBody>
      <dsp:txXfrm>
        <a:off x="44845" y="1109080"/>
        <a:ext cx="4848070" cy="828954"/>
      </dsp:txXfrm>
    </dsp:sp>
    <dsp:sp modelId="{F3D03AE4-A655-4924-B4DF-FA7CDC6FF610}">
      <dsp:nvSpPr>
        <dsp:cNvPr id="0" name=""/>
        <dsp:cNvSpPr/>
      </dsp:nvSpPr>
      <dsp:spPr>
        <a:xfrm>
          <a:off x="0" y="2040480"/>
          <a:ext cx="4937760" cy="91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What’s an acceptable downtime?  Cost of unavailability</a:t>
          </a:r>
          <a:endParaRPr lang="en-US" sz="2000" kern="1200" dirty="0"/>
        </a:p>
      </dsp:txBody>
      <dsp:txXfrm>
        <a:off x="44845" y="2085325"/>
        <a:ext cx="4848070" cy="828954"/>
      </dsp:txXfrm>
    </dsp:sp>
    <dsp:sp modelId="{120AC8C6-6506-462A-867F-788A70FF427D}">
      <dsp:nvSpPr>
        <dsp:cNvPr id="0" name=""/>
        <dsp:cNvSpPr/>
      </dsp:nvSpPr>
      <dsp:spPr>
        <a:xfrm>
          <a:off x="0" y="3016724"/>
          <a:ext cx="4937760" cy="91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Timeframe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4845" y="3061569"/>
        <a:ext cx="4848070" cy="828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1DB-A55D-4EBE-8459-EF96BA64849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A1944-741C-4A49-B922-01698E2D4C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36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Non-functional requirements – Software speed, reliability, scale, speed to market</a:t>
            </a:r>
          </a:p>
          <a:p>
            <a:r>
              <a:rPr lang="en-GB" dirty="0"/>
              <a:t>Documentation – ADRs, where are the docs, what is documented and how?  Who is responsible</a:t>
            </a:r>
          </a:p>
          <a:p>
            <a:r>
              <a:rPr lang="en-GB" dirty="0"/>
              <a:t>Politics – Can’t just ask which NFRs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A1944-741C-4A49-B922-01698E2D4CA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31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99.9% uptime = 44 minutes downtime per month</a:t>
            </a:r>
          </a:p>
          <a:p>
            <a:r>
              <a:rPr lang="en-GB" dirty="0"/>
              <a:t>99.99% uptime = 4.38 minutes downtime per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A1944-741C-4A49-B922-01698E2D4CA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85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software is testable – it’s just who tests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A1944-741C-4A49-B922-01698E2D4CA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A1944-741C-4A49-B922-01698E2D4CA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43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75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80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2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0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2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366D49-0BBA-4C5A-AD96-6448CA63451A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4BCCD4-CEB1-405B-A443-DD9CBCBEA55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2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electric guitars on wall for sale">
            <a:extLst>
              <a:ext uri="{FF2B5EF4-FFF2-40B4-BE49-F238E27FC236}">
                <a16:creationId xmlns:a16="http://schemas.microsoft.com/office/drawing/2014/main" id="{5809506A-4FEC-82AB-5820-27AC479AD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6" r="9091" b="7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9A9-F0FD-6703-CBD3-99E2D0800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In Search of The Forth Chord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03664-D824-C968-E991-1CAB19D62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Software Architecture for the Rest of Us</a:t>
            </a:r>
          </a:p>
        </p:txBody>
      </p:sp>
    </p:spTree>
    <p:extLst>
      <p:ext uri="{BB962C8B-B14F-4D97-AF65-F5344CB8AC3E}">
        <p14:creationId xmlns:p14="http://schemas.microsoft.com/office/powerpoint/2010/main" val="95407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895B-C0B7-0551-B0B3-615160CA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to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E744-5D33-0F82-1D2B-503D1A00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Deployable</a:t>
            </a:r>
          </a:p>
          <a:p>
            <a:pPr lvl="1"/>
            <a:r>
              <a:rPr lang="en-GB" dirty="0"/>
              <a:t>Software must be easily deployed</a:t>
            </a:r>
          </a:p>
          <a:p>
            <a:r>
              <a:rPr lang="en-GB" dirty="0"/>
              <a:t>Flexible</a:t>
            </a:r>
          </a:p>
          <a:p>
            <a:pPr lvl="1"/>
            <a:r>
              <a:rPr lang="en-GB" dirty="0"/>
              <a:t>Must be easy to make changes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BFECF-DBE9-1BE8-20B2-CD6E09200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Compliant</a:t>
            </a:r>
          </a:p>
          <a:p>
            <a:r>
              <a:rPr lang="en-GB" dirty="0"/>
              <a:t>Deployable</a:t>
            </a:r>
          </a:p>
          <a:p>
            <a:r>
              <a:rPr lang="en-GB" dirty="0"/>
              <a:t>Composable</a:t>
            </a:r>
          </a:p>
          <a:p>
            <a:r>
              <a:rPr lang="en-GB" dirty="0"/>
              <a:t>Interoperable</a:t>
            </a:r>
          </a:p>
          <a:p>
            <a:r>
              <a:rPr lang="en-GB" dirty="0"/>
              <a:t>Easily Testable</a:t>
            </a:r>
          </a:p>
        </p:txBody>
      </p:sp>
    </p:spTree>
    <p:extLst>
      <p:ext uri="{BB962C8B-B14F-4D97-AF65-F5344CB8AC3E}">
        <p14:creationId xmlns:p14="http://schemas.microsoft.com/office/powerpoint/2010/main" val="96684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F162-8493-50DD-D642-504C24A6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Time</a:t>
            </a:r>
          </a:p>
        </p:txBody>
      </p:sp>
      <p:pic>
        <p:nvPicPr>
          <p:cNvPr id="6" name="Content Placeholder 5" descr="A vintage weighing scales">
            <a:extLst>
              <a:ext uri="{FF2B5EF4-FFF2-40B4-BE49-F238E27FC236}">
                <a16:creationId xmlns:a16="http://schemas.microsoft.com/office/drawing/2014/main" id="{69E3AE6D-DCF4-CD96-79A3-DB3DFFC5E8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25411" y="1846263"/>
            <a:ext cx="2681816" cy="4022725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94E47DE-95F2-0132-8956-8B32752E9D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What characteristics are important to the successful use of the system</a:t>
            </a:r>
          </a:p>
          <a:p>
            <a:r>
              <a:rPr lang="en-GB" dirty="0"/>
              <a:t>Who can make that decision</a:t>
            </a:r>
          </a:p>
          <a:p>
            <a:r>
              <a:rPr lang="en-GB" dirty="0"/>
              <a:t>Once a decision has been made – it should be documented</a:t>
            </a:r>
          </a:p>
          <a:p>
            <a:pPr lvl="1"/>
            <a:r>
              <a:rPr lang="en-GB" dirty="0"/>
              <a:t>ADR</a:t>
            </a:r>
          </a:p>
        </p:txBody>
      </p:sp>
    </p:spTree>
    <p:extLst>
      <p:ext uri="{BB962C8B-B14F-4D97-AF65-F5344CB8AC3E}">
        <p14:creationId xmlns:p14="http://schemas.microsoft.com/office/powerpoint/2010/main" val="399988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80F65D-783E-C503-40F5-FEA00A7E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Chords</a:t>
            </a:r>
          </a:p>
        </p:txBody>
      </p:sp>
      <p:pic>
        <p:nvPicPr>
          <p:cNvPr id="11" name="Content Placeholder 10" descr="A closeup photo of a violin">
            <a:extLst>
              <a:ext uri="{FF2B5EF4-FFF2-40B4-BE49-F238E27FC236}">
                <a16:creationId xmlns:a16="http://schemas.microsoft.com/office/drawing/2014/main" id="{C435B70D-A6E7-2158-3D52-5256DE728E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0" b="19770"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F66CD29-ED45-2944-CA43-DC4B81E4C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59C7E9-CF1C-66FB-631B-8FC10012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Event Broker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702B4-B336-E767-209E-844A8D40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 Driven Systems</a:t>
            </a:r>
          </a:p>
          <a:p>
            <a:r>
              <a:rPr lang="en-GB" dirty="0"/>
              <a:t>Microservices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17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B3FF-F6FB-C979-888B-7DC8CF65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Azure Service Bus</a:t>
            </a:r>
          </a:p>
        </p:txBody>
      </p:sp>
      <p:pic>
        <p:nvPicPr>
          <p:cNvPr id="8" name="Content Placeholder 7" descr="Yellow school bus moving fast">
            <a:extLst>
              <a:ext uri="{FF2B5EF4-FFF2-40B4-BE49-F238E27FC236}">
                <a16:creationId xmlns:a16="http://schemas.microsoft.com/office/drawing/2014/main" id="{6C39469E-853E-1AB8-B162-9404D7E08D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6" b="18156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2160E2-9296-7C1D-72C5-515670A2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4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C1EC-851A-A512-CCAA-18349097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 the Event History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83CD-1F4D-A716-F7F8-007BA5AF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 Sourcing</a:t>
            </a:r>
          </a:p>
        </p:txBody>
      </p:sp>
    </p:spTree>
    <p:extLst>
      <p:ext uri="{BB962C8B-B14F-4D97-AF65-F5344CB8AC3E}">
        <p14:creationId xmlns:p14="http://schemas.microsoft.com/office/powerpoint/2010/main" val="155718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87AA-2885-4C02-4A03-B8AC89DB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Raven?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EF48-18B6-4269-A608-4AF5D871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5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B9C5-06E9-8E19-8868-4B19641B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Separate Writes and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710B-1E37-CE92-DD37-BC65D948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CQRS</a:t>
            </a:r>
          </a:p>
        </p:txBody>
      </p:sp>
    </p:spTree>
    <p:extLst>
      <p:ext uri="{BB962C8B-B14F-4D97-AF65-F5344CB8AC3E}">
        <p14:creationId xmlns:p14="http://schemas.microsoft.com/office/powerpoint/2010/main" val="366893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B8E4-E0DD-18AE-881B-7A21445B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2989-D7D2-C3A9-3663-A31E46F9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4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567-B55D-F804-F0F7-BE0B243A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C0CD-10EE-27D3-5311-2957BB3C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architecture is a complex topic</a:t>
            </a:r>
          </a:p>
          <a:p>
            <a:r>
              <a:rPr lang="en-GB" dirty="0"/>
              <a:t>There are some repeatable patterns</a:t>
            </a:r>
          </a:p>
          <a:p>
            <a:r>
              <a:rPr lang="en-GB" dirty="0"/>
              <a:t>Every system does not need to be (and should not be) a unicorn that only you understand</a:t>
            </a:r>
          </a:p>
        </p:txBody>
      </p:sp>
    </p:spTree>
    <p:extLst>
      <p:ext uri="{BB962C8B-B14F-4D97-AF65-F5344CB8AC3E}">
        <p14:creationId xmlns:p14="http://schemas.microsoft.com/office/powerpoint/2010/main" val="181405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1F2FE-2216-EEFE-26F1-09444A2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Software Architecture?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758E4A-DFC6-4E3A-B0B1-3198FE3671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Non-functional requirements</a:t>
            </a:r>
          </a:p>
          <a:p>
            <a:r>
              <a:rPr lang="en-GB" dirty="0"/>
              <a:t>Documentation</a:t>
            </a:r>
          </a:p>
          <a:p>
            <a:r>
              <a:rPr lang="en-GB" dirty="0"/>
              <a:t>Politics</a:t>
            </a:r>
          </a:p>
          <a:p>
            <a:r>
              <a:rPr lang="en-GB" dirty="0"/>
              <a:t>Testing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604DA-A343-6BB9-3320-8CC4558D8B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2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7398-7DD5-C31F-FFEB-2BF48907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a software architect?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06B7-4084-12E8-395B-0B7A6C120E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 the absence of an explicit software architecture, the person that is writing the code is the architect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13ACE-EC9B-CB15-7667-F18003D609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9B2351-2A0E-E312-36F4-97C354D6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What problems are we trying to solve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0A4EDB4-1711-8704-7396-AF2F97644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12107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89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B8B-BC6C-E01A-FBBF-5EC7FDB2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problems are we trying to solve?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ABF902-6652-47C7-7142-A1EF04F18AF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244246"/>
              </p:ext>
            </p:extLst>
          </p:nvPr>
        </p:nvGraphicFramePr>
        <p:xfrm>
          <a:off x="1097279" y="1845734"/>
          <a:ext cx="493776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DC4153-26CB-DC17-A652-A80D6FD39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478487"/>
              </p:ext>
            </p:extLst>
          </p:nvPr>
        </p:nvGraphicFramePr>
        <p:xfrm>
          <a:off x="6217920" y="1845734"/>
          <a:ext cx="493776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1293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7871-8CD4-D62E-970F-497848F3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B9D7-F208-1873-719F-59C5F0C3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Benchmark – how fast do you need and why</a:t>
            </a:r>
          </a:p>
          <a:p>
            <a:r>
              <a:rPr lang="en-GB" dirty="0"/>
              <a:t>What needs to be fast – does the system really need to be fast, or just responsive?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51E26-ED3F-9E85-E3FC-CC0E3C859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Efficient</a:t>
            </a:r>
          </a:p>
          <a:p>
            <a:r>
              <a:rPr lang="en-GB" dirty="0"/>
              <a:t>Responsive</a:t>
            </a:r>
          </a:p>
          <a:p>
            <a:r>
              <a:rPr lang="en-GB" dirty="0"/>
              <a:t>Usable</a:t>
            </a:r>
          </a:p>
          <a:p>
            <a:r>
              <a:rPr lang="en-GB" dirty="0"/>
              <a:t>Operable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A4B7-683A-15D9-4B0F-4A45714E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3FA6-99ED-677F-26A1-9059A4FF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kind of scale are we talking – users and percentage</a:t>
            </a:r>
          </a:p>
          <a:p>
            <a:pPr lvl="1"/>
            <a:r>
              <a:rPr lang="en-GB" dirty="0"/>
              <a:t>A 1 user system scaling to a 10 user system is an increase of 1000%</a:t>
            </a:r>
          </a:p>
          <a:p>
            <a:pPr lvl="1"/>
            <a:r>
              <a:rPr lang="en-GB" dirty="0"/>
              <a:t>A 1,000 user system scaling to a 5,000 user system is an increase of 500%</a:t>
            </a:r>
          </a:p>
          <a:p>
            <a:r>
              <a:rPr lang="en-GB" dirty="0"/>
              <a:t>Is the scale in peaks (e.g. Black Friday)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2A03-7C81-EFA9-4084-C950188C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104885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4A8E-5942-44F9-4A2E-AFBE739C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5DD6-8151-1E4F-C688-05DD9320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we mean by reliable?</a:t>
            </a:r>
          </a:p>
          <a:p>
            <a:pPr lvl="1"/>
            <a:r>
              <a:rPr lang="en-GB" dirty="0"/>
              <a:t>Is available and usable</a:t>
            </a:r>
          </a:p>
          <a:p>
            <a:pPr lvl="1"/>
            <a:r>
              <a:rPr lang="en-GB" dirty="0"/>
              <a:t>Has no faults</a:t>
            </a:r>
          </a:p>
          <a:p>
            <a:pPr lvl="1"/>
            <a:r>
              <a:rPr lang="en-GB" dirty="0"/>
              <a:t>Secure</a:t>
            </a:r>
          </a:p>
          <a:p>
            <a:r>
              <a:rPr lang="en-GB" dirty="0"/>
              <a:t>Is it also</a:t>
            </a:r>
          </a:p>
          <a:p>
            <a:pPr lvl="1"/>
            <a:r>
              <a:rPr lang="en-GB" dirty="0"/>
              <a:t>Supportable and supported</a:t>
            </a:r>
          </a:p>
          <a:p>
            <a:pPr lvl="1"/>
            <a:r>
              <a:rPr lang="en-GB" dirty="0"/>
              <a:t>Tested (all software </a:t>
            </a:r>
            <a:r>
              <a:rPr lang="en-GB"/>
              <a:t>is tested)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AF8B6-4189-5786-3CE1-00982CC69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Integrity</a:t>
            </a:r>
          </a:p>
          <a:p>
            <a:r>
              <a:rPr lang="en-GB" dirty="0"/>
              <a:t>Accuracy</a:t>
            </a:r>
          </a:p>
          <a:p>
            <a:r>
              <a:rPr lang="en-GB" dirty="0"/>
              <a:t>Fault tolerant</a:t>
            </a:r>
          </a:p>
          <a:p>
            <a:r>
              <a:rPr lang="en-GB" dirty="0"/>
              <a:t>Recoverable</a:t>
            </a:r>
          </a:p>
          <a:p>
            <a:r>
              <a:rPr lang="en-GB" dirty="0"/>
              <a:t>Stable</a:t>
            </a:r>
          </a:p>
          <a:p>
            <a:r>
              <a:rPr lang="en-GB" dirty="0"/>
              <a:t>Usable</a:t>
            </a:r>
          </a:p>
          <a:p>
            <a:r>
              <a:rPr lang="en-GB" dirty="0"/>
              <a:t>Testable</a:t>
            </a:r>
          </a:p>
          <a:p>
            <a:r>
              <a:rPr lang="en-GB" dirty="0"/>
              <a:t>Observable</a:t>
            </a:r>
          </a:p>
          <a:p>
            <a:r>
              <a:rPr lang="en-GB" dirty="0"/>
              <a:t>Supportable</a:t>
            </a:r>
          </a:p>
        </p:txBody>
      </p:sp>
    </p:spTree>
    <p:extLst>
      <p:ext uri="{BB962C8B-B14F-4D97-AF65-F5344CB8AC3E}">
        <p14:creationId xmlns:p14="http://schemas.microsoft.com/office/powerpoint/2010/main" val="11844155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358</TotalTime>
  <Words>459</Words>
  <Application>Microsoft Office PowerPoint</Application>
  <PresentationFormat>Widescreen</PresentationFormat>
  <Paragraphs>113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In Search of The Forth Chord</vt:lpstr>
      <vt:lpstr>Introduction</vt:lpstr>
      <vt:lpstr>What is Software Architecture?</vt:lpstr>
      <vt:lpstr>Who is a software architect?</vt:lpstr>
      <vt:lpstr>What problems are we trying to solve</vt:lpstr>
      <vt:lpstr>What problems are we trying to solve?</vt:lpstr>
      <vt:lpstr>Speed</vt:lpstr>
      <vt:lpstr>Scale</vt:lpstr>
      <vt:lpstr>Reliable</vt:lpstr>
      <vt:lpstr>Time to Market</vt:lpstr>
      <vt:lpstr>Decision Time</vt:lpstr>
      <vt:lpstr>Three Chords</vt:lpstr>
      <vt:lpstr>Using an Event Broker</vt:lpstr>
      <vt:lpstr>Demo – Azure Service Bus</vt:lpstr>
      <vt:lpstr>Store the Event History of the System</vt:lpstr>
      <vt:lpstr>Demo – Raven?</vt:lpstr>
      <vt:lpstr>Separate Writes and Reads</vt:lpstr>
      <vt:lpstr>Caching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Search of The Forth Chord</dc:title>
  <dc:creator>Paul Michaels</dc:creator>
  <cp:lastModifiedBy>Paul Michaels</cp:lastModifiedBy>
  <cp:revision>3</cp:revision>
  <dcterms:created xsi:type="dcterms:W3CDTF">2022-06-13T19:48:39Z</dcterms:created>
  <dcterms:modified xsi:type="dcterms:W3CDTF">2022-06-16T07:18:09Z</dcterms:modified>
</cp:coreProperties>
</file>