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Michaels" initials="PM" lastIdx="1" clrIdx="0">
    <p:extLst>
      <p:ext uri="{19B8F6BF-5375-455C-9EA6-DF929625EA0E}">
        <p15:presenceInfo xmlns:p15="http://schemas.microsoft.com/office/powerpoint/2012/main" userId="145a6162d3bd6d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84FD8-9715-4DB4-9E67-D2EA6D27B37A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2E99C-92EF-45A1-B809-4F091E17A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4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talk is about running desktop applications on </a:t>
            </a:r>
            <a:r>
              <a:rPr lang="en-GB" dirty="0" err="1"/>
              <a:t>.Net</a:t>
            </a:r>
            <a:r>
              <a:rPr lang="en-GB" dirty="0"/>
              <a:t> Core 3.  Why would we want to do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2E99C-92EF-45A1-B809-4F091E17A1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07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may have legacy apps running on earlier versions of the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2E99C-92EF-45A1-B809-4F091E17A1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160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Selling the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2E99C-92EF-45A1-B809-4F091E17A1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14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Show </a:t>
            </a:r>
            <a:r>
              <a:rPr lang="en-GB" dirty="0" err="1"/>
              <a:t>GenerateLargeFiles</a:t>
            </a:r>
            <a:endParaRPr lang="en-GB" dirty="0"/>
          </a:p>
          <a:p>
            <a:pPr marL="685800" lvl="1" indent="-228600">
              <a:buAutoNum type="arabicPeriod"/>
            </a:pPr>
            <a:r>
              <a:rPr lang="en-GB" dirty="0"/>
              <a:t>Helpers</a:t>
            </a:r>
          </a:p>
          <a:p>
            <a:pPr marL="228600" lvl="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2E99C-92EF-45A1-B809-4F091E17A1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986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 WPF App seems to be a kiosk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2E99C-92EF-45A1-B809-4F091E17A1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6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088-CA4E-4860-A3DC-6FB52878F2B1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8873-9766-4288-9F85-FFCB2EDDEEE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97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088-CA4E-4860-A3DC-6FB52878F2B1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8873-9766-4288-9F85-FFCB2EDD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34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088-CA4E-4860-A3DC-6FB52878F2B1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8873-9766-4288-9F85-FFCB2EDD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46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088-CA4E-4860-A3DC-6FB52878F2B1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8873-9766-4288-9F85-FFCB2EDD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87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088-CA4E-4860-A3DC-6FB52878F2B1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8873-9766-4288-9F85-FFCB2EDDEEE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0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088-CA4E-4860-A3DC-6FB52878F2B1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8873-9766-4288-9F85-FFCB2EDD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0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088-CA4E-4860-A3DC-6FB52878F2B1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8873-9766-4288-9F85-FFCB2EDD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67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088-CA4E-4860-A3DC-6FB52878F2B1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8873-9766-4288-9F85-FFCB2EDD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18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088-CA4E-4860-A3DC-6FB52878F2B1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8873-9766-4288-9F85-FFCB2EDD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63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749088-CA4E-4860-A3DC-6FB52878F2B1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328873-9766-4288-9F85-FFCB2EDD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62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088-CA4E-4860-A3DC-6FB52878F2B1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8873-9766-4288-9F85-FFCB2EDD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73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749088-CA4E-4860-A3DC-6FB52878F2B1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328873-9766-4288-9F85-FFCB2EDDEEE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46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0E1BF5-6CA6-45B4-9BC3-F04F3B9DE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The Future of the Windows Desktop</a:t>
            </a: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8515558-3FC0-45A3-A826-3FB6A8A62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/>
              <a:t>Using </a:t>
            </a:r>
            <a:r>
              <a:rPr lang="en-GB" i="1" dirty="0" err="1"/>
              <a:t>.Net</a:t>
            </a:r>
            <a:r>
              <a:rPr lang="en-GB" i="1" dirty="0"/>
              <a:t> Core 3 Features to Improve Support for Legacy Apps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6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3135-61BE-415B-9C71-363DA2ED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WPF – The Kiosk Application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F6C7E-6BFD-447E-BCBC-BB6767CEA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WPF is cool isn’t 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673EE5-8446-4E54-849D-D64FBE400B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err="1"/>
              <a:t>Xaml</a:t>
            </a:r>
            <a:r>
              <a:rPr lang="en-GB" dirty="0"/>
              <a:t> (XML is the language that Json could have been!)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Similar to UWP and Xamarin </a:t>
            </a:r>
            <a:r>
              <a:rPr lang="en-GB" dirty="0" err="1"/>
              <a:t>Xaml</a:t>
            </a: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err="1"/>
              <a:t>Xaml</a:t>
            </a:r>
            <a:r>
              <a:rPr lang="en-GB" dirty="0"/>
              <a:t> standards are supposed to be aligning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Binding (features)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Testability (Compared to WinForms!)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MVVM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Can be (sort of) cross platform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AFD019-888F-4CB2-9E67-98E9BC2B2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It was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F82894-312B-47D5-AAF1-0FFB7ECA598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err="1"/>
              <a:t>INotifyPropertyChanged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Binding (complexity)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Resources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Deployment (</a:t>
            </a:r>
            <a:r>
              <a:rPr lang="en-GB" dirty="0" err="1"/>
              <a:t>ClickOnce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243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C2BC03-1BF1-4F73-8F0F-1A6271EE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– WPF to </a:t>
            </a:r>
            <a:r>
              <a:rPr lang="en-GB" dirty="0" err="1"/>
              <a:t>.Net</a:t>
            </a:r>
            <a:r>
              <a:rPr lang="en-GB" dirty="0"/>
              <a:t> Core 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58407C-A023-4C13-80C0-E0ADA372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22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6D8DC5-D70F-448C-B108-7B765974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WPF – Still tech from 2006?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33C68EB-4AB8-48BE-844F-205D7B24E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9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17DB-DDCA-456E-BE4A-8B51008D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 - MSix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0AC42-381F-49D7-8E83-D98F738E4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3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1E5B26-D6CE-41E5-9705-54BAB1D6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Paul Michaels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C37FF5-A7E0-4494-9818-281C690F1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Plug for the book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96DE16-2FF2-450D-B9E4-2EF352AA1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pmichaels.net</a:t>
            </a:r>
          </a:p>
          <a:p>
            <a:r>
              <a:rPr lang="en-GB" dirty="0"/>
              <a:t>@</a:t>
            </a:r>
            <a:r>
              <a:rPr lang="en-GB" dirty="0" err="1"/>
              <a:t>paul_michaels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74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9504A59-8649-486E-9A9B-6C31E490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9CDA6B-8045-4C6B-B895-8D05099AA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Haven’t we all agreed on the web?</a:t>
            </a:r>
          </a:p>
        </p:txBody>
      </p:sp>
    </p:spTree>
    <p:extLst>
      <p:ext uri="{BB962C8B-B14F-4D97-AF65-F5344CB8AC3E}">
        <p14:creationId xmlns:p14="http://schemas.microsoft.com/office/powerpoint/2010/main" val="112438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4C385B-8FE7-40C8-A8C3-FD1EEFF6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Legacy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F4A5A6-4893-48D1-B5D7-1BA9893BA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WinForms</a:t>
            </a:r>
          </a:p>
          <a:p>
            <a:r>
              <a:rPr lang="en-GB" dirty="0"/>
              <a:t>- WPF</a:t>
            </a:r>
          </a:p>
          <a:p>
            <a:r>
              <a:rPr lang="en-GB"/>
              <a:t>- UWP?</a:t>
            </a:r>
          </a:p>
        </p:txBody>
      </p:sp>
    </p:spTree>
    <p:extLst>
      <p:ext uri="{BB962C8B-B14F-4D97-AF65-F5344CB8AC3E}">
        <p14:creationId xmlns:p14="http://schemas.microsoft.com/office/powerpoint/2010/main" val="14097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6D19-A9FE-4A67-946F-BE46BF72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Still a place for desktop?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F69678-F8D7-45CD-A4D5-742D5D157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NO client server traffic for updating a screen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err="1"/>
              <a:t>Scaleable</a:t>
            </a:r>
            <a:r>
              <a:rPr lang="en-GB" dirty="0"/>
              <a:t> (you </a:t>
            </a:r>
            <a:r>
              <a:rPr lang="en-GB" i="1" dirty="0"/>
              <a:t>should </a:t>
            </a:r>
            <a:r>
              <a:rPr lang="en-GB" dirty="0"/>
              <a:t>only make calls when you need to read from or write to the server)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Total control over your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Arguably faster to write (certainly WinForms)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No need for an internet connection</a:t>
            </a:r>
          </a:p>
        </p:txBody>
      </p:sp>
    </p:spTree>
    <p:extLst>
      <p:ext uri="{BB962C8B-B14F-4D97-AF65-F5344CB8AC3E}">
        <p14:creationId xmlns:p14="http://schemas.microsoft.com/office/powerpoint/2010/main" val="404237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A790-23F2-43FC-AA02-0EC73C41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WinForms – Is it all that bad?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4FA98-9DF7-4FC8-8DA1-BC3046E5F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really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0615-2432-4D18-B4D3-B8F02D1FE0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err="1"/>
              <a:t>.Net</a:t>
            </a:r>
            <a:r>
              <a:rPr lang="en-GB" dirty="0"/>
              <a:t> Framework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Try employing people to work on it!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Platform Specific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Typically not very testable, and not very tested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Hard to deploy</a:t>
            </a:r>
          </a:p>
          <a:p>
            <a:r>
              <a:rPr lang="en-GB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0390E-A4F2-49EA-8302-DF1B45903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But…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31AA2-6577-40AA-8BB6-C4BFB533A7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Fast to develop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Your apps are already written and running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Users are used to it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6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005518-AAC7-4424-9D4A-6DFB2E08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– Migrate WinForms to </a:t>
            </a:r>
            <a:r>
              <a:rPr lang="en-GB" dirty="0" err="1"/>
              <a:t>.Net</a:t>
            </a:r>
            <a:r>
              <a:rPr lang="en-GB" dirty="0"/>
              <a:t> Core</a:t>
            </a:r>
          </a:p>
        </p:txBody>
      </p:sp>
      <p:pic>
        <p:nvPicPr>
          <p:cNvPr id="10" name="Content Placeholder 9" descr="A car parked on the side of a road&#10;&#10;Description automatically generated">
            <a:extLst>
              <a:ext uri="{FF2B5EF4-FFF2-40B4-BE49-F238E27FC236}">
                <a16:creationId xmlns:a16="http://schemas.microsoft.com/office/drawing/2014/main" id="{CA9887EE-5623-4988-BD33-BF43E9EC8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70" y="1846263"/>
            <a:ext cx="6241785" cy="4022725"/>
          </a:xfrm>
        </p:spPr>
      </p:pic>
    </p:spTree>
    <p:extLst>
      <p:ext uri="{BB962C8B-B14F-4D97-AF65-F5344CB8AC3E}">
        <p14:creationId xmlns:p14="http://schemas.microsoft.com/office/powerpoint/2010/main" val="413005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2477-8ACE-4D0D-A270-ACE56918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749"/>
            <a:ext cx="10058400" cy="1450757"/>
          </a:xfrm>
        </p:spPr>
        <p:txBody>
          <a:bodyPr/>
          <a:lstStyle/>
          <a:p>
            <a:r>
              <a:rPr lang="en-GB" dirty="0"/>
              <a:t>WinForms – Still all that bad?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C5819-3014-49CD-AFE2-5F2D3334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65813" cy="3942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err="1"/>
              <a:t>.Net</a:t>
            </a:r>
            <a:r>
              <a:rPr lang="en-GB" dirty="0"/>
              <a:t> Framework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Try employing people to work on it!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Platform Specific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Typically not very testable, and not very tested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Hard to deploy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26E1C-1102-4FF5-8F8A-3F5E4646E2D8}"/>
              </a:ext>
            </a:extLst>
          </p:cNvPr>
          <p:cNvSpPr txBox="1"/>
          <p:nvPr/>
        </p:nvSpPr>
        <p:spPr>
          <a:xfrm>
            <a:off x="7088957" y="2017336"/>
            <a:ext cx="400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.Net</a:t>
            </a:r>
            <a:r>
              <a:rPr lang="en-GB" dirty="0"/>
              <a:t> Core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CCDBC-4495-45FF-B821-A602F7C9AD05}"/>
              </a:ext>
            </a:extLst>
          </p:cNvPr>
          <p:cNvSpPr txBox="1"/>
          <p:nvPr/>
        </p:nvSpPr>
        <p:spPr>
          <a:xfrm>
            <a:off x="7088953" y="2782669"/>
            <a:ext cx="400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Still platform specific, but that’s probably what you want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21050-906B-4A6A-B5CC-3516B13C606A}"/>
              </a:ext>
            </a:extLst>
          </p:cNvPr>
          <p:cNvSpPr txBox="1"/>
          <p:nvPr/>
        </p:nvSpPr>
        <p:spPr>
          <a:xfrm flipH="1">
            <a:off x="7088954" y="3755067"/>
            <a:ext cx="400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your app isn’t properly tested, this won’t help you!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C7B6F2-F782-4FB3-9628-400D708121AF}"/>
              </a:ext>
            </a:extLst>
          </p:cNvPr>
          <p:cNvSpPr txBox="1"/>
          <p:nvPr/>
        </p:nvSpPr>
        <p:spPr>
          <a:xfrm>
            <a:off x="7088952" y="4797399"/>
            <a:ext cx="400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exe and tree shaking!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A234EA4-046D-45A0-8D1C-D1A9CB401F51}"/>
              </a:ext>
            </a:extLst>
          </p:cNvPr>
          <p:cNvSpPr/>
          <p:nvPr/>
        </p:nvSpPr>
        <p:spPr>
          <a:xfrm>
            <a:off x="5307291" y="2065921"/>
            <a:ext cx="1508288" cy="320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4ADC06A-DADC-421D-9709-9B2AE73CA7EC}"/>
              </a:ext>
            </a:extLst>
          </p:cNvPr>
          <p:cNvSpPr/>
          <p:nvPr/>
        </p:nvSpPr>
        <p:spPr>
          <a:xfrm>
            <a:off x="3572759" y="2945460"/>
            <a:ext cx="3242820" cy="320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DA075D7-6856-47B7-B67F-AC5F0255DB2E}"/>
              </a:ext>
            </a:extLst>
          </p:cNvPr>
          <p:cNvSpPr/>
          <p:nvPr/>
        </p:nvSpPr>
        <p:spPr>
          <a:xfrm>
            <a:off x="6268825" y="3917858"/>
            <a:ext cx="546754" cy="320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83B4ACD-93D1-498F-871B-3BB2DDCCC3DE}"/>
              </a:ext>
            </a:extLst>
          </p:cNvPr>
          <p:cNvSpPr/>
          <p:nvPr/>
        </p:nvSpPr>
        <p:spPr>
          <a:xfrm>
            <a:off x="3572759" y="4807511"/>
            <a:ext cx="3242820" cy="320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72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B094-FD44-44BA-AC9B-A1901133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– Single Exe and Tree Shaking</a:t>
            </a:r>
          </a:p>
        </p:txBody>
      </p:sp>
      <p:pic>
        <p:nvPicPr>
          <p:cNvPr id="5" name="Content Placeholder 4" descr="A picture containing grass, outdoor, field, green&#10;&#10;Description automatically generated">
            <a:extLst>
              <a:ext uri="{FF2B5EF4-FFF2-40B4-BE49-F238E27FC236}">
                <a16:creationId xmlns:a16="http://schemas.microsoft.com/office/drawing/2014/main" id="{D12A834A-5747-4ADF-81FE-6ABB1444E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23" y="1846263"/>
            <a:ext cx="6032880" cy="4022725"/>
          </a:xfrm>
        </p:spPr>
      </p:pic>
    </p:spTree>
    <p:extLst>
      <p:ext uri="{BB962C8B-B14F-4D97-AF65-F5344CB8AC3E}">
        <p14:creationId xmlns:p14="http://schemas.microsoft.com/office/powerpoint/2010/main" val="37886074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26045</TotalTime>
  <Words>397</Words>
  <Application>Microsoft Office PowerPoint</Application>
  <PresentationFormat>Widescreen</PresentationFormat>
  <Paragraphs>75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The Future of the Windows Desktop</vt:lpstr>
      <vt:lpstr>Paul Michaels</vt:lpstr>
      <vt:lpstr>Why?</vt:lpstr>
      <vt:lpstr>Legacy</vt:lpstr>
      <vt:lpstr>Still a place for desktop?</vt:lpstr>
      <vt:lpstr>WinForms – Is it all that bad?</vt:lpstr>
      <vt:lpstr>Demo – Migrate WinForms to .Net Core</vt:lpstr>
      <vt:lpstr>WinForms – Still all that bad?</vt:lpstr>
      <vt:lpstr>Demo – Single Exe and Tree Shaking</vt:lpstr>
      <vt:lpstr>WPF – The Kiosk Application</vt:lpstr>
      <vt:lpstr>Demo – WPF to .Net Core 3</vt:lpstr>
      <vt:lpstr>WPF – Still tech from 2006?</vt:lpstr>
      <vt:lpstr>Demo - MSix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the Windows Desktop</dc:title>
  <dc:creator>Paul Michaels</dc:creator>
  <cp:lastModifiedBy>Paul Michaels</cp:lastModifiedBy>
  <cp:revision>27</cp:revision>
  <dcterms:created xsi:type="dcterms:W3CDTF">2019-09-28T15:09:41Z</dcterms:created>
  <dcterms:modified xsi:type="dcterms:W3CDTF">2019-10-18T07:20:25Z</dcterms:modified>
</cp:coreProperties>
</file>