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7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0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0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7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6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749088-CA4E-4860-A3DC-6FB52878F2B1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6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0E1BF5-6CA6-45B4-9BC3-F04F3B9DE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The Future of the Windows Desktop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515558-3FC0-45A3-A826-3FB6A8A62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Using </a:t>
            </a:r>
            <a:r>
              <a:rPr lang="en-GB" i="1" dirty="0" err="1"/>
              <a:t>.Net</a:t>
            </a:r>
            <a:r>
              <a:rPr lang="en-GB" i="1" dirty="0"/>
              <a:t> Core 3 Features to Improve Support for Legacy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6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E5B26-D6CE-41E5-9705-54BAB1D6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Michaels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C37FF5-A7E0-4494-9818-281C690F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Plug for the book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96DE16-2FF2-450D-B9E4-2EF352AA1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pmichaels.net</a:t>
            </a:r>
          </a:p>
          <a:p>
            <a:r>
              <a:rPr lang="en-GB" dirty="0"/>
              <a:t>@</a:t>
            </a:r>
            <a:r>
              <a:rPr lang="en-GB" dirty="0" err="1"/>
              <a:t>paul_michaels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4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9504A59-8649-486E-9A9B-6C31E490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9CDA6B-8045-4C6B-B895-8D05099AA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Haven’t we all agreed on the web?</a:t>
            </a:r>
          </a:p>
        </p:txBody>
      </p:sp>
    </p:spTree>
    <p:extLst>
      <p:ext uri="{BB962C8B-B14F-4D97-AF65-F5344CB8AC3E}">
        <p14:creationId xmlns:p14="http://schemas.microsoft.com/office/powerpoint/2010/main" val="11243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C385B-8FE7-40C8-A8C3-FD1EEFF6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F4A5A6-4893-48D1-B5D7-1BA9893B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WinForms</a:t>
            </a:r>
          </a:p>
          <a:p>
            <a:r>
              <a:rPr lang="en-GB" dirty="0"/>
              <a:t>- WPF</a:t>
            </a:r>
          </a:p>
          <a:p>
            <a:r>
              <a:rPr lang="en-GB"/>
              <a:t>- UWP?</a:t>
            </a:r>
          </a:p>
        </p:txBody>
      </p:sp>
    </p:spTree>
    <p:extLst>
      <p:ext uri="{BB962C8B-B14F-4D97-AF65-F5344CB8AC3E}">
        <p14:creationId xmlns:p14="http://schemas.microsoft.com/office/powerpoint/2010/main" val="1409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A790-23F2-43FC-AA02-0EC73C4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WinForms – Is it all that bad?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4FA98-9DF7-4FC8-8DA1-BC3046E5F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really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0615-2432-4D18-B4D3-B8F02D1FE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.Net</a:t>
            </a:r>
            <a:r>
              <a:rPr lang="en-GB" dirty="0"/>
              <a:t> Framework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Try employing people to work on it!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Platform Specific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Typically not very testable, and not very tested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Hard to deploy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0390E-A4F2-49EA-8302-DF1B45903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But…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31AA2-6577-40AA-8BB6-C4BFB533A7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Fast to develop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Your apps are already written and running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Users are used to it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6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005518-AAC7-4424-9D4A-6DFB2E08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Migrate WinForms to </a:t>
            </a:r>
            <a:r>
              <a:rPr lang="en-GB" dirty="0" err="1"/>
              <a:t>.Net</a:t>
            </a:r>
            <a:r>
              <a:rPr lang="en-GB" dirty="0"/>
              <a:t> Core</a:t>
            </a:r>
          </a:p>
        </p:txBody>
      </p:sp>
      <p:pic>
        <p:nvPicPr>
          <p:cNvPr id="10" name="Content Placeholder 9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CA9887EE-5623-4988-BD33-BF43E9EC8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70" y="1846263"/>
            <a:ext cx="6241785" cy="4022725"/>
          </a:xfrm>
        </p:spPr>
      </p:pic>
    </p:spTree>
    <p:extLst>
      <p:ext uri="{BB962C8B-B14F-4D97-AF65-F5344CB8AC3E}">
        <p14:creationId xmlns:p14="http://schemas.microsoft.com/office/powerpoint/2010/main" val="4130051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111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The Future of the Windows Desktop</vt:lpstr>
      <vt:lpstr>Paul Michaels</vt:lpstr>
      <vt:lpstr>Why?</vt:lpstr>
      <vt:lpstr>Legacy</vt:lpstr>
      <vt:lpstr>WinForms – Is it all that bad?</vt:lpstr>
      <vt:lpstr>Demo – Migrate WinForms to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the Windows Desktop</dc:title>
  <dc:creator>Paul Michaels</dc:creator>
  <cp:lastModifiedBy>Paul Michaels</cp:lastModifiedBy>
  <cp:revision>5</cp:revision>
  <dcterms:created xsi:type="dcterms:W3CDTF">2019-09-28T15:09:41Z</dcterms:created>
  <dcterms:modified xsi:type="dcterms:W3CDTF">2019-09-29T08:43:30Z</dcterms:modified>
</cp:coreProperties>
</file>