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CFB9C-F54B-444F-8C70-981AC2B3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8627E8-2F29-CB47-89A8-0A83F015B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9C049-9BD4-F747-A44F-BF0AEAE6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DACDFD-50EB-024B-9A7F-898D2926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ED2716-FBD0-824F-8690-919A7D5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9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41B30-A204-8D4F-82CE-06AD2E5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E3D294-EA12-FA45-AE76-2A5E6F75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415DF7-C212-F945-B78D-2C6866F4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90FEF-7F2A-7345-B002-C4601748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0ED9E-DABA-684E-9009-9F93C3E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10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1A1417-3A45-C345-84BF-F7D25F82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A65B54-929D-2D47-8664-9ED8902D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6E128-48D0-3A4D-9A5F-834BBD3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C3C3D-F0A1-A047-8A27-125780CC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77E30D-B996-EC4C-A083-F135D57F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07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C2C4D-757E-C94F-85DD-E5329B1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878F2-02FB-DD4B-81BF-5E636853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EE8AA-A6B7-1E4D-A370-057FAC84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5288C-AB30-9E4F-8571-AE66A52E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E11A-BB60-E744-B20A-72B8B128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30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EA38D-2107-AC46-A8E0-277387AA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FB8D82-A893-0747-BF04-4B78B7E7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2EAF4-5FED-B444-8CFD-155972AA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6D3E1-0E0E-064A-BE08-D89C004F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7E6439-7920-8546-BB0A-D71FFCA1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0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BB3C2-3297-1343-9A2B-B2C0BFA0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D42B4-15B2-BA46-9729-3A6B8229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7FA17C-22CE-0540-A16F-0A407CC9F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39671E-EB5D-1A44-812D-E0CE5C9C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9583A8-D8D3-6944-8047-D55D1ED1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640DA6-164C-D342-A8AD-4FFBEF00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17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3C3A2-F015-C641-95B0-7B928D28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5D388D-1307-874C-B77C-E997976E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91BC80-7C4E-E544-AED8-1301ABD7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B50ADE-D8A5-EE40-8A95-6FBA53B15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0FC4D-22E6-9C4D-95EA-2CE04D223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84955-B2CD-2441-A83A-2299B030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8004F7-4D47-7E4B-A149-5316156C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2D9CA9-5CEC-D54D-B297-E187B907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4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7C1D3-737F-4B4F-8AF6-F3A909E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630D96-5F54-FA45-AD01-74BB18DB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DBAC1-BF6B-404D-BE2E-4354C100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62504B-665E-6C48-9020-9A92FCF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81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1DC6CB-4332-DF42-9D8C-D35AD39E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C3A028-A75A-3C4F-94A1-111033A4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FE926-F4DC-1E41-AF02-AEA4BBDB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3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44FDB-9EB6-A044-B094-12A80998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0743FF-72B0-CA45-BC2B-264705DDE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3E6D39-AB36-3048-ACAF-DABEE8DA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67BDB0-FBF4-A14D-AF20-DEC83323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C716A1-4A78-B947-934B-324284DB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A57DCF-5B07-0048-827C-BAD083D4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9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F43B6-8870-444E-BBE2-61D60C2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54925F-BA59-2748-9123-EA6350D27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B730F6-1FF0-DE4C-A861-CFBEAB7E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7CD3C7-A695-854B-9FD0-98BFFD4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D1452F-A65B-EA49-B956-FF2B0968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3379D9-B15C-B94C-8992-253ED428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2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A71187-A483-1448-8F61-281B2CFA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B07E4-EE74-B440-A1A0-643F57FF8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E14C-9CC5-0049-B9EF-26DD0D837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50E1-81D5-3E44-9451-F641234C4B7F}" type="datetimeFigureOut">
              <a:rPr lang="fr-FR" smtClean="0"/>
              <a:t>04/11/2020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C49C3-5E21-CC46-BD88-429221975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9D11F-1DC8-A846-A92E-4977BE139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01D0-A644-F84C-828A-51312A711C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28275EE-740B-3442-8032-472E7C2AAB32}"/>
              </a:ext>
            </a:extLst>
          </p:cNvPr>
          <p:cNvCxnSpPr/>
          <p:nvPr/>
        </p:nvCxnSpPr>
        <p:spPr>
          <a:xfrm flipV="1">
            <a:off x="2224216" y="1532238"/>
            <a:ext cx="0" cy="409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D55BF0-5312-4342-AA20-9CDB5BB54DF2}"/>
              </a:ext>
            </a:extLst>
          </p:cNvPr>
          <p:cNvCxnSpPr/>
          <p:nvPr/>
        </p:nvCxnSpPr>
        <p:spPr>
          <a:xfrm>
            <a:off x="2060028" y="5528441"/>
            <a:ext cx="636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36A66594-4EDD-CC4D-B756-117F43D57B0B}"/>
              </a:ext>
            </a:extLst>
          </p:cNvPr>
          <p:cNvSpPr txBox="1"/>
          <p:nvPr/>
        </p:nvSpPr>
        <p:spPr>
          <a:xfrm>
            <a:off x="8441039" y="5528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4AFC58-FC0B-8247-A040-821416454F9A}"/>
              </a:ext>
            </a:extLst>
          </p:cNvPr>
          <p:cNvSpPr txBox="1"/>
          <p:nvPr/>
        </p:nvSpPr>
        <p:spPr>
          <a:xfrm>
            <a:off x="1720416" y="13295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Px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28057D0-EDBD-634B-95F1-D2E115684F9D}"/>
              </a:ext>
            </a:extLst>
          </p:cNvPr>
          <p:cNvCxnSpPr/>
          <p:nvPr/>
        </p:nvCxnSpPr>
        <p:spPr>
          <a:xfrm>
            <a:off x="2224216" y="2280745"/>
            <a:ext cx="4271177" cy="2659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9135F4B-42A9-5349-B24B-1FFE1040FBCA}"/>
              </a:ext>
            </a:extLst>
          </p:cNvPr>
          <p:cNvSpPr txBox="1"/>
          <p:nvPr/>
        </p:nvSpPr>
        <p:spPr>
          <a:xfrm>
            <a:off x="6390290" y="4582510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Px = V’(X)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792B4B8-438D-0244-94A9-5D9A4BC1EED7}"/>
              </a:ext>
            </a:extLst>
          </p:cNvPr>
          <p:cNvCxnSpPr/>
          <p:nvPr/>
        </p:nvCxnSpPr>
        <p:spPr>
          <a:xfrm>
            <a:off x="2224216" y="3699641"/>
            <a:ext cx="232676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8F3928-DC0C-6F4D-AF32-DAE8BABBAF08}"/>
              </a:ext>
            </a:extLst>
          </p:cNvPr>
          <p:cNvCxnSpPr/>
          <p:nvPr/>
        </p:nvCxnSpPr>
        <p:spPr>
          <a:xfrm>
            <a:off x="4529959" y="3731172"/>
            <a:ext cx="0" cy="1797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19D0505-F00F-314A-B3A3-BB1010C5A1A7}"/>
              </a:ext>
            </a:extLst>
          </p:cNvPr>
          <p:cNvSpPr txBox="1"/>
          <p:nvPr/>
        </p:nvSpPr>
        <p:spPr>
          <a:xfrm>
            <a:off x="4359804" y="562232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r>
              <a:rPr lang="fr-FR" baseline="-25000" dirty="0"/>
              <a:t>0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47B261D-AE6B-B640-951E-EC2B92C9B427}"/>
              </a:ext>
            </a:extLst>
          </p:cNvPr>
          <p:cNvSpPr txBox="1"/>
          <p:nvPr/>
        </p:nvSpPr>
        <p:spPr>
          <a:xfrm>
            <a:off x="1803907" y="349615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Px</a:t>
            </a:r>
            <a:r>
              <a:rPr lang="fr-FR" baseline="-25000" dirty="0"/>
              <a:t>0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4221697-4F1B-E04C-9DED-DFCC41E8D721}"/>
              </a:ext>
            </a:extLst>
          </p:cNvPr>
          <p:cNvSpPr txBox="1"/>
          <p:nvPr/>
        </p:nvSpPr>
        <p:spPr>
          <a:xfrm>
            <a:off x="3222238" y="4281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BED135-3D0F-8C47-92B0-8992A3DF1FA0}"/>
              </a:ext>
            </a:extLst>
          </p:cNvPr>
          <p:cNvSpPr txBox="1"/>
          <p:nvPr/>
        </p:nvSpPr>
        <p:spPr>
          <a:xfrm>
            <a:off x="3181391" y="3151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2694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pierre-carl michaud</dc:creator>
  <cp:lastModifiedBy>pierre-carl michaud</cp:lastModifiedBy>
  <cp:revision>1</cp:revision>
  <dcterms:created xsi:type="dcterms:W3CDTF">2020-11-04T15:27:53Z</dcterms:created>
  <dcterms:modified xsi:type="dcterms:W3CDTF">2020-11-04T15:32:55Z</dcterms:modified>
</cp:coreProperties>
</file>