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E1FE3-B0D2-B94A-BB1B-5D3905FC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DF310E-0E10-9347-B2BF-604C1025E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CD052-C2CA-A848-9466-D8B2EA1D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F3D3B-C5FB-4049-B5C5-E07A0853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D9468-8AE8-1549-BB37-23AEF42C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9470-F99A-314E-92AA-566ACB4A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CE82D-D4C3-E749-A96F-357FCDB4A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D09FF-7C11-A447-85B9-DEEFA6F7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8FC224-D820-5746-A82F-9070AC75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187B2C-24AC-8F45-8463-BAD63A5E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FB54CD-B1D2-E74E-BDA2-25854C17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EA01A8-A8D9-7D40-94AE-48788547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47C65-5D45-3540-BFD2-3A225277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04086-ABD9-3748-9982-2E33555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DAFBA-3B18-C142-917F-4997E17C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5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CDD07-AB44-0A47-8A01-20294310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9C0A9-29F5-1346-9FB4-73FD342C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7637F-31E3-AF4E-9DF9-13174987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E4E55-1AC5-2540-8448-59FC5067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627B0-EB2D-4C41-965E-37B4B4A5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27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6C818-7389-2247-A7FA-08DD9BD2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2853A-C5F0-504A-8611-F649168C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D8D9E3-2A71-BF49-99B1-A9807BF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8D5FA-9BF0-D149-8E48-A20D5AAC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9FFF15-6E0D-3241-ADA8-3EF1F463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B654-DFF3-1045-A0F2-1D65E593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CD552-E7C7-884F-92CF-2CF340D3A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88BBF2-252C-F749-B2D8-5DDDFE2DC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A960D9-F152-4741-B1EB-53483C65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89444E-EA54-2144-AD06-63E6075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2CBED-B0B2-7947-8784-12F2E86B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34EFE-9281-4E48-B25D-1503D5ED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C9754-7266-CE49-89AE-4BED3E87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DE362-4731-5745-AE24-88E37CD2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549287-3B68-D147-84F9-D142DC538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EAF88D-03CE-5549-A1AF-CF54B34DC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BC4A3A-A618-1E40-9DAE-99C0D818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FA345F-F1BB-8040-AD86-1C1AA2DC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0DD54-DBCF-304E-8245-D15D48C4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A9356-B2E8-1F4B-AC6A-A21A69FB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75B9F-99D1-AD42-B531-6CF70DD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AFFFF-906F-EC42-91D8-4D99B30E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10B5D2-BAA7-034A-8496-304D6746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55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817085-BFE6-B94A-B7C2-DCD310BE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BFDB64-A204-5C4E-AF71-0CC6EB33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2A2C1-CE06-F24D-B493-93D05447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3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A5127-E9D1-D247-AA65-385B51DB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6631C-45F3-8B46-B527-C044A107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5D966-0AB9-9C47-9F42-1A7B10C66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7515B-CC32-9046-B89A-1911FE97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89CC60-E7C5-314D-A4C2-61E46EF0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B66878-F5B6-FE4B-8569-175D316D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8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C2DA6-10A9-C34B-B28A-BAA43051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A0D4A7-9E15-3D49-AB09-44EE6F93B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A8A343-5599-1546-A407-C5E7622C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3E77B1-2239-B64F-A32E-0C295311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2F5C88-ADB8-4F45-90D6-A81BBF13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FBEF2-FA55-B841-B2CC-964B2E98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9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C7EBA0-91C4-A747-B3E8-C9960833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8CE4F-E2D2-EE4C-A2E0-D8F3E590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8187F0-D02D-E542-BB0F-1FF89A70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F657AE-6796-3241-8B32-7C6D99D22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32664-CF46-3D45-8027-0E25C20F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517E58-EAF7-634A-A458-F8F011F8777F}"/>
              </a:ext>
            </a:extLst>
          </p:cNvPr>
          <p:cNvCxnSpPr/>
          <p:nvPr/>
        </p:nvCxnSpPr>
        <p:spPr>
          <a:xfrm>
            <a:off x="2837793" y="1324303"/>
            <a:ext cx="0" cy="454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EBFD466-B99D-FF48-A23B-316A91E6C748}"/>
              </a:ext>
            </a:extLst>
          </p:cNvPr>
          <p:cNvCxnSpPr/>
          <p:nvPr/>
        </p:nvCxnSpPr>
        <p:spPr>
          <a:xfrm>
            <a:off x="2564524" y="5717628"/>
            <a:ext cx="5864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3BFF43F-6A2C-CC4F-BC5B-A8AF65354016}"/>
              </a:ext>
            </a:extLst>
          </p:cNvPr>
          <p:cNvSpPr txBox="1"/>
          <p:nvPr/>
        </p:nvSpPr>
        <p:spPr>
          <a:xfrm>
            <a:off x="7571792" y="57176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Richesse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5658FF-C53A-1A4A-AABD-94BBBBCC6E89}"/>
              </a:ext>
            </a:extLst>
          </p:cNvPr>
          <p:cNvSpPr txBox="1"/>
          <p:nvPr/>
        </p:nvSpPr>
        <p:spPr>
          <a:xfrm>
            <a:off x="2091874" y="1113059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Utilité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D9BF4A5-F7A6-0E4A-AD38-D1CF04CE2D80}"/>
              </a:ext>
            </a:extLst>
          </p:cNvPr>
          <p:cNvSpPr/>
          <p:nvPr/>
        </p:nvSpPr>
        <p:spPr>
          <a:xfrm rot="17624106">
            <a:off x="1090495" y="3984681"/>
            <a:ext cx="8812821" cy="5757955"/>
          </a:xfrm>
          <a:prstGeom prst="arc">
            <a:avLst>
              <a:gd name="adj1" fmla="val 16200000"/>
              <a:gd name="adj2" fmla="val 210642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04586C-4B92-A040-9243-DA6BBDE0FBF6}"/>
              </a:ext>
            </a:extLst>
          </p:cNvPr>
          <p:cNvSpPr txBox="1"/>
          <p:nvPr/>
        </p:nvSpPr>
        <p:spPr>
          <a:xfrm>
            <a:off x="3773213" y="5728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A7AAE8-92A6-864C-8B6B-70310F13E30E}"/>
              </a:ext>
            </a:extLst>
          </p:cNvPr>
          <p:cNvSpPr txBox="1"/>
          <p:nvPr/>
        </p:nvSpPr>
        <p:spPr>
          <a:xfrm>
            <a:off x="5754321" y="5728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9656568-721B-2A43-9649-7B7B8CE1FDA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909848" y="4078014"/>
            <a:ext cx="15811" cy="16501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326FBB9-2CB7-4247-B517-A660C6ECCA66}"/>
              </a:ext>
            </a:extLst>
          </p:cNvPr>
          <p:cNvCxnSpPr>
            <a:cxnSpLocks/>
          </p:cNvCxnSpPr>
          <p:nvPr/>
        </p:nvCxnSpPr>
        <p:spPr>
          <a:xfrm flipH="1" flipV="1">
            <a:off x="5918615" y="2753710"/>
            <a:ext cx="1" cy="29744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81F3F73-8ACF-C543-94D9-1231B117FD8B}"/>
              </a:ext>
            </a:extLst>
          </p:cNvPr>
          <p:cNvCxnSpPr/>
          <p:nvPr/>
        </p:nvCxnSpPr>
        <p:spPr>
          <a:xfrm flipV="1">
            <a:off x="3909848" y="2753710"/>
            <a:ext cx="1992911" cy="132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304C8F-C45E-F244-8675-7C7951BE82BD}"/>
              </a:ext>
            </a:extLst>
          </p:cNvPr>
          <p:cNvCxnSpPr/>
          <p:nvPr/>
        </p:nvCxnSpPr>
        <p:spPr>
          <a:xfrm flipH="1">
            <a:off x="2837793" y="4078014"/>
            <a:ext cx="107205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A59D126-27A9-934A-97C9-F7AA8BAF56FD}"/>
              </a:ext>
            </a:extLst>
          </p:cNvPr>
          <p:cNvSpPr txBox="1"/>
          <p:nvPr/>
        </p:nvSpPr>
        <p:spPr>
          <a:xfrm>
            <a:off x="2267808" y="38715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U(X)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465C28-6BA0-624E-A1D1-24C132BD3EC4}"/>
              </a:ext>
            </a:extLst>
          </p:cNvPr>
          <p:cNvSpPr txBox="1"/>
          <p:nvPr/>
        </p:nvSpPr>
        <p:spPr>
          <a:xfrm>
            <a:off x="2307470" y="24989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U(Y)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5ABC0D-BA8B-5B44-BE92-8962F28574CA}"/>
              </a:ext>
            </a:extLst>
          </p:cNvPr>
          <p:cNvCxnSpPr/>
          <p:nvPr/>
        </p:nvCxnSpPr>
        <p:spPr>
          <a:xfrm>
            <a:off x="2837793" y="3415862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98A9549-9C3C-AC47-A6E9-AD075C34AB07}"/>
              </a:ext>
            </a:extLst>
          </p:cNvPr>
          <p:cNvCxnSpPr/>
          <p:nvPr/>
        </p:nvCxnSpPr>
        <p:spPr>
          <a:xfrm flipH="1">
            <a:off x="2837793" y="2753710"/>
            <a:ext cx="306496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CEA2623-D3C7-CE49-A633-E88D21A629FD}"/>
              </a:ext>
            </a:extLst>
          </p:cNvPr>
          <p:cNvCxnSpPr>
            <a:cxnSpLocks/>
          </p:cNvCxnSpPr>
          <p:nvPr/>
        </p:nvCxnSpPr>
        <p:spPr>
          <a:xfrm>
            <a:off x="4906303" y="3168461"/>
            <a:ext cx="0" cy="254916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C51A2A2-C92A-B544-AD87-4DD478EC4EF9}"/>
              </a:ext>
            </a:extLst>
          </p:cNvPr>
          <p:cNvSpPr txBox="1"/>
          <p:nvPr/>
        </p:nvSpPr>
        <p:spPr>
          <a:xfrm>
            <a:off x="4368248" y="57383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pX</a:t>
            </a:r>
            <a:r>
              <a:rPr lang="fr-FR" dirty="0"/>
              <a:t> + (1-p)Y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68C579A-EEAF-C14B-8917-C0EC6B9C6AEE}"/>
              </a:ext>
            </a:extLst>
          </p:cNvPr>
          <p:cNvSpPr txBox="1"/>
          <p:nvPr/>
        </p:nvSpPr>
        <p:spPr>
          <a:xfrm>
            <a:off x="1146198" y="321533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</a:t>
            </a:r>
            <a:r>
              <a:rPr lang="fr-FR" dirty="0"/>
              <a:t>(X) + (1-p)U(Y)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8FB88F5-7557-0C4D-BA12-27AFDCECB4BB}"/>
              </a:ext>
            </a:extLst>
          </p:cNvPr>
          <p:cNvSpPr txBox="1"/>
          <p:nvPr/>
        </p:nvSpPr>
        <p:spPr>
          <a:xfrm>
            <a:off x="1434739" y="298379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</a:t>
            </a:r>
            <a:r>
              <a:rPr lang="fr-FR" dirty="0" err="1"/>
              <a:t>pX</a:t>
            </a:r>
            <a:r>
              <a:rPr lang="fr-FR" dirty="0"/>
              <a:t> + (1-p)Y)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56682E4-FFEB-6644-B478-A50197353A6F}"/>
              </a:ext>
            </a:extLst>
          </p:cNvPr>
          <p:cNvCxnSpPr>
            <a:cxnSpLocks/>
          </p:cNvCxnSpPr>
          <p:nvPr/>
        </p:nvCxnSpPr>
        <p:spPr>
          <a:xfrm flipH="1">
            <a:off x="2837793" y="3168461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3A07CB5-20A9-8D48-8B1C-F3B20C2059A2}"/>
              </a:ext>
            </a:extLst>
          </p:cNvPr>
          <p:cNvSpPr txBox="1"/>
          <p:nvPr/>
        </p:nvSpPr>
        <p:spPr>
          <a:xfrm>
            <a:off x="4752881" y="2861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EADB68E-F168-D046-8688-ACBCC33161A8}"/>
              </a:ext>
            </a:extLst>
          </p:cNvPr>
          <p:cNvSpPr txBox="1"/>
          <p:nvPr/>
        </p:nvSpPr>
        <p:spPr>
          <a:xfrm>
            <a:off x="4843510" y="33531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E85B00A-8991-5844-8B9C-F0321B2F3342}"/>
              </a:ext>
            </a:extLst>
          </p:cNvPr>
          <p:cNvSpPr/>
          <p:nvPr/>
        </p:nvSpPr>
        <p:spPr>
          <a:xfrm>
            <a:off x="4864352" y="3131842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CD03A58-0BB5-E04D-BA44-D84D6A03EF1F}"/>
              </a:ext>
            </a:extLst>
          </p:cNvPr>
          <p:cNvSpPr/>
          <p:nvPr/>
        </p:nvSpPr>
        <p:spPr>
          <a:xfrm>
            <a:off x="4873023" y="3415861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2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517E58-EAF7-634A-A458-F8F011F8777F}"/>
              </a:ext>
            </a:extLst>
          </p:cNvPr>
          <p:cNvCxnSpPr/>
          <p:nvPr/>
        </p:nvCxnSpPr>
        <p:spPr>
          <a:xfrm>
            <a:off x="2837793" y="1324303"/>
            <a:ext cx="0" cy="454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EBFD466-B99D-FF48-A23B-316A91E6C748}"/>
              </a:ext>
            </a:extLst>
          </p:cNvPr>
          <p:cNvCxnSpPr/>
          <p:nvPr/>
        </p:nvCxnSpPr>
        <p:spPr>
          <a:xfrm>
            <a:off x="2564524" y="5717628"/>
            <a:ext cx="5864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3BFF43F-6A2C-CC4F-BC5B-A8AF65354016}"/>
              </a:ext>
            </a:extLst>
          </p:cNvPr>
          <p:cNvSpPr txBox="1"/>
          <p:nvPr/>
        </p:nvSpPr>
        <p:spPr>
          <a:xfrm>
            <a:off x="7571792" y="57176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Richesse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5658FF-C53A-1A4A-AABD-94BBBBCC6E89}"/>
              </a:ext>
            </a:extLst>
          </p:cNvPr>
          <p:cNvSpPr txBox="1"/>
          <p:nvPr/>
        </p:nvSpPr>
        <p:spPr>
          <a:xfrm>
            <a:off x="2091874" y="1113059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Utilité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D9BF4A5-F7A6-0E4A-AD38-D1CF04CE2D80}"/>
              </a:ext>
            </a:extLst>
          </p:cNvPr>
          <p:cNvSpPr/>
          <p:nvPr/>
        </p:nvSpPr>
        <p:spPr>
          <a:xfrm rot="17624106">
            <a:off x="1090495" y="3984681"/>
            <a:ext cx="8812821" cy="5757955"/>
          </a:xfrm>
          <a:prstGeom prst="arc">
            <a:avLst>
              <a:gd name="adj1" fmla="val 16200000"/>
              <a:gd name="adj2" fmla="val 210642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04586C-4B92-A040-9243-DA6BBDE0FBF6}"/>
              </a:ext>
            </a:extLst>
          </p:cNvPr>
          <p:cNvSpPr txBox="1"/>
          <p:nvPr/>
        </p:nvSpPr>
        <p:spPr>
          <a:xfrm>
            <a:off x="3773213" y="5728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A7AAE8-92A6-864C-8B6B-70310F13E30E}"/>
              </a:ext>
            </a:extLst>
          </p:cNvPr>
          <p:cNvSpPr txBox="1"/>
          <p:nvPr/>
        </p:nvSpPr>
        <p:spPr>
          <a:xfrm>
            <a:off x="5754321" y="5728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9656568-721B-2A43-9649-7B7B8CE1FDA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909848" y="4078014"/>
            <a:ext cx="15811" cy="16501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326FBB9-2CB7-4247-B517-A660C6ECCA66}"/>
              </a:ext>
            </a:extLst>
          </p:cNvPr>
          <p:cNvCxnSpPr>
            <a:cxnSpLocks/>
          </p:cNvCxnSpPr>
          <p:nvPr/>
        </p:nvCxnSpPr>
        <p:spPr>
          <a:xfrm flipH="1" flipV="1">
            <a:off x="5918615" y="2753710"/>
            <a:ext cx="1" cy="29744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81F3F73-8ACF-C543-94D9-1231B117FD8B}"/>
              </a:ext>
            </a:extLst>
          </p:cNvPr>
          <p:cNvCxnSpPr/>
          <p:nvPr/>
        </p:nvCxnSpPr>
        <p:spPr>
          <a:xfrm flipV="1">
            <a:off x="3909848" y="2753710"/>
            <a:ext cx="1992911" cy="132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304C8F-C45E-F244-8675-7C7951BE82BD}"/>
              </a:ext>
            </a:extLst>
          </p:cNvPr>
          <p:cNvCxnSpPr/>
          <p:nvPr/>
        </p:nvCxnSpPr>
        <p:spPr>
          <a:xfrm flipH="1">
            <a:off x="2837793" y="4078014"/>
            <a:ext cx="107205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A59D126-27A9-934A-97C9-F7AA8BAF56FD}"/>
              </a:ext>
            </a:extLst>
          </p:cNvPr>
          <p:cNvSpPr txBox="1"/>
          <p:nvPr/>
        </p:nvSpPr>
        <p:spPr>
          <a:xfrm>
            <a:off x="2267808" y="38715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U(X)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465C28-6BA0-624E-A1D1-24C132BD3EC4}"/>
              </a:ext>
            </a:extLst>
          </p:cNvPr>
          <p:cNvSpPr txBox="1"/>
          <p:nvPr/>
        </p:nvSpPr>
        <p:spPr>
          <a:xfrm>
            <a:off x="2307470" y="24989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U(Y)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5ABC0D-BA8B-5B44-BE92-8962F28574CA}"/>
              </a:ext>
            </a:extLst>
          </p:cNvPr>
          <p:cNvCxnSpPr/>
          <p:nvPr/>
        </p:nvCxnSpPr>
        <p:spPr>
          <a:xfrm>
            <a:off x="2837793" y="3415862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98A9549-9C3C-AC47-A6E9-AD075C34AB07}"/>
              </a:ext>
            </a:extLst>
          </p:cNvPr>
          <p:cNvCxnSpPr/>
          <p:nvPr/>
        </p:nvCxnSpPr>
        <p:spPr>
          <a:xfrm flipH="1">
            <a:off x="2837793" y="2753710"/>
            <a:ext cx="306496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CEA2623-D3C7-CE49-A633-E88D21A629FD}"/>
              </a:ext>
            </a:extLst>
          </p:cNvPr>
          <p:cNvCxnSpPr>
            <a:cxnSpLocks/>
          </p:cNvCxnSpPr>
          <p:nvPr/>
        </p:nvCxnSpPr>
        <p:spPr>
          <a:xfrm>
            <a:off x="4906303" y="3168461"/>
            <a:ext cx="0" cy="254916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C51A2A2-C92A-B544-AD87-4DD478EC4EF9}"/>
              </a:ext>
            </a:extLst>
          </p:cNvPr>
          <p:cNvSpPr txBox="1"/>
          <p:nvPr/>
        </p:nvSpPr>
        <p:spPr>
          <a:xfrm>
            <a:off x="4368248" y="57383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Z'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68C579A-EEAF-C14B-8917-C0EC6B9C6AEE}"/>
              </a:ext>
            </a:extLst>
          </p:cNvPr>
          <p:cNvSpPr txBox="1"/>
          <p:nvPr/>
        </p:nvSpPr>
        <p:spPr>
          <a:xfrm>
            <a:off x="1146198" y="321533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</a:t>
            </a:r>
            <a:r>
              <a:rPr lang="fr-FR" dirty="0"/>
              <a:t>(X) + (1-p)U(Y)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8FB88F5-7557-0C4D-BA12-27AFDCECB4BB}"/>
              </a:ext>
            </a:extLst>
          </p:cNvPr>
          <p:cNvSpPr txBox="1"/>
          <p:nvPr/>
        </p:nvSpPr>
        <p:spPr>
          <a:xfrm>
            <a:off x="1434739" y="298379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</a:t>
            </a:r>
            <a:r>
              <a:rPr lang="fr-FR" dirty="0" err="1"/>
              <a:t>pX</a:t>
            </a:r>
            <a:r>
              <a:rPr lang="fr-FR" dirty="0"/>
              <a:t> + (1-p)Y)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56682E4-FFEB-6644-B478-A50197353A6F}"/>
              </a:ext>
            </a:extLst>
          </p:cNvPr>
          <p:cNvCxnSpPr>
            <a:cxnSpLocks/>
          </p:cNvCxnSpPr>
          <p:nvPr/>
        </p:nvCxnSpPr>
        <p:spPr>
          <a:xfrm flipH="1">
            <a:off x="2837793" y="3168461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3A07CB5-20A9-8D48-8B1C-F3B20C2059A2}"/>
              </a:ext>
            </a:extLst>
          </p:cNvPr>
          <p:cNvSpPr txBox="1"/>
          <p:nvPr/>
        </p:nvSpPr>
        <p:spPr>
          <a:xfrm>
            <a:off x="4752881" y="2861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EADB68E-F168-D046-8688-ACBCC33161A8}"/>
              </a:ext>
            </a:extLst>
          </p:cNvPr>
          <p:cNvSpPr txBox="1"/>
          <p:nvPr/>
        </p:nvSpPr>
        <p:spPr>
          <a:xfrm>
            <a:off x="4843510" y="33531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E85B00A-8991-5844-8B9C-F0321B2F3342}"/>
              </a:ext>
            </a:extLst>
          </p:cNvPr>
          <p:cNvSpPr/>
          <p:nvPr/>
        </p:nvSpPr>
        <p:spPr>
          <a:xfrm>
            <a:off x="4864352" y="3131842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CD03A58-0BB5-E04D-BA44-D84D6A03EF1F}"/>
              </a:ext>
            </a:extLst>
          </p:cNvPr>
          <p:cNvSpPr/>
          <p:nvPr/>
        </p:nvSpPr>
        <p:spPr>
          <a:xfrm>
            <a:off x="4873023" y="3415861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839AADF-14BC-9142-9BA7-CEEF0F3A4A4F}"/>
              </a:ext>
            </a:extLst>
          </p:cNvPr>
          <p:cNvSpPr/>
          <p:nvPr/>
        </p:nvSpPr>
        <p:spPr>
          <a:xfrm>
            <a:off x="4533277" y="3399854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1EE541-5862-0A42-A5CE-74A11E2DD8FB}"/>
              </a:ext>
            </a:extLst>
          </p:cNvPr>
          <p:cNvSpPr txBox="1"/>
          <p:nvPr/>
        </p:nvSpPr>
        <p:spPr>
          <a:xfrm>
            <a:off x="4288506" y="31403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2797ACB-2B5D-6A44-A5B9-A0335E235EE7}"/>
              </a:ext>
            </a:extLst>
          </p:cNvPr>
          <p:cNvCxnSpPr>
            <a:cxnSpLocks/>
          </p:cNvCxnSpPr>
          <p:nvPr/>
        </p:nvCxnSpPr>
        <p:spPr>
          <a:xfrm>
            <a:off x="4547655" y="3452405"/>
            <a:ext cx="0" cy="22652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74B096F-EF27-5249-9601-D20D18339C96}"/>
              </a:ext>
            </a:extLst>
          </p:cNvPr>
          <p:cNvSpPr txBox="1"/>
          <p:nvPr/>
        </p:nvSpPr>
        <p:spPr>
          <a:xfrm>
            <a:off x="4760269" y="573199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387315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Macintosh PowerPoint</Application>
  <PresentationFormat>Grand écran</PresentationFormat>
  <Paragraphs>24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pierre-carl michaud</dc:creator>
  <cp:lastModifiedBy>pierre-carl michaud</cp:lastModifiedBy>
  <cp:revision>2</cp:revision>
  <dcterms:created xsi:type="dcterms:W3CDTF">2020-09-23T19:37:53Z</dcterms:created>
  <dcterms:modified xsi:type="dcterms:W3CDTF">2020-09-23T20:00:38Z</dcterms:modified>
</cp:coreProperties>
</file>