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96784-D28C-FF4D-960E-70DA59009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B95E6-A4F2-9B4B-BFCF-9C115392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5EC58-79F0-D24F-BAAD-5A34FFE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55C75-FFE2-BF41-B2D7-B1D8F1A7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5B1BF-0BBA-B740-A0DA-8E6D239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0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22CBF-7CFF-E04C-8815-5789ED0F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4E6EB4-DD7D-BE42-886A-BAAF9B7AE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7313F-2062-4747-8165-B3B7876D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44D4F-23F5-8846-A134-039A3053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F9259-07E8-1947-BB68-1D2E9C38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1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3DB5B2-A3B3-814A-8A28-7BA69DEAD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D8BFD5-1108-D641-93CC-A9E8E03F5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6EB1D-7192-3242-BA08-42227B78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C42D-1235-8C4A-98C2-4411E73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E7604-AF6D-1F4B-82E7-E98EA8EB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86C91-6B06-3446-917C-98D10CB7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91649-3635-EC4F-A835-968AB3F4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69718-8E15-604C-80EC-B92E5C0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0E300-E89D-5447-8A81-BBBD2873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39AEF-130D-D440-997D-2638ACCC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5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3A851-52DD-5A48-8D01-459E08C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6DAE3-946F-514F-8F0A-583092CA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B9FC0-9162-3E45-AD87-80696BAD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B0D1D-DC6D-CA44-BD0E-7BDE14D3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CB4D4-9854-9E4D-9DD6-18D3575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DAF23-919C-DF49-B61F-8BD3B0E8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B97E9-5A32-C74F-912A-54675F4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232E2B-36CD-6E42-9557-7FF9B142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42DB6-C9AD-7D4F-A9EC-546E7DFC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05774D-60D3-9944-A4B3-6CB94351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797798-3875-AC4E-B71E-EA3B4CE3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E200-8AA3-9746-B3BD-196FABBF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CD866-89E2-014E-85D9-D33B4C88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A8B509-6848-D540-AE7D-CA146ACD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0C3538-4CED-574C-A276-6E152F166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5460DB-AB01-4F47-987B-2ECC3AC4D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37582A-2B29-1840-A462-16B9BA70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30E726-B717-EF49-B35F-28E85F41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BC520-2E5E-2745-A1DF-B6F91AF3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0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3BDAA-4A51-BF4C-94C2-55EB63D9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DF056C-E434-0D46-A198-172C4F1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20EFC7-D051-DD4C-8A31-0BE59721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1F0BC-A904-3D4C-98DD-C404F01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6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247965-C847-2344-8884-8B8EB4D2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AA3D90-6BAA-2447-9209-4612F18A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54EB84-B865-2F48-96D2-940C849D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33357-B52E-4346-BDF6-D2FF69D0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F9559-A027-3845-BB1F-B5398A7E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A619BB-4889-5E49-A568-393CCCCF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8E2B8-A2F9-A445-8F87-0403385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469E0-2481-9B47-8741-9288A5C2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2AFD5-2943-DE41-96EF-9929E27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F9546-09A6-B24E-A5D7-D26958FE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C22FC0-4022-7342-9E5B-D822312E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0585CE-9C24-4441-8C1B-34DFA57AD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38A94-798E-0849-965F-EA8D3986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E4F58D-EBC7-3847-9C1A-C96AD114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E2A88-CBD8-EB4E-8B83-553E2C62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0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7818F2-BAAE-C04A-814A-F8171BF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F53619-D25A-1544-8815-502E905B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9FE9B-ECF9-F94D-8DA4-F08E0F60E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FBB8-8A19-BD4B-8123-C7F97F7FA838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19547-5392-F14D-BB34-2F9B8626D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97090F-1682-5F47-8BAE-2C0A9602D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/>
          <p:nvPr/>
        </p:nvCxnSpPr>
        <p:spPr>
          <a:xfrm flipV="1">
            <a:off x="1333500" y="666750"/>
            <a:ext cx="0" cy="5562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/>
          <p:nvPr/>
        </p:nvCxnSpPr>
        <p:spPr>
          <a:xfrm>
            <a:off x="990600" y="5962650"/>
            <a:ext cx="87820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E5E56-2BCA-0F4D-9526-F45789756EA1}"/>
              </a:ext>
            </a:extLst>
          </p:cNvPr>
          <p:cNvCxnSpPr/>
          <p:nvPr/>
        </p:nvCxnSpPr>
        <p:spPr>
          <a:xfrm flipH="1">
            <a:off x="971550" y="952500"/>
            <a:ext cx="85344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EB80FB-F97A-A34F-B4C8-DFA1ADC988B1}"/>
              </a:ext>
            </a:extLst>
          </p:cNvPr>
          <p:cNvCxnSpPr/>
          <p:nvPr/>
        </p:nvCxnSpPr>
        <p:spPr>
          <a:xfrm>
            <a:off x="9315450" y="666750"/>
            <a:ext cx="0" cy="5562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65D107A-1B30-D042-A682-608179697811}"/>
              </a:ext>
            </a:extLst>
          </p:cNvPr>
          <p:cNvSpPr txBox="1"/>
          <p:nvPr/>
        </p:nvSpPr>
        <p:spPr>
          <a:xfrm>
            <a:off x="9426437" y="4402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560CA6-32F6-5841-9F8D-9CC94E11530D}"/>
              </a:ext>
            </a:extLst>
          </p:cNvPr>
          <p:cNvSpPr txBox="1"/>
          <p:nvPr/>
        </p:nvSpPr>
        <p:spPr>
          <a:xfrm>
            <a:off x="736934" y="60446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9709484" y="577798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11207E-7F76-8E4F-A5CF-53731AFD3732}"/>
              </a:ext>
            </a:extLst>
          </p:cNvPr>
          <p:cNvSpPr txBox="1"/>
          <p:nvPr/>
        </p:nvSpPr>
        <p:spPr>
          <a:xfrm>
            <a:off x="661354" y="7106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C690E1-CD83-F24F-990A-C0FF59D688EB}"/>
              </a:ext>
            </a:extLst>
          </p:cNvPr>
          <p:cNvSpPr txBox="1"/>
          <p:nvPr/>
        </p:nvSpPr>
        <p:spPr>
          <a:xfrm>
            <a:off x="9293962" y="602591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1035011" y="34135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9F40BCB-2FC3-3249-8E54-0566E7A43B04}"/>
              </a:ext>
            </a:extLst>
          </p:cNvPr>
          <p:cNvCxnSpPr/>
          <p:nvPr/>
        </p:nvCxnSpPr>
        <p:spPr>
          <a:xfrm flipH="1">
            <a:off x="5995283" y="952500"/>
            <a:ext cx="351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F1B03A0-867B-A845-B4C9-0A2BD4C8EB24}"/>
              </a:ext>
            </a:extLst>
          </p:cNvPr>
          <p:cNvCxnSpPr>
            <a:cxnSpLocks/>
          </p:cNvCxnSpPr>
          <p:nvPr/>
        </p:nvCxnSpPr>
        <p:spPr>
          <a:xfrm>
            <a:off x="990600" y="5962650"/>
            <a:ext cx="500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3361611-5ADF-E947-A9FD-901ABB9B8FED}"/>
              </a:ext>
            </a:extLst>
          </p:cNvPr>
          <p:cNvCxnSpPr/>
          <p:nvPr/>
        </p:nvCxnSpPr>
        <p:spPr>
          <a:xfrm>
            <a:off x="9315450" y="624959"/>
            <a:ext cx="0" cy="30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24A3EC7-2A62-1246-8536-533D43E24B78}"/>
              </a:ext>
            </a:extLst>
          </p:cNvPr>
          <p:cNvCxnSpPr/>
          <p:nvPr/>
        </p:nvCxnSpPr>
        <p:spPr>
          <a:xfrm flipV="1">
            <a:off x="1333500" y="3649649"/>
            <a:ext cx="0" cy="25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038F7D3-C3D4-B544-8278-5D7DC71A445A}"/>
              </a:ext>
            </a:extLst>
          </p:cNvPr>
          <p:cNvCxnSpPr/>
          <p:nvPr/>
        </p:nvCxnSpPr>
        <p:spPr>
          <a:xfrm>
            <a:off x="1333500" y="3649649"/>
            <a:ext cx="798195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A2EBCDF-F429-E94A-8640-684602AB9C0D}"/>
              </a:ext>
            </a:extLst>
          </p:cNvPr>
          <p:cNvCxnSpPr/>
          <p:nvPr/>
        </p:nvCxnSpPr>
        <p:spPr>
          <a:xfrm>
            <a:off x="5995283" y="952500"/>
            <a:ext cx="0" cy="501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5AD046C5-CF74-AE49-82F1-870CD41430D7}"/>
              </a:ext>
            </a:extLst>
          </p:cNvPr>
          <p:cNvSpPr/>
          <p:nvPr/>
        </p:nvSpPr>
        <p:spPr>
          <a:xfrm>
            <a:off x="5987332" y="36257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32AE6CD-9BC9-104C-931F-579384368669}"/>
              </a:ext>
            </a:extLst>
          </p:cNvPr>
          <p:cNvSpPr txBox="1"/>
          <p:nvPr/>
        </p:nvSpPr>
        <p:spPr>
          <a:xfrm>
            <a:off x="5682988" y="33359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3F5332-49A0-A34E-AA5F-94B29CA8413D}"/>
              </a:ext>
            </a:extLst>
          </p:cNvPr>
          <p:cNvSpPr txBox="1"/>
          <p:nvPr/>
        </p:nvSpPr>
        <p:spPr>
          <a:xfrm>
            <a:off x="5831426" y="5454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2,e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19893AF-F25E-2041-B6B0-CF616C4F71EB}"/>
              </a:ext>
            </a:extLst>
          </p:cNvPr>
          <p:cNvSpPr txBox="1"/>
          <p:nvPr/>
        </p:nvSpPr>
        <p:spPr>
          <a:xfrm>
            <a:off x="5801349" y="59201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1,e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7D3178-B57B-3E48-B15C-F6EEC44288F3}"/>
              </a:ext>
            </a:extLst>
          </p:cNvPr>
          <p:cNvSpPr txBox="1"/>
          <p:nvPr/>
        </p:nvSpPr>
        <p:spPr>
          <a:xfrm>
            <a:off x="905984" y="341036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1,e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239D56-8A0D-F849-9F90-853C55E09F09}"/>
              </a:ext>
            </a:extLst>
          </p:cNvPr>
          <p:cNvSpPr txBox="1"/>
          <p:nvPr/>
        </p:nvSpPr>
        <p:spPr>
          <a:xfrm>
            <a:off x="9273315" y="34229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2,e</a:t>
            </a:r>
            <a:endParaRPr lang="fr-FR" dirty="0"/>
          </a:p>
        </p:txBody>
      </p: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F42D0A16-A76C-0644-B7E2-1350626EF976}"/>
              </a:ext>
            </a:extLst>
          </p:cNvPr>
          <p:cNvSpPr/>
          <p:nvPr/>
        </p:nvSpPr>
        <p:spPr>
          <a:xfrm>
            <a:off x="9315450" y="952500"/>
            <a:ext cx="353936" cy="5010150"/>
          </a:xfrm>
          <a:prstGeom prst="rightBrace">
            <a:avLst>
              <a:gd name="adj1" fmla="val 8333"/>
              <a:gd name="adj2" fmla="val 42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1019FF1-3C99-8D45-924D-D99776CBE431}"/>
              </a:ext>
            </a:extLst>
          </p:cNvPr>
          <p:cNvSpPr txBox="1"/>
          <p:nvPr/>
        </p:nvSpPr>
        <p:spPr>
          <a:xfrm>
            <a:off x="9669386" y="2882347"/>
            <a:ext cx="9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1,e</a:t>
            </a:r>
            <a:r>
              <a:rPr lang="fr-FR" dirty="0"/>
              <a:t>+Y</a:t>
            </a:r>
            <a:r>
              <a:rPr lang="fr-FR" baseline="-25000" dirty="0"/>
              <a:t>2,e</a:t>
            </a:r>
            <a:endParaRPr lang="fr-FR" dirty="0"/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7139608E-37D2-FC41-BA4E-F6140BFCC26A}"/>
              </a:ext>
            </a:extLst>
          </p:cNvPr>
          <p:cNvSpPr/>
          <p:nvPr/>
        </p:nvSpPr>
        <p:spPr>
          <a:xfrm rot="5400000">
            <a:off x="5143087" y="-3234956"/>
            <a:ext cx="384268" cy="7960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0F3134F-3609-3B4A-87AD-02CF365D8D1D}"/>
              </a:ext>
            </a:extLst>
          </p:cNvPr>
          <p:cNvSpPr txBox="1"/>
          <p:nvPr/>
        </p:nvSpPr>
        <p:spPr>
          <a:xfrm>
            <a:off x="4887785" y="234732"/>
            <a:ext cx="9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1,e</a:t>
            </a:r>
            <a:r>
              <a:rPr lang="fr-FR" dirty="0"/>
              <a:t>+X</a:t>
            </a:r>
            <a:r>
              <a:rPr lang="fr-FR" baseline="-25000" dirty="0"/>
              <a:t>2,e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69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/>
          <p:nvPr/>
        </p:nvCxnSpPr>
        <p:spPr>
          <a:xfrm flipV="1">
            <a:off x="1333500" y="666750"/>
            <a:ext cx="0" cy="5562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/>
          <p:nvPr/>
        </p:nvCxnSpPr>
        <p:spPr>
          <a:xfrm>
            <a:off x="990600" y="5962650"/>
            <a:ext cx="87820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E5E56-2BCA-0F4D-9526-F45789756EA1}"/>
              </a:ext>
            </a:extLst>
          </p:cNvPr>
          <p:cNvCxnSpPr/>
          <p:nvPr/>
        </p:nvCxnSpPr>
        <p:spPr>
          <a:xfrm flipH="1">
            <a:off x="971550" y="952500"/>
            <a:ext cx="85344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EB80FB-F97A-A34F-B4C8-DFA1ADC988B1}"/>
              </a:ext>
            </a:extLst>
          </p:cNvPr>
          <p:cNvCxnSpPr/>
          <p:nvPr/>
        </p:nvCxnSpPr>
        <p:spPr>
          <a:xfrm>
            <a:off x="9315450" y="666750"/>
            <a:ext cx="0" cy="5562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65D107A-1B30-D042-A682-608179697811}"/>
              </a:ext>
            </a:extLst>
          </p:cNvPr>
          <p:cNvSpPr txBox="1"/>
          <p:nvPr/>
        </p:nvSpPr>
        <p:spPr>
          <a:xfrm>
            <a:off x="9426437" y="4402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560CA6-32F6-5841-9F8D-9CC94E11530D}"/>
              </a:ext>
            </a:extLst>
          </p:cNvPr>
          <p:cNvSpPr txBox="1"/>
          <p:nvPr/>
        </p:nvSpPr>
        <p:spPr>
          <a:xfrm>
            <a:off x="736934" y="60446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9709484" y="577798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11207E-7F76-8E4F-A5CF-53731AFD3732}"/>
              </a:ext>
            </a:extLst>
          </p:cNvPr>
          <p:cNvSpPr txBox="1"/>
          <p:nvPr/>
        </p:nvSpPr>
        <p:spPr>
          <a:xfrm>
            <a:off x="661354" y="7106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C690E1-CD83-F24F-990A-C0FF59D688EB}"/>
              </a:ext>
            </a:extLst>
          </p:cNvPr>
          <p:cNvSpPr txBox="1"/>
          <p:nvPr/>
        </p:nvSpPr>
        <p:spPr>
          <a:xfrm>
            <a:off x="9293962" y="602591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1035011" y="34135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9F40BCB-2FC3-3249-8E54-0566E7A43B04}"/>
              </a:ext>
            </a:extLst>
          </p:cNvPr>
          <p:cNvCxnSpPr/>
          <p:nvPr/>
        </p:nvCxnSpPr>
        <p:spPr>
          <a:xfrm flipH="1">
            <a:off x="5995283" y="952500"/>
            <a:ext cx="351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F1B03A0-867B-A845-B4C9-0A2BD4C8EB24}"/>
              </a:ext>
            </a:extLst>
          </p:cNvPr>
          <p:cNvCxnSpPr>
            <a:cxnSpLocks/>
          </p:cNvCxnSpPr>
          <p:nvPr/>
        </p:nvCxnSpPr>
        <p:spPr>
          <a:xfrm>
            <a:off x="990600" y="5962650"/>
            <a:ext cx="500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3361611-5ADF-E947-A9FD-901ABB9B8FED}"/>
              </a:ext>
            </a:extLst>
          </p:cNvPr>
          <p:cNvCxnSpPr/>
          <p:nvPr/>
        </p:nvCxnSpPr>
        <p:spPr>
          <a:xfrm>
            <a:off x="9315450" y="624959"/>
            <a:ext cx="0" cy="30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24A3EC7-2A62-1246-8536-533D43E24B78}"/>
              </a:ext>
            </a:extLst>
          </p:cNvPr>
          <p:cNvCxnSpPr/>
          <p:nvPr/>
        </p:nvCxnSpPr>
        <p:spPr>
          <a:xfrm flipV="1">
            <a:off x="1333500" y="3649649"/>
            <a:ext cx="0" cy="25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038F7D3-C3D4-B544-8278-5D7DC71A445A}"/>
              </a:ext>
            </a:extLst>
          </p:cNvPr>
          <p:cNvCxnSpPr/>
          <p:nvPr/>
        </p:nvCxnSpPr>
        <p:spPr>
          <a:xfrm>
            <a:off x="1333500" y="3649649"/>
            <a:ext cx="798195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A2EBCDF-F429-E94A-8640-684602AB9C0D}"/>
              </a:ext>
            </a:extLst>
          </p:cNvPr>
          <p:cNvCxnSpPr/>
          <p:nvPr/>
        </p:nvCxnSpPr>
        <p:spPr>
          <a:xfrm>
            <a:off x="5995283" y="952500"/>
            <a:ext cx="0" cy="501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5AD046C5-CF74-AE49-82F1-870CD41430D7}"/>
              </a:ext>
            </a:extLst>
          </p:cNvPr>
          <p:cNvSpPr/>
          <p:nvPr/>
        </p:nvSpPr>
        <p:spPr>
          <a:xfrm>
            <a:off x="5987332" y="36257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32AE6CD-9BC9-104C-931F-579384368669}"/>
              </a:ext>
            </a:extLst>
          </p:cNvPr>
          <p:cNvSpPr txBox="1"/>
          <p:nvPr/>
        </p:nvSpPr>
        <p:spPr>
          <a:xfrm>
            <a:off x="5682988" y="33359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ACF29D2-249F-E941-BF22-AF86C0B061F1}"/>
              </a:ext>
            </a:extLst>
          </p:cNvPr>
          <p:cNvSpPr/>
          <p:nvPr/>
        </p:nvSpPr>
        <p:spPr>
          <a:xfrm>
            <a:off x="2693001" y="3481280"/>
            <a:ext cx="4478466" cy="2608028"/>
          </a:xfrm>
          <a:prstGeom prst="arc">
            <a:avLst>
              <a:gd name="adj1" fmla="val 16200000"/>
              <a:gd name="adj2" fmla="val 21464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E3D3CB1-0FAB-0847-95A5-7E075D2428E9}"/>
              </a:ext>
            </a:extLst>
          </p:cNvPr>
          <p:cNvSpPr/>
          <p:nvPr/>
        </p:nvSpPr>
        <p:spPr>
          <a:xfrm rot="9174205">
            <a:off x="5853419" y="1630687"/>
            <a:ext cx="3857221" cy="2608028"/>
          </a:xfrm>
          <a:prstGeom prst="arc">
            <a:avLst>
              <a:gd name="adj1" fmla="val 18726458"/>
              <a:gd name="adj2" fmla="val 1010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A27C88-F0DB-834C-A581-1F4BCC817A3F}"/>
              </a:ext>
            </a:extLst>
          </p:cNvPr>
          <p:cNvSpPr/>
          <p:nvPr/>
        </p:nvSpPr>
        <p:spPr>
          <a:xfrm>
            <a:off x="6424654" y="3959750"/>
            <a:ext cx="45719" cy="4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2678934-A925-5149-AE7D-4677E482F71F}"/>
              </a:ext>
            </a:extLst>
          </p:cNvPr>
          <p:cNvSpPr txBox="1"/>
          <p:nvPr/>
        </p:nvSpPr>
        <p:spPr>
          <a:xfrm>
            <a:off x="6344642" y="366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657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/>
          <p:nvPr/>
        </p:nvCxnSpPr>
        <p:spPr>
          <a:xfrm flipV="1">
            <a:off x="1333500" y="666750"/>
            <a:ext cx="0" cy="5562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/>
          <p:nvPr/>
        </p:nvCxnSpPr>
        <p:spPr>
          <a:xfrm>
            <a:off x="990600" y="5962650"/>
            <a:ext cx="87820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E5E56-2BCA-0F4D-9526-F45789756EA1}"/>
              </a:ext>
            </a:extLst>
          </p:cNvPr>
          <p:cNvCxnSpPr/>
          <p:nvPr/>
        </p:nvCxnSpPr>
        <p:spPr>
          <a:xfrm flipH="1">
            <a:off x="971550" y="952500"/>
            <a:ext cx="85344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EB80FB-F97A-A34F-B4C8-DFA1ADC988B1}"/>
              </a:ext>
            </a:extLst>
          </p:cNvPr>
          <p:cNvCxnSpPr/>
          <p:nvPr/>
        </p:nvCxnSpPr>
        <p:spPr>
          <a:xfrm>
            <a:off x="9315450" y="666750"/>
            <a:ext cx="0" cy="5562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65D107A-1B30-D042-A682-608179697811}"/>
              </a:ext>
            </a:extLst>
          </p:cNvPr>
          <p:cNvSpPr txBox="1"/>
          <p:nvPr/>
        </p:nvSpPr>
        <p:spPr>
          <a:xfrm>
            <a:off x="9426437" y="4402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560CA6-32F6-5841-9F8D-9CC94E11530D}"/>
              </a:ext>
            </a:extLst>
          </p:cNvPr>
          <p:cNvSpPr txBox="1"/>
          <p:nvPr/>
        </p:nvSpPr>
        <p:spPr>
          <a:xfrm>
            <a:off x="736934" y="60446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9709484" y="577798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11207E-7F76-8E4F-A5CF-53731AFD3732}"/>
              </a:ext>
            </a:extLst>
          </p:cNvPr>
          <p:cNvSpPr txBox="1"/>
          <p:nvPr/>
        </p:nvSpPr>
        <p:spPr>
          <a:xfrm>
            <a:off x="661354" y="7106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C690E1-CD83-F24F-990A-C0FF59D688EB}"/>
              </a:ext>
            </a:extLst>
          </p:cNvPr>
          <p:cNvSpPr txBox="1"/>
          <p:nvPr/>
        </p:nvSpPr>
        <p:spPr>
          <a:xfrm>
            <a:off x="9293962" y="602591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1035011" y="34135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9F40BCB-2FC3-3249-8E54-0566E7A43B04}"/>
              </a:ext>
            </a:extLst>
          </p:cNvPr>
          <p:cNvCxnSpPr/>
          <p:nvPr/>
        </p:nvCxnSpPr>
        <p:spPr>
          <a:xfrm flipH="1">
            <a:off x="5995283" y="952500"/>
            <a:ext cx="351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F1B03A0-867B-A845-B4C9-0A2BD4C8EB24}"/>
              </a:ext>
            </a:extLst>
          </p:cNvPr>
          <p:cNvCxnSpPr>
            <a:cxnSpLocks/>
          </p:cNvCxnSpPr>
          <p:nvPr/>
        </p:nvCxnSpPr>
        <p:spPr>
          <a:xfrm>
            <a:off x="990600" y="5962650"/>
            <a:ext cx="500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3361611-5ADF-E947-A9FD-901ABB9B8FED}"/>
              </a:ext>
            </a:extLst>
          </p:cNvPr>
          <p:cNvCxnSpPr/>
          <p:nvPr/>
        </p:nvCxnSpPr>
        <p:spPr>
          <a:xfrm>
            <a:off x="9315450" y="624959"/>
            <a:ext cx="0" cy="30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24A3EC7-2A62-1246-8536-533D43E24B78}"/>
              </a:ext>
            </a:extLst>
          </p:cNvPr>
          <p:cNvCxnSpPr/>
          <p:nvPr/>
        </p:nvCxnSpPr>
        <p:spPr>
          <a:xfrm flipV="1">
            <a:off x="1333500" y="3649649"/>
            <a:ext cx="0" cy="25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038F7D3-C3D4-B544-8278-5D7DC71A445A}"/>
              </a:ext>
            </a:extLst>
          </p:cNvPr>
          <p:cNvCxnSpPr/>
          <p:nvPr/>
        </p:nvCxnSpPr>
        <p:spPr>
          <a:xfrm>
            <a:off x="1333500" y="3649649"/>
            <a:ext cx="798195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A2EBCDF-F429-E94A-8640-684602AB9C0D}"/>
              </a:ext>
            </a:extLst>
          </p:cNvPr>
          <p:cNvCxnSpPr/>
          <p:nvPr/>
        </p:nvCxnSpPr>
        <p:spPr>
          <a:xfrm>
            <a:off x="5995283" y="952500"/>
            <a:ext cx="0" cy="501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5AD046C5-CF74-AE49-82F1-870CD41430D7}"/>
              </a:ext>
            </a:extLst>
          </p:cNvPr>
          <p:cNvSpPr/>
          <p:nvPr/>
        </p:nvSpPr>
        <p:spPr>
          <a:xfrm>
            <a:off x="5987332" y="36257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32AE6CD-9BC9-104C-931F-579384368669}"/>
              </a:ext>
            </a:extLst>
          </p:cNvPr>
          <p:cNvSpPr txBox="1"/>
          <p:nvPr/>
        </p:nvSpPr>
        <p:spPr>
          <a:xfrm>
            <a:off x="5682988" y="33359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ACF29D2-249F-E941-BF22-AF86C0B061F1}"/>
              </a:ext>
            </a:extLst>
          </p:cNvPr>
          <p:cNvSpPr/>
          <p:nvPr/>
        </p:nvSpPr>
        <p:spPr>
          <a:xfrm>
            <a:off x="2693001" y="3481280"/>
            <a:ext cx="4478466" cy="2608028"/>
          </a:xfrm>
          <a:prstGeom prst="arc">
            <a:avLst>
              <a:gd name="adj1" fmla="val 16200000"/>
              <a:gd name="adj2" fmla="val 21464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E3D3CB1-0FAB-0847-95A5-7E075D2428E9}"/>
              </a:ext>
            </a:extLst>
          </p:cNvPr>
          <p:cNvSpPr/>
          <p:nvPr/>
        </p:nvSpPr>
        <p:spPr>
          <a:xfrm rot="9174205">
            <a:off x="5853419" y="1630687"/>
            <a:ext cx="3857221" cy="2608028"/>
          </a:xfrm>
          <a:prstGeom prst="arc">
            <a:avLst>
              <a:gd name="adj1" fmla="val 18726458"/>
              <a:gd name="adj2" fmla="val 1010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A27C88-F0DB-834C-A581-1F4BCC817A3F}"/>
              </a:ext>
            </a:extLst>
          </p:cNvPr>
          <p:cNvSpPr/>
          <p:nvPr/>
        </p:nvSpPr>
        <p:spPr>
          <a:xfrm>
            <a:off x="6424654" y="3959750"/>
            <a:ext cx="45719" cy="4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2678934-A925-5149-AE7D-4677E482F71F}"/>
              </a:ext>
            </a:extLst>
          </p:cNvPr>
          <p:cNvSpPr txBox="1"/>
          <p:nvPr/>
        </p:nvSpPr>
        <p:spPr>
          <a:xfrm>
            <a:off x="6344642" y="366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466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/>
          <p:nvPr/>
        </p:nvCxnSpPr>
        <p:spPr>
          <a:xfrm flipV="1">
            <a:off x="1333500" y="666750"/>
            <a:ext cx="0" cy="55626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/>
          <p:nvPr/>
        </p:nvCxnSpPr>
        <p:spPr>
          <a:xfrm>
            <a:off x="990600" y="5962650"/>
            <a:ext cx="878205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E5E56-2BCA-0F4D-9526-F45789756EA1}"/>
              </a:ext>
            </a:extLst>
          </p:cNvPr>
          <p:cNvCxnSpPr/>
          <p:nvPr/>
        </p:nvCxnSpPr>
        <p:spPr>
          <a:xfrm flipH="1">
            <a:off x="971550" y="952500"/>
            <a:ext cx="85344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EB80FB-F97A-A34F-B4C8-DFA1ADC988B1}"/>
              </a:ext>
            </a:extLst>
          </p:cNvPr>
          <p:cNvCxnSpPr/>
          <p:nvPr/>
        </p:nvCxnSpPr>
        <p:spPr>
          <a:xfrm>
            <a:off x="9315450" y="666750"/>
            <a:ext cx="0" cy="556260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65D107A-1B30-D042-A682-608179697811}"/>
              </a:ext>
            </a:extLst>
          </p:cNvPr>
          <p:cNvSpPr txBox="1"/>
          <p:nvPr/>
        </p:nvSpPr>
        <p:spPr>
          <a:xfrm>
            <a:off x="9426437" y="4402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560CA6-32F6-5841-9F8D-9CC94E11530D}"/>
              </a:ext>
            </a:extLst>
          </p:cNvPr>
          <p:cNvSpPr txBox="1"/>
          <p:nvPr/>
        </p:nvSpPr>
        <p:spPr>
          <a:xfrm>
            <a:off x="736934" y="60446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9709484" y="577798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11207E-7F76-8E4F-A5CF-53731AFD3732}"/>
              </a:ext>
            </a:extLst>
          </p:cNvPr>
          <p:cNvSpPr txBox="1"/>
          <p:nvPr/>
        </p:nvSpPr>
        <p:spPr>
          <a:xfrm>
            <a:off x="661354" y="7106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C690E1-CD83-F24F-990A-C0FF59D688EB}"/>
              </a:ext>
            </a:extLst>
          </p:cNvPr>
          <p:cNvSpPr txBox="1"/>
          <p:nvPr/>
        </p:nvSpPr>
        <p:spPr>
          <a:xfrm>
            <a:off x="9293962" y="602591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1035011" y="34135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AD046C5-CF74-AE49-82F1-870CD41430D7}"/>
              </a:ext>
            </a:extLst>
          </p:cNvPr>
          <p:cNvSpPr/>
          <p:nvPr/>
        </p:nvSpPr>
        <p:spPr>
          <a:xfrm>
            <a:off x="5987332" y="36257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ACF29D2-249F-E941-BF22-AF86C0B061F1}"/>
              </a:ext>
            </a:extLst>
          </p:cNvPr>
          <p:cNvSpPr/>
          <p:nvPr/>
        </p:nvSpPr>
        <p:spPr>
          <a:xfrm>
            <a:off x="2610838" y="3805988"/>
            <a:ext cx="4478466" cy="2608028"/>
          </a:xfrm>
          <a:prstGeom prst="arc">
            <a:avLst>
              <a:gd name="adj1" fmla="val 16200000"/>
              <a:gd name="adj2" fmla="val 21464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E3D3CB1-0FAB-0847-95A5-7E075D2428E9}"/>
              </a:ext>
            </a:extLst>
          </p:cNvPr>
          <p:cNvSpPr/>
          <p:nvPr/>
        </p:nvSpPr>
        <p:spPr>
          <a:xfrm rot="9174205">
            <a:off x="5853419" y="1630687"/>
            <a:ext cx="3857221" cy="2608028"/>
          </a:xfrm>
          <a:prstGeom prst="arc">
            <a:avLst>
              <a:gd name="adj1" fmla="val 18726458"/>
              <a:gd name="adj2" fmla="val 1010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A27C88-F0DB-834C-A581-1F4BCC817A3F}"/>
              </a:ext>
            </a:extLst>
          </p:cNvPr>
          <p:cNvSpPr/>
          <p:nvPr/>
        </p:nvSpPr>
        <p:spPr>
          <a:xfrm>
            <a:off x="6391255" y="4174319"/>
            <a:ext cx="45719" cy="4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2678934-A925-5149-AE7D-4677E482F71F}"/>
              </a:ext>
            </a:extLst>
          </p:cNvPr>
          <p:cNvSpPr txBox="1"/>
          <p:nvPr/>
        </p:nvSpPr>
        <p:spPr>
          <a:xfrm>
            <a:off x="6391255" y="38526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ABA4D74-E0EA-224B-A7DF-3AA6F69EBB34}"/>
              </a:ext>
            </a:extLst>
          </p:cNvPr>
          <p:cNvSpPr/>
          <p:nvPr/>
        </p:nvSpPr>
        <p:spPr>
          <a:xfrm>
            <a:off x="2757888" y="3515435"/>
            <a:ext cx="4478466" cy="2608028"/>
          </a:xfrm>
          <a:prstGeom prst="arc">
            <a:avLst>
              <a:gd name="adj1" fmla="val 16200000"/>
              <a:gd name="adj2" fmla="val 2146428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C28D9DD-379F-C849-8286-E5CF264971E1}"/>
              </a:ext>
            </a:extLst>
          </p:cNvPr>
          <p:cNvSpPr txBox="1"/>
          <p:nvPr/>
        </p:nvSpPr>
        <p:spPr>
          <a:xfrm>
            <a:off x="5982810" y="33546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EDF771-8771-D448-81A0-53EAFD4E751F}"/>
              </a:ext>
            </a:extLst>
          </p:cNvPr>
          <p:cNvSpPr/>
          <p:nvPr/>
        </p:nvSpPr>
        <p:spPr>
          <a:xfrm>
            <a:off x="1335819" y="978010"/>
            <a:ext cx="7983110" cy="4993420"/>
          </a:xfrm>
          <a:custGeom>
            <a:avLst/>
            <a:gdLst>
              <a:gd name="connsiteX0" fmla="*/ 0 w 7983110"/>
              <a:gd name="connsiteY0" fmla="*/ 4993420 h 4993420"/>
              <a:gd name="connsiteX1" fmla="*/ 55659 w 7983110"/>
              <a:gd name="connsiteY1" fmla="*/ 4985468 h 4993420"/>
              <a:gd name="connsiteX2" fmla="*/ 103367 w 7983110"/>
              <a:gd name="connsiteY2" fmla="*/ 4961614 h 4993420"/>
              <a:gd name="connsiteX3" fmla="*/ 135172 w 7983110"/>
              <a:gd name="connsiteY3" fmla="*/ 4953663 h 4993420"/>
              <a:gd name="connsiteX4" fmla="*/ 214685 w 7983110"/>
              <a:gd name="connsiteY4" fmla="*/ 4913907 h 4993420"/>
              <a:gd name="connsiteX5" fmla="*/ 270344 w 7983110"/>
              <a:gd name="connsiteY5" fmla="*/ 4898004 h 4993420"/>
              <a:gd name="connsiteX6" fmla="*/ 318052 w 7983110"/>
              <a:gd name="connsiteY6" fmla="*/ 4874150 h 4993420"/>
              <a:gd name="connsiteX7" fmla="*/ 365760 w 7983110"/>
              <a:gd name="connsiteY7" fmla="*/ 4858247 h 4993420"/>
              <a:gd name="connsiteX8" fmla="*/ 445273 w 7983110"/>
              <a:gd name="connsiteY8" fmla="*/ 4802588 h 4993420"/>
              <a:gd name="connsiteX9" fmla="*/ 508884 w 7983110"/>
              <a:gd name="connsiteY9" fmla="*/ 4754880 h 4993420"/>
              <a:gd name="connsiteX10" fmla="*/ 540689 w 7983110"/>
              <a:gd name="connsiteY10" fmla="*/ 4731027 h 4993420"/>
              <a:gd name="connsiteX11" fmla="*/ 580445 w 7983110"/>
              <a:gd name="connsiteY11" fmla="*/ 4715124 h 4993420"/>
              <a:gd name="connsiteX12" fmla="*/ 604299 w 7983110"/>
              <a:gd name="connsiteY12" fmla="*/ 4699221 h 4993420"/>
              <a:gd name="connsiteX13" fmla="*/ 636104 w 7983110"/>
              <a:gd name="connsiteY13" fmla="*/ 4683319 h 4993420"/>
              <a:gd name="connsiteX14" fmla="*/ 659958 w 7983110"/>
              <a:gd name="connsiteY14" fmla="*/ 4667416 h 4993420"/>
              <a:gd name="connsiteX15" fmla="*/ 691764 w 7983110"/>
              <a:gd name="connsiteY15" fmla="*/ 4659465 h 4993420"/>
              <a:gd name="connsiteX16" fmla="*/ 930303 w 7983110"/>
              <a:gd name="connsiteY16" fmla="*/ 4611757 h 4993420"/>
              <a:gd name="connsiteX17" fmla="*/ 1049572 w 7983110"/>
              <a:gd name="connsiteY17" fmla="*/ 4587903 h 4993420"/>
              <a:gd name="connsiteX18" fmla="*/ 1089329 w 7983110"/>
              <a:gd name="connsiteY18" fmla="*/ 4579952 h 4993420"/>
              <a:gd name="connsiteX19" fmla="*/ 1144988 w 7983110"/>
              <a:gd name="connsiteY19" fmla="*/ 4564049 h 4993420"/>
              <a:gd name="connsiteX20" fmla="*/ 1192696 w 7983110"/>
              <a:gd name="connsiteY20" fmla="*/ 4556098 h 4993420"/>
              <a:gd name="connsiteX21" fmla="*/ 1288111 w 7983110"/>
              <a:gd name="connsiteY21" fmla="*/ 4540195 h 4993420"/>
              <a:gd name="connsiteX22" fmla="*/ 1359673 w 7983110"/>
              <a:gd name="connsiteY22" fmla="*/ 4516341 h 4993420"/>
              <a:gd name="connsiteX23" fmla="*/ 1383527 w 7983110"/>
              <a:gd name="connsiteY23" fmla="*/ 4508390 h 4993420"/>
              <a:gd name="connsiteX24" fmla="*/ 1423284 w 7983110"/>
              <a:gd name="connsiteY24" fmla="*/ 4500439 h 4993420"/>
              <a:gd name="connsiteX25" fmla="*/ 1486894 w 7983110"/>
              <a:gd name="connsiteY25" fmla="*/ 4476585 h 4993420"/>
              <a:gd name="connsiteX26" fmla="*/ 1534602 w 7983110"/>
              <a:gd name="connsiteY26" fmla="*/ 4468633 h 4993420"/>
              <a:gd name="connsiteX27" fmla="*/ 1630018 w 7983110"/>
              <a:gd name="connsiteY27" fmla="*/ 4428877 h 4993420"/>
              <a:gd name="connsiteX28" fmla="*/ 1701579 w 7983110"/>
              <a:gd name="connsiteY28" fmla="*/ 4397072 h 4993420"/>
              <a:gd name="connsiteX29" fmla="*/ 1773141 w 7983110"/>
              <a:gd name="connsiteY29" fmla="*/ 4365267 h 4993420"/>
              <a:gd name="connsiteX30" fmla="*/ 1820849 w 7983110"/>
              <a:gd name="connsiteY30" fmla="*/ 4357315 h 4993420"/>
              <a:gd name="connsiteX31" fmla="*/ 1860605 w 7983110"/>
              <a:gd name="connsiteY31" fmla="*/ 4341413 h 4993420"/>
              <a:gd name="connsiteX32" fmla="*/ 1908313 w 7983110"/>
              <a:gd name="connsiteY32" fmla="*/ 4333461 h 4993420"/>
              <a:gd name="connsiteX33" fmla="*/ 1948070 w 7983110"/>
              <a:gd name="connsiteY33" fmla="*/ 4325510 h 4993420"/>
              <a:gd name="connsiteX34" fmla="*/ 1995778 w 7983110"/>
              <a:gd name="connsiteY34" fmla="*/ 4309607 h 4993420"/>
              <a:gd name="connsiteX35" fmla="*/ 2075291 w 7983110"/>
              <a:gd name="connsiteY35" fmla="*/ 4293705 h 4993420"/>
              <a:gd name="connsiteX36" fmla="*/ 2122998 w 7983110"/>
              <a:gd name="connsiteY36" fmla="*/ 4277802 h 4993420"/>
              <a:gd name="connsiteX37" fmla="*/ 2202511 w 7983110"/>
              <a:gd name="connsiteY37" fmla="*/ 4261900 h 4993420"/>
              <a:gd name="connsiteX38" fmla="*/ 2234317 w 7983110"/>
              <a:gd name="connsiteY38" fmla="*/ 4253948 h 4993420"/>
              <a:gd name="connsiteX39" fmla="*/ 2282024 w 7983110"/>
              <a:gd name="connsiteY39" fmla="*/ 4245997 h 4993420"/>
              <a:gd name="connsiteX40" fmla="*/ 2353586 w 7983110"/>
              <a:gd name="connsiteY40" fmla="*/ 4230094 h 4993420"/>
              <a:gd name="connsiteX41" fmla="*/ 2377440 w 7983110"/>
              <a:gd name="connsiteY41" fmla="*/ 4222143 h 4993420"/>
              <a:gd name="connsiteX42" fmla="*/ 2401294 w 7983110"/>
              <a:gd name="connsiteY42" fmla="*/ 4206240 h 4993420"/>
              <a:gd name="connsiteX43" fmla="*/ 2433099 w 7983110"/>
              <a:gd name="connsiteY43" fmla="*/ 4198289 h 4993420"/>
              <a:gd name="connsiteX44" fmla="*/ 2647784 w 7983110"/>
              <a:gd name="connsiteY44" fmla="*/ 4182387 h 4993420"/>
              <a:gd name="connsiteX45" fmla="*/ 2719346 w 7983110"/>
              <a:gd name="connsiteY45" fmla="*/ 4174435 h 4993420"/>
              <a:gd name="connsiteX46" fmla="*/ 2759103 w 7983110"/>
              <a:gd name="connsiteY46" fmla="*/ 4166484 h 4993420"/>
              <a:gd name="connsiteX47" fmla="*/ 2862470 w 7983110"/>
              <a:gd name="connsiteY47" fmla="*/ 4158533 h 4993420"/>
              <a:gd name="connsiteX48" fmla="*/ 2894275 w 7983110"/>
              <a:gd name="connsiteY48" fmla="*/ 4150581 h 4993420"/>
              <a:gd name="connsiteX49" fmla="*/ 2957885 w 7983110"/>
              <a:gd name="connsiteY49" fmla="*/ 4126727 h 4993420"/>
              <a:gd name="connsiteX50" fmla="*/ 2997642 w 7983110"/>
              <a:gd name="connsiteY50" fmla="*/ 4118776 h 4993420"/>
              <a:gd name="connsiteX51" fmla="*/ 3021496 w 7983110"/>
              <a:gd name="connsiteY51" fmla="*/ 4110825 h 4993420"/>
              <a:gd name="connsiteX52" fmla="*/ 3093058 w 7983110"/>
              <a:gd name="connsiteY52" fmla="*/ 4094922 h 4993420"/>
              <a:gd name="connsiteX53" fmla="*/ 3140765 w 7983110"/>
              <a:gd name="connsiteY53" fmla="*/ 4071068 h 4993420"/>
              <a:gd name="connsiteX54" fmla="*/ 3252084 w 7983110"/>
              <a:gd name="connsiteY54" fmla="*/ 4039263 h 4993420"/>
              <a:gd name="connsiteX55" fmla="*/ 3291840 w 7983110"/>
              <a:gd name="connsiteY55" fmla="*/ 4015409 h 4993420"/>
              <a:gd name="connsiteX56" fmla="*/ 3331597 w 7983110"/>
              <a:gd name="connsiteY56" fmla="*/ 4007458 h 4993420"/>
              <a:gd name="connsiteX57" fmla="*/ 3363402 w 7983110"/>
              <a:gd name="connsiteY57" fmla="*/ 3999507 h 4993420"/>
              <a:gd name="connsiteX58" fmla="*/ 3403158 w 7983110"/>
              <a:gd name="connsiteY58" fmla="*/ 3983604 h 4993420"/>
              <a:gd name="connsiteX59" fmla="*/ 3427012 w 7983110"/>
              <a:gd name="connsiteY59" fmla="*/ 3967701 h 4993420"/>
              <a:gd name="connsiteX60" fmla="*/ 3458818 w 7983110"/>
              <a:gd name="connsiteY60" fmla="*/ 3959750 h 4993420"/>
              <a:gd name="connsiteX61" fmla="*/ 3530379 w 7983110"/>
              <a:gd name="connsiteY61" fmla="*/ 3935896 h 4993420"/>
              <a:gd name="connsiteX62" fmla="*/ 3578087 w 7983110"/>
              <a:gd name="connsiteY62" fmla="*/ 3919993 h 4993420"/>
              <a:gd name="connsiteX63" fmla="*/ 3609892 w 7983110"/>
              <a:gd name="connsiteY63" fmla="*/ 3904091 h 4993420"/>
              <a:gd name="connsiteX64" fmla="*/ 3673503 w 7983110"/>
              <a:gd name="connsiteY64" fmla="*/ 3888188 h 4993420"/>
              <a:gd name="connsiteX65" fmla="*/ 3697357 w 7983110"/>
              <a:gd name="connsiteY65" fmla="*/ 3872286 h 4993420"/>
              <a:gd name="connsiteX66" fmla="*/ 3760967 w 7983110"/>
              <a:gd name="connsiteY66" fmla="*/ 3856383 h 4993420"/>
              <a:gd name="connsiteX67" fmla="*/ 3816626 w 7983110"/>
              <a:gd name="connsiteY67" fmla="*/ 3840480 h 4993420"/>
              <a:gd name="connsiteX68" fmla="*/ 3856383 w 7983110"/>
              <a:gd name="connsiteY68" fmla="*/ 3832529 h 4993420"/>
              <a:gd name="connsiteX69" fmla="*/ 3888188 w 7983110"/>
              <a:gd name="connsiteY69" fmla="*/ 3824578 h 4993420"/>
              <a:gd name="connsiteX70" fmla="*/ 3912042 w 7983110"/>
              <a:gd name="connsiteY70" fmla="*/ 3816627 h 4993420"/>
              <a:gd name="connsiteX71" fmla="*/ 4039263 w 7983110"/>
              <a:gd name="connsiteY71" fmla="*/ 3800724 h 4993420"/>
              <a:gd name="connsiteX72" fmla="*/ 4134678 w 7983110"/>
              <a:gd name="connsiteY72" fmla="*/ 3784821 h 4993420"/>
              <a:gd name="connsiteX73" fmla="*/ 4190338 w 7983110"/>
              <a:gd name="connsiteY73" fmla="*/ 3768919 h 4993420"/>
              <a:gd name="connsiteX74" fmla="*/ 4238045 w 7983110"/>
              <a:gd name="connsiteY74" fmla="*/ 3760967 h 4993420"/>
              <a:gd name="connsiteX75" fmla="*/ 4285753 w 7983110"/>
              <a:gd name="connsiteY75" fmla="*/ 3745065 h 4993420"/>
              <a:gd name="connsiteX76" fmla="*/ 4373218 w 7983110"/>
              <a:gd name="connsiteY76" fmla="*/ 3729162 h 4993420"/>
              <a:gd name="connsiteX77" fmla="*/ 4420925 w 7983110"/>
              <a:gd name="connsiteY77" fmla="*/ 3713260 h 4993420"/>
              <a:gd name="connsiteX78" fmla="*/ 4476584 w 7983110"/>
              <a:gd name="connsiteY78" fmla="*/ 3697357 h 4993420"/>
              <a:gd name="connsiteX79" fmla="*/ 4508390 w 7983110"/>
              <a:gd name="connsiteY79" fmla="*/ 3681454 h 4993420"/>
              <a:gd name="connsiteX80" fmla="*/ 4556098 w 7983110"/>
              <a:gd name="connsiteY80" fmla="*/ 3665552 h 4993420"/>
              <a:gd name="connsiteX81" fmla="*/ 4579951 w 7983110"/>
              <a:gd name="connsiteY81" fmla="*/ 3649649 h 4993420"/>
              <a:gd name="connsiteX82" fmla="*/ 4683318 w 7983110"/>
              <a:gd name="connsiteY82" fmla="*/ 3633747 h 4993420"/>
              <a:gd name="connsiteX83" fmla="*/ 4723075 w 7983110"/>
              <a:gd name="connsiteY83" fmla="*/ 3617844 h 4993420"/>
              <a:gd name="connsiteX84" fmla="*/ 4746929 w 7983110"/>
              <a:gd name="connsiteY84" fmla="*/ 3586039 h 4993420"/>
              <a:gd name="connsiteX85" fmla="*/ 4794637 w 7983110"/>
              <a:gd name="connsiteY85" fmla="*/ 3546282 h 4993420"/>
              <a:gd name="connsiteX86" fmla="*/ 4810539 w 7983110"/>
              <a:gd name="connsiteY86" fmla="*/ 3498574 h 4993420"/>
              <a:gd name="connsiteX87" fmla="*/ 4834393 w 7983110"/>
              <a:gd name="connsiteY87" fmla="*/ 3450867 h 4993420"/>
              <a:gd name="connsiteX88" fmla="*/ 4858247 w 7983110"/>
              <a:gd name="connsiteY88" fmla="*/ 3434964 h 4993420"/>
              <a:gd name="connsiteX89" fmla="*/ 4874150 w 7983110"/>
              <a:gd name="connsiteY89" fmla="*/ 3411110 h 4993420"/>
              <a:gd name="connsiteX90" fmla="*/ 4898004 w 7983110"/>
              <a:gd name="connsiteY90" fmla="*/ 3395207 h 4993420"/>
              <a:gd name="connsiteX91" fmla="*/ 4929809 w 7983110"/>
              <a:gd name="connsiteY91" fmla="*/ 3347500 h 4993420"/>
              <a:gd name="connsiteX92" fmla="*/ 4961614 w 7983110"/>
              <a:gd name="connsiteY92" fmla="*/ 3299792 h 4993420"/>
              <a:gd name="connsiteX93" fmla="*/ 5001371 w 7983110"/>
              <a:gd name="connsiteY93" fmla="*/ 3252084 h 4993420"/>
              <a:gd name="connsiteX94" fmla="*/ 5025224 w 7983110"/>
              <a:gd name="connsiteY94" fmla="*/ 3244133 h 4993420"/>
              <a:gd name="connsiteX95" fmla="*/ 5072932 w 7983110"/>
              <a:gd name="connsiteY95" fmla="*/ 3204376 h 4993420"/>
              <a:gd name="connsiteX96" fmla="*/ 5096786 w 7983110"/>
              <a:gd name="connsiteY96" fmla="*/ 3188473 h 4993420"/>
              <a:gd name="connsiteX97" fmla="*/ 5112689 w 7983110"/>
              <a:gd name="connsiteY97" fmla="*/ 3164620 h 4993420"/>
              <a:gd name="connsiteX98" fmla="*/ 5136543 w 7983110"/>
              <a:gd name="connsiteY98" fmla="*/ 3116912 h 4993420"/>
              <a:gd name="connsiteX99" fmla="*/ 5184251 w 7983110"/>
              <a:gd name="connsiteY99" fmla="*/ 3061253 h 4993420"/>
              <a:gd name="connsiteX100" fmla="*/ 5216056 w 7983110"/>
              <a:gd name="connsiteY100" fmla="*/ 3013545 h 4993420"/>
              <a:gd name="connsiteX101" fmla="*/ 5255812 w 7983110"/>
              <a:gd name="connsiteY101" fmla="*/ 2965837 h 4993420"/>
              <a:gd name="connsiteX102" fmla="*/ 5279666 w 7983110"/>
              <a:gd name="connsiteY102" fmla="*/ 2941983 h 4993420"/>
              <a:gd name="connsiteX103" fmla="*/ 5319423 w 7983110"/>
              <a:gd name="connsiteY103" fmla="*/ 2886324 h 4993420"/>
              <a:gd name="connsiteX104" fmla="*/ 5343277 w 7983110"/>
              <a:gd name="connsiteY104" fmla="*/ 2870421 h 4993420"/>
              <a:gd name="connsiteX105" fmla="*/ 5351228 w 7983110"/>
              <a:gd name="connsiteY105" fmla="*/ 2846567 h 4993420"/>
              <a:gd name="connsiteX106" fmla="*/ 5383033 w 7983110"/>
              <a:gd name="connsiteY106" fmla="*/ 2798860 h 4993420"/>
              <a:gd name="connsiteX107" fmla="*/ 5390984 w 7983110"/>
              <a:gd name="connsiteY107" fmla="*/ 2775006 h 4993420"/>
              <a:gd name="connsiteX108" fmla="*/ 5454595 w 7983110"/>
              <a:gd name="connsiteY108" fmla="*/ 2655736 h 4993420"/>
              <a:gd name="connsiteX109" fmla="*/ 5486400 w 7983110"/>
              <a:gd name="connsiteY109" fmla="*/ 2592126 h 4993420"/>
              <a:gd name="connsiteX110" fmla="*/ 5589767 w 7983110"/>
              <a:gd name="connsiteY110" fmla="*/ 2433100 h 4993420"/>
              <a:gd name="connsiteX111" fmla="*/ 5605670 w 7983110"/>
              <a:gd name="connsiteY111" fmla="*/ 2401294 h 4993420"/>
              <a:gd name="connsiteX112" fmla="*/ 5677231 w 7983110"/>
              <a:gd name="connsiteY112" fmla="*/ 2305879 h 4993420"/>
              <a:gd name="connsiteX113" fmla="*/ 5685183 w 7983110"/>
              <a:gd name="connsiteY113" fmla="*/ 2274073 h 4993420"/>
              <a:gd name="connsiteX114" fmla="*/ 5740842 w 7983110"/>
              <a:gd name="connsiteY114" fmla="*/ 2202512 h 4993420"/>
              <a:gd name="connsiteX115" fmla="*/ 5748793 w 7983110"/>
              <a:gd name="connsiteY115" fmla="*/ 2170707 h 4993420"/>
              <a:gd name="connsiteX116" fmla="*/ 5780598 w 7983110"/>
              <a:gd name="connsiteY116" fmla="*/ 2122999 h 4993420"/>
              <a:gd name="connsiteX117" fmla="*/ 5828306 w 7983110"/>
              <a:gd name="connsiteY117" fmla="*/ 2051437 h 4993420"/>
              <a:gd name="connsiteX118" fmla="*/ 5852160 w 7983110"/>
              <a:gd name="connsiteY118" fmla="*/ 2003729 h 4993420"/>
              <a:gd name="connsiteX119" fmla="*/ 5860111 w 7983110"/>
              <a:gd name="connsiteY119" fmla="*/ 1979875 h 4993420"/>
              <a:gd name="connsiteX120" fmla="*/ 5891917 w 7983110"/>
              <a:gd name="connsiteY120" fmla="*/ 1916265 h 4993420"/>
              <a:gd name="connsiteX121" fmla="*/ 5907819 w 7983110"/>
              <a:gd name="connsiteY121" fmla="*/ 1868557 h 4993420"/>
              <a:gd name="connsiteX122" fmla="*/ 5947576 w 7983110"/>
              <a:gd name="connsiteY122" fmla="*/ 1796995 h 4993420"/>
              <a:gd name="connsiteX123" fmla="*/ 5963478 w 7983110"/>
              <a:gd name="connsiteY123" fmla="*/ 1757239 h 4993420"/>
              <a:gd name="connsiteX124" fmla="*/ 5995284 w 7983110"/>
              <a:gd name="connsiteY124" fmla="*/ 1717482 h 4993420"/>
              <a:gd name="connsiteX125" fmla="*/ 6042991 w 7983110"/>
              <a:gd name="connsiteY125" fmla="*/ 1622067 h 4993420"/>
              <a:gd name="connsiteX126" fmla="*/ 6138407 w 7983110"/>
              <a:gd name="connsiteY126" fmla="*/ 1502797 h 4993420"/>
              <a:gd name="connsiteX127" fmla="*/ 6178164 w 7983110"/>
              <a:gd name="connsiteY127" fmla="*/ 1455089 h 4993420"/>
              <a:gd name="connsiteX128" fmla="*/ 6265628 w 7983110"/>
              <a:gd name="connsiteY128" fmla="*/ 1367625 h 4993420"/>
              <a:gd name="connsiteX129" fmla="*/ 6313336 w 7983110"/>
              <a:gd name="connsiteY129" fmla="*/ 1327868 h 4993420"/>
              <a:gd name="connsiteX130" fmla="*/ 6504167 w 7983110"/>
              <a:gd name="connsiteY130" fmla="*/ 1129086 h 4993420"/>
              <a:gd name="connsiteX131" fmla="*/ 6520070 w 7983110"/>
              <a:gd name="connsiteY131" fmla="*/ 1073427 h 4993420"/>
              <a:gd name="connsiteX132" fmla="*/ 6559826 w 7983110"/>
              <a:gd name="connsiteY132" fmla="*/ 1041621 h 4993420"/>
              <a:gd name="connsiteX133" fmla="*/ 6631388 w 7983110"/>
              <a:gd name="connsiteY133" fmla="*/ 954157 h 4993420"/>
              <a:gd name="connsiteX134" fmla="*/ 6679096 w 7983110"/>
              <a:gd name="connsiteY134" fmla="*/ 890547 h 4993420"/>
              <a:gd name="connsiteX135" fmla="*/ 6766560 w 7983110"/>
              <a:gd name="connsiteY135" fmla="*/ 787180 h 4993420"/>
              <a:gd name="connsiteX136" fmla="*/ 6806317 w 7983110"/>
              <a:gd name="connsiteY136" fmla="*/ 755374 h 4993420"/>
              <a:gd name="connsiteX137" fmla="*/ 6838122 w 7983110"/>
              <a:gd name="connsiteY137" fmla="*/ 715618 h 4993420"/>
              <a:gd name="connsiteX138" fmla="*/ 6885830 w 7983110"/>
              <a:gd name="connsiteY138" fmla="*/ 675861 h 4993420"/>
              <a:gd name="connsiteX139" fmla="*/ 6925586 w 7983110"/>
              <a:gd name="connsiteY139" fmla="*/ 628153 h 4993420"/>
              <a:gd name="connsiteX140" fmla="*/ 6981245 w 7983110"/>
              <a:gd name="connsiteY140" fmla="*/ 580446 h 4993420"/>
              <a:gd name="connsiteX141" fmla="*/ 7005099 w 7983110"/>
              <a:gd name="connsiteY141" fmla="*/ 548640 h 4993420"/>
              <a:gd name="connsiteX142" fmla="*/ 7052807 w 7983110"/>
              <a:gd name="connsiteY142" fmla="*/ 516835 h 4993420"/>
              <a:gd name="connsiteX143" fmla="*/ 7156174 w 7983110"/>
              <a:gd name="connsiteY143" fmla="*/ 429371 h 4993420"/>
              <a:gd name="connsiteX144" fmla="*/ 7180028 w 7983110"/>
              <a:gd name="connsiteY144" fmla="*/ 421420 h 4993420"/>
              <a:gd name="connsiteX145" fmla="*/ 7203882 w 7983110"/>
              <a:gd name="connsiteY145" fmla="*/ 397566 h 4993420"/>
              <a:gd name="connsiteX146" fmla="*/ 7267492 w 7983110"/>
              <a:gd name="connsiteY146" fmla="*/ 357809 h 4993420"/>
              <a:gd name="connsiteX147" fmla="*/ 7291346 w 7983110"/>
              <a:gd name="connsiteY147" fmla="*/ 349858 h 4993420"/>
              <a:gd name="connsiteX148" fmla="*/ 7362908 w 7983110"/>
              <a:gd name="connsiteY148" fmla="*/ 318053 h 4993420"/>
              <a:gd name="connsiteX149" fmla="*/ 7434470 w 7983110"/>
              <a:gd name="connsiteY149" fmla="*/ 278296 h 4993420"/>
              <a:gd name="connsiteX150" fmla="*/ 7490129 w 7983110"/>
              <a:gd name="connsiteY150" fmla="*/ 254442 h 4993420"/>
              <a:gd name="connsiteX151" fmla="*/ 7513983 w 7983110"/>
              <a:gd name="connsiteY151" fmla="*/ 238540 h 4993420"/>
              <a:gd name="connsiteX152" fmla="*/ 7545788 w 7983110"/>
              <a:gd name="connsiteY152" fmla="*/ 230588 h 4993420"/>
              <a:gd name="connsiteX153" fmla="*/ 7569642 w 7983110"/>
              <a:gd name="connsiteY153" fmla="*/ 222637 h 4993420"/>
              <a:gd name="connsiteX154" fmla="*/ 7593496 w 7983110"/>
              <a:gd name="connsiteY154" fmla="*/ 206734 h 4993420"/>
              <a:gd name="connsiteX155" fmla="*/ 7657106 w 7983110"/>
              <a:gd name="connsiteY155" fmla="*/ 174929 h 4993420"/>
              <a:gd name="connsiteX156" fmla="*/ 7776376 w 7983110"/>
              <a:gd name="connsiteY156" fmla="*/ 87465 h 4993420"/>
              <a:gd name="connsiteX157" fmla="*/ 7847938 w 7983110"/>
              <a:gd name="connsiteY157" fmla="*/ 55660 h 4993420"/>
              <a:gd name="connsiteX158" fmla="*/ 7871791 w 7983110"/>
              <a:gd name="connsiteY158" fmla="*/ 47708 h 4993420"/>
              <a:gd name="connsiteX159" fmla="*/ 7895645 w 7983110"/>
              <a:gd name="connsiteY159" fmla="*/ 39757 h 4993420"/>
              <a:gd name="connsiteX160" fmla="*/ 7919499 w 7983110"/>
              <a:gd name="connsiteY160" fmla="*/ 23854 h 4993420"/>
              <a:gd name="connsiteX161" fmla="*/ 7967207 w 7983110"/>
              <a:gd name="connsiteY161" fmla="*/ 7952 h 4993420"/>
              <a:gd name="connsiteX162" fmla="*/ 7983110 w 7983110"/>
              <a:gd name="connsiteY162" fmla="*/ 0 h 49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7983110" h="4993420">
                <a:moveTo>
                  <a:pt x="0" y="4993420"/>
                </a:moveTo>
                <a:cubicBezTo>
                  <a:pt x="18553" y="4990769"/>
                  <a:pt x="37746" y="4990980"/>
                  <a:pt x="55659" y="4985468"/>
                </a:cubicBezTo>
                <a:cubicBezTo>
                  <a:pt x="72652" y="4980239"/>
                  <a:pt x="86859" y="4968217"/>
                  <a:pt x="103367" y="4961614"/>
                </a:cubicBezTo>
                <a:cubicBezTo>
                  <a:pt x="113513" y="4957555"/>
                  <a:pt x="124570" y="4956313"/>
                  <a:pt x="135172" y="4953663"/>
                </a:cubicBezTo>
                <a:cubicBezTo>
                  <a:pt x="161676" y="4940411"/>
                  <a:pt x="185937" y="4921094"/>
                  <a:pt x="214685" y="4913907"/>
                </a:cubicBezTo>
                <a:cubicBezTo>
                  <a:pt x="229122" y="4910298"/>
                  <a:pt x="255680" y="4904521"/>
                  <a:pt x="270344" y="4898004"/>
                </a:cubicBezTo>
                <a:cubicBezTo>
                  <a:pt x="286591" y="4890783"/>
                  <a:pt x="301640" y="4880988"/>
                  <a:pt x="318052" y="4874150"/>
                </a:cubicBezTo>
                <a:cubicBezTo>
                  <a:pt x="333525" y="4867703"/>
                  <a:pt x="365760" y="4858247"/>
                  <a:pt x="365760" y="4858247"/>
                </a:cubicBezTo>
                <a:cubicBezTo>
                  <a:pt x="468708" y="4775891"/>
                  <a:pt x="344411" y="4872416"/>
                  <a:pt x="445273" y="4802588"/>
                </a:cubicBezTo>
                <a:cubicBezTo>
                  <a:pt x="467065" y="4787501"/>
                  <a:pt x="487680" y="4770783"/>
                  <a:pt x="508884" y="4754880"/>
                </a:cubicBezTo>
                <a:cubicBezTo>
                  <a:pt x="519486" y="4746929"/>
                  <a:pt x="528385" y="4735949"/>
                  <a:pt x="540689" y="4731027"/>
                </a:cubicBezTo>
                <a:cubicBezTo>
                  <a:pt x="553941" y="4725726"/>
                  <a:pt x="567679" y="4721507"/>
                  <a:pt x="580445" y="4715124"/>
                </a:cubicBezTo>
                <a:cubicBezTo>
                  <a:pt x="588992" y="4710850"/>
                  <a:pt x="596002" y="4703962"/>
                  <a:pt x="604299" y="4699221"/>
                </a:cubicBezTo>
                <a:cubicBezTo>
                  <a:pt x="614590" y="4693340"/>
                  <a:pt x="625813" y="4689200"/>
                  <a:pt x="636104" y="4683319"/>
                </a:cubicBezTo>
                <a:cubicBezTo>
                  <a:pt x="644401" y="4678578"/>
                  <a:pt x="651174" y="4671180"/>
                  <a:pt x="659958" y="4667416"/>
                </a:cubicBezTo>
                <a:cubicBezTo>
                  <a:pt x="670003" y="4663111"/>
                  <a:pt x="681162" y="4662115"/>
                  <a:pt x="691764" y="4659465"/>
                </a:cubicBezTo>
                <a:cubicBezTo>
                  <a:pt x="787358" y="4611667"/>
                  <a:pt x="703456" y="4649563"/>
                  <a:pt x="930303" y="4611757"/>
                </a:cubicBezTo>
                <a:cubicBezTo>
                  <a:pt x="1011720" y="4598188"/>
                  <a:pt x="947714" y="4609730"/>
                  <a:pt x="1049572" y="4587903"/>
                </a:cubicBezTo>
                <a:cubicBezTo>
                  <a:pt x="1062787" y="4585071"/>
                  <a:pt x="1076218" y="4583230"/>
                  <a:pt x="1089329" y="4579952"/>
                </a:cubicBezTo>
                <a:cubicBezTo>
                  <a:pt x="1108048" y="4575272"/>
                  <a:pt x="1126187" y="4568388"/>
                  <a:pt x="1144988" y="4564049"/>
                </a:cubicBezTo>
                <a:cubicBezTo>
                  <a:pt x="1160697" y="4560424"/>
                  <a:pt x="1176834" y="4558982"/>
                  <a:pt x="1192696" y="4556098"/>
                </a:cubicBezTo>
                <a:cubicBezTo>
                  <a:pt x="1277974" y="4540594"/>
                  <a:pt x="1181431" y="4555436"/>
                  <a:pt x="1288111" y="4540195"/>
                </a:cubicBezTo>
                <a:lnTo>
                  <a:pt x="1359673" y="4516341"/>
                </a:lnTo>
                <a:cubicBezTo>
                  <a:pt x="1367624" y="4513691"/>
                  <a:pt x="1375308" y="4510034"/>
                  <a:pt x="1383527" y="4508390"/>
                </a:cubicBezTo>
                <a:cubicBezTo>
                  <a:pt x="1396779" y="4505740"/>
                  <a:pt x="1410173" y="4503717"/>
                  <a:pt x="1423284" y="4500439"/>
                </a:cubicBezTo>
                <a:cubicBezTo>
                  <a:pt x="1479843" y="4486299"/>
                  <a:pt x="1406720" y="4498451"/>
                  <a:pt x="1486894" y="4476585"/>
                </a:cubicBezTo>
                <a:cubicBezTo>
                  <a:pt x="1502448" y="4472343"/>
                  <a:pt x="1518699" y="4471284"/>
                  <a:pt x="1534602" y="4468633"/>
                </a:cubicBezTo>
                <a:cubicBezTo>
                  <a:pt x="1607987" y="4431941"/>
                  <a:pt x="1575214" y="4442577"/>
                  <a:pt x="1630018" y="4428877"/>
                </a:cubicBezTo>
                <a:cubicBezTo>
                  <a:pt x="1708314" y="4389728"/>
                  <a:pt x="1610208" y="4437681"/>
                  <a:pt x="1701579" y="4397072"/>
                </a:cubicBezTo>
                <a:cubicBezTo>
                  <a:pt x="1729334" y="4384736"/>
                  <a:pt x="1742628" y="4373589"/>
                  <a:pt x="1773141" y="4365267"/>
                </a:cubicBezTo>
                <a:cubicBezTo>
                  <a:pt x="1788695" y="4361025"/>
                  <a:pt x="1804946" y="4359966"/>
                  <a:pt x="1820849" y="4357315"/>
                </a:cubicBezTo>
                <a:cubicBezTo>
                  <a:pt x="1834101" y="4352014"/>
                  <a:pt x="1846835" y="4345168"/>
                  <a:pt x="1860605" y="4341413"/>
                </a:cubicBezTo>
                <a:cubicBezTo>
                  <a:pt x="1876159" y="4337171"/>
                  <a:pt x="1892451" y="4336345"/>
                  <a:pt x="1908313" y="4333461"/>
                </a:cubicBezTo>
                <a:cubicBezTo>
                  <a:pt x="1921610" y="4331043"/>
                  <a:pt x="1935031" y="4329066"/>
                  <a:pt x="1948070" y="4325510"/>
                </a:cubicBezTo>
                <a:cubicBezTo>
                  <a:pt x="1964242" y="4321099"/>
                  <a:pt x="1979516" y="4313673"/>
                  <a:pt x="1995778" y="4309607"/>
                </a:cubicBezTo>
                <a:cubicBezTo>
                  <a:pt x="2022000" y="4303052"/>
                  <a:pt x="2049649" y="4302253"/>
                  <a:pt x="2075291" y="4293705"/>
                </a:cubicBezTo>
                <a:cubicBezTo>
                  <a:pt x="2091193" y="4288404"/>
                  <a:pt x="2106736" y="4281868"/>
                  <a:pt x="2122998" y="4277802"/>
                </a:cubicBezTo>
                <a:cubicBezTo>
                  <a:pt x="2149220" y="4271246"/>
                  <a:pt x="2176289" y="4268456"/>
                  <a:pt x="2202511" y="4261900"/>
                </a:cubicBezTo>
                <a:cubicBezTo>
                  <a:pt x="2213113" y="4259249"/>
                  <a:pt x="2223601" y="4256091"/>
                  <a:pt x="2234317" y="4253948"/>
                </a:cubicBezTo>
                <a:cubicBezTo>
                  <a:pt x="2250126" y="4250786"/>
                  <a:pt x="2266162" y="4248881"/>
                  <a:pt x="2282024" y="4245997"/>
                </a:cubicBezTo>
                <a:cubicBezTo>
                  <a:pt x="2304583" y="4241895"/>
                  <a:pt x="2331241" y="4236479"/>
                  <a:pt x="2353586" y="4230094"/>
                </a:cubicBezTo>
                <a:cubicBezTo>
                  <a:pt x="2361645" y="4227791"/>
                  <a:pt x="2369489" y="4224793"/>
                  <a:pt x="2377440" y="4222143"/>
                </a:cubicBezTo>
                <a:cubicBezTo>
                  <a:pt x="2385391" y="4216842"/>
                  <a:pt x="2392510" y="4210004"/>
                  <a:pt x="2401294" y="4206240"/>
                </a:cubicBezTo>
                <a:cubicBezTo>
                  <a:pt x="2411338" y="4201935"/>
                  <a:pt x="2422431" y="4200660"/>
                  <a:pt x="2433099" y="4198289"/>
                </a:cubicBezTo>
                <a:cubicBezTo>
                  <a:pt x="2517898" y="4179446"/>
                  <a:pt x="2512022" y="4188558"/>
                  <a:pt x="2647784" y="4182387"/>
                </a:cubicBezTo>
                <a:cubicBezTo>
                  <a:pt x="2671638" y="4179736"/>
                  <a:pt x="2695586" y="4177829"/>
                  <a:pt x="2719346" y="4174435"/>
                </a:cubicBezTo>
                <a:cubicBezTo>
                  <a:pt x="2732725" y="4172524"/>
                  <a:pt x="2745671" y="4167976"/>
                  <a:pt x="2759103" y="4166484"/>
                </a:cubicBezTo>
                <a:cubicBezTo>
                  <a:pt x="2793449" y="4162668"/>
                  <a:pt x="2828014" y="4161183"/>
                  <a:pt x="2862470" y="4158533"/>
                </a:cubicBezTo>
                <a:cubicBezTo>
                  <a:pt x="2873072" y="4155882"/>
                  <a:pt x="2883908" y="4154037"/>
                  <a:pt x="2894275" y="4150581"/>
                </a:cubicBezTo>
                <a:cubicBezTo>
                  <a:pt x="2916139" y="4143293"/>
                  <a:pt x="2935568" y="4132306"/>
                  <a:pt x="2957885" y="4126727"/>
                </a:cubicBezTo>
                <a:cubicBezTo>
                  <a:pt x="2970996" y="4123449"/>
                  <a:pt x="2984531" y="4122054"/>
                  <a:pt x="2997642" y="4118776"/>
                </a:cubicBezTo>
                <a:cubicBezTo>
                  <a:pt x="3005773" y="4116743"/>
                  <a:pt x="3013437" y="4113128"/>
                  <a:pt x="3021496" y="4110825"/>
                </a:cubicBezTo>
                <a:cubicBezTo>
                  <a:pt x="3047709" y="4103335"/>
                  <a:pt x="3065715" y="4100390"/>
                  <a:pt x="3093058" y="4094922"/>
                </a:cubicBezTo>
                <a:cubicBezTo>
                  <a:pt x="3108960" y="4086971"/>
                  <a:pt x="3124353" y="4077906"/>
                  <a:pt x="3140765" y="4071068"/>
                </a:cubicBezTo>
                <a:cubicBezTo>
                  <a:pt x="3174980" y="4056812"/>
                  <a:pt x="3216838" y="4048075"/>
                  <a:pt x="3252084" y="4039263"/>
                </a:cubicBezTo>
                <a:cubicBezTo>
                  <a:pt x="3265336" y="4031312"/>
                  <a:pt x="3277491" y="4021149"/>
                  <a:pt x="3291840" y="4015409"/>
                </a:cubicBezTo>
                <a:cubicBezTo>
                  <a:pt x="3304388" y="4010390"/>
                  <a:pt x="3318404" y="4010390"/>
                  <a:pt x="3331597" y="4007458"/>
                </a:cubicBezTo>
                <a:cubicBezTo>
                  <a:pt x="3342265" y="4005087"/>
                  <a:pt x="3353035" y="4002963"/>
                  <a:pt x="3363402" y="3999507"/>
                </a:cubicBezTo>
                <a:cubicBezTo>
                  <a:pt x="3376942" y="3994993"/>
                  <a:pt x="3390392" y="3989987"/>
                  <a:pt x="3403158" y="3983604"/>
                </a:cubicBezTo>
                <a:cubicBezTo>
                  <a:pt x="3411705" y="3979330"/>
                  <a:pt x="3418228" y="3971465"/>
                  <a:pt x="3427012" y="3967701"/>
                </a:cubicBezTo>
                <a:cubicBezTo>
                  <a:pt x="3437057" y="3963396"/>
                  <a:pt x="3448351" y="3962890"/>
                  <a:pt x="3458818" y="3959750"/>
                </a:cubicBezTo>
                <a:cubicBezTo>
                  <a:pt x="3482902" y="3952525"/>
                  <a:pt x="3506525" y="3943847"/>
                  <a:pt x="3530379" y="3935896"/>
                </a:cubicBezTo>
                <a:cubicBezTo>
                  <a:pt x="3546282" y="3930595"/>
                  <a:pt x="3563094" y="3927489"/>
                  <a:pt x="3578087" y="3919993"/>
                </a:cubicBezTo>
                <a:cubicBezTo>
                  <a:pt x="3588689" y="3914692"/>
                  <a:pt x="3598647" y="3907839"/>
                  <a:pt x="3609892" y="3904091"/>
                </a:cubicBezTo>
                <a:cubicBezTo>
                  <a:pt x="3637122" y="3895015"/>
                  <a:pt x="3649694" y="3900093"/>
                  <a:pt x="3673503" y="3888188"/>
                </a:cubicBezTo>
                <a:cubicBezTo>
                  <a:pt x="3682050" y="3883914"/>
                  <a:pt x="3688376" y="3875552"/>
                  <a:pt x="3697357" y="3872286"/>
                </a:cubicBezTo>
                <a:cubicBezTo>
                  <a:pt x="3717897" y="3864817"/>
                  <a:pt x="3740233" y="3863294"/>
                  <a:pt x="3760967" y="3856383"/>
                </a:cubicBezTo>
                <a:cubicBezTo>
                  <a:pt x="3787524" y="3847531"/>
                  <a:pt x="3786682" y="3847134"/>
                  <a:pt x="3816626" y="3840480"/>
                </a:cubicBezTo>
                <a:cubicBezTo>
                  <a:pt x="3829819" y="3837548"/>
                  <a:pt x="3843190" y="3835461"/>
                  <a:pt x="3856383" y="3832529"/>
                </a:cubicBezTo>
                <a:cubicBezTo>
                  <a:pt x="3867051" y="3830158"/>
                  <a:pt x="3877681" y="3827580"/>
                  <a:pt x="3888188" y="3824578"/>
                </a:cubicBezTo>
                <a:cubicBezTo>
                  <a:pt x="3896247" y="3822276"/>
                  <a:pt x="3903823" y="3818271"/>
                  <a:pt x="3912042" y="3816627"/>
                </a:cubicBezTo>
                <a:cubicBezTo>
                  <a:pt x="3951188" y="3808798"/>
                  <a:pt x="4000649" y="3806240"/>
                  <a:pt x="4039263" y="3800724"/>
                </a:cubicBezTo>
                <a:cubicBezTo>
                  <a:pt x="4071183" y="3796164"/>
                  <a:pt x="4103675" y="3793679"/>
                  <a:pt x="4134678" y="3784821"/>
                </a:cubicBezTo>
                <a:cubicBezTo>
                  <a:pt x="4153231" y="3779520"/>
                  <a:pt x="4171536" y="3773258"/>
                  <a:pt x="4190338" y="3768919"/>
                </a:cubicBezTo>
                <a:cubicBezTo>
                  <a:pt x="4206047" y="3765294"/>
                  <a:pt x="4222405" y="3764877"/>
                  <a:pt x="4238045" y="3760967"/>
                </a:cubicBezTo>
                <a:cubicBezTo>
                  <a:pt x="4254307" y="3756901"/>
                  <a:pt x="4269581" y="3749476"/>
                  <a:pt x="4285753" y="3745065"/>
                </a:cubicBezTo>
                <a:cubicBezTo>
                  <a:pt x="4303227" y="3740299"/>
                  <a:pt x="4357619" y="3731762"/>
                  <a:pt x="4373218" y="3729162"/>
                </a:cubicBezTo>
                <a:cubicBezTo>
                  <a:pt x="4389120" y="3723861"/>
                  <a:pt x="4404663" y="3717326"/>
                  <a:pt x="4420925" y="3713260"/>
                </a:cubicBezTo>
                <a:cubicBezTo>
                  <a:pt x="4437062" y="3709226"/>
                  <a:pt x="4460616" y="3704200"/>
                  <a:pt x="4476584" y="3697357"/>
                </a:cubicBezTo>
                <a:cubicBezTo>
                  <a:pt x="4487479" y="3692688"/>
                  <a:pt x="4497384" y="3685856"/>
                  <a:pt x="4508390" y="3681454"/>
                </a:cubicBezTo>
                <a:cubicBezTo>
                  <a:pt x="4523954" y="3675229"/>
                  <a:pt x="4556098" y="3665552"/>
                  <a:pt x="4556098" y="3665552"/>
                </a:cubicBezTo>
                <a:cubicBezTo>
                  <a:pt x="4564049" y="3660251"/>
                  <a:pt x="4571404" y="3653923"/>
                  <a:pt x="4579951" y="3649649"/>
                </a:cubicBezTo>
                <a:cubicBezTo>
                  <a:pt x="4608604" y="3635322"/>
                  <a:pt x="4660521" y="3636027"/>
                  <a:pt x="4683318" y="3633747"/>
                </a:cubicBezTo>
                <a:cubicBezTo>
                  <a:pt x="4696570" y="3628446"/>
                  <a:pt x="4711656" y="3626408"/>
                  <a:pt x="4723075" y="3617844"/>
                </a:cubicBezTo>
                <a:cubicBezTo>
                  <a:pt x="4733677" y="3609893"/>
                  <a:pt x="4738305" y="3596101"/>
                  <a:pt x="4746929" y="3586039"/>
                </a:cubicBezTo>
                <a:cubicBezTo>
                  <a:pt x="4767337" y="3562230"/>
                  <a:pt x="4770098" y="3562641"/>
                  <a:pt x="4794637" y="3546282"/>
                </a:cubicBezTo>
                <a:lnTo>
                  <a:pt x="4810539" y="3498574"/>
                </a:lnTo>
                <a:cubicBezTo>
                  <a:pt x="4817005" y="3479175"/>
                  <a:pt x="4818981" y="3466279"/>
                  <a:pt x="4834393" y="3450867"/>
                </a:cubicBezTo>
                <a:cubicBezTo>
                  <a:pt x="4841150" y="3444110"/>
                  <a:pt x="4850296" y="3440265"/>
                  <a:pt x="4858247" y="3434964"/>
                </a:cubicBezTo>
                <a:cubicBezTo>
                  <a:pt x="4863548" y="3427013"/>
                  <a:pt x="4867393" y="3417867"/>
                  <a:pt x="4874150" y="3411110"/>
                </a:cubicBezTo>
                <a:cubicBezTo>
                  <a:pt x="4880907" y="3404353"/>
                  <a:pt x="4891711" y="3402399"/>
                  <a:pt x="4898004" y="3395207"/>
                </a:cubicBezTo>
                <a:cubicBezTo>
                  <a:pt x="4910590" y="3380824"/>
                  <a:pt x="4919207" y="3363402"/>
                  <a:pt x="4929809" y="3347500"/>
                </a:cubicBezTo>
                <a:lnTo>
                  <a:pt x="4961614" y="3299792"/>
                </a:lnTo>
                <a:cubicBezTo>
                  <a:pt x="4973348" y="3282191"/>
                  <a:pt x="4983004" y="3264328"/>
                  <a:pt x="5001371" y="3252084"/>
                </a:cubicBezTo>
                <a:cubicBezTo>
                  <a:pt x="5008344" y="3247435"/>
                  <a:pt x="5017273" y="3246783"/>
                  <a:pt x="5025224" y="3244133"/>
                </a:cubicBezTo>
                <a:cubicBezTo>
                  <a:pt x="5084449" y="3204649"/>
                  <a:pt x="5011709" y="3255395"/>
                  <a:pt x="5072932" y="3204376"/>
                </a:cubicBezTo>
                <a:cubicBezTo>
                  <a:pt x="5080273" y="3198258"/>
                  <a:pt x="5088835" y="3193774"/>
                  <a:pt x="5096786" y="3188473"/>
                </a:cubicBezTo>
                <a:cubicBezTo>
                  <a:pt x="5102087" y="3180522"/>
                  <a:pt x="5108415" y="3173167"/>
                  <a:pt x="5112689" y="3164620"/>
                </a:cubicBezTo>
                <a:cubicBezTo>
                  <a:pt x="5130622" y="3128756"/>
                  <a:pt x="5108055" y="3151097"/>
                  <a:pt x="5136543" y="3116912"/>
                </a:cubicBezTo>
                <a:cubicBezTo>
                  <a:pt x="5188016" y="3055145"/>
                  <a:pt x="5132145" y="3135691"/>
                  <a:pt x="5184251" y="3061253"/>
                </a:cubicBezTo>
                <a:cubicBezTo>
                  <a:pt x="5195211" y="3045595"/>
                  <a:pt x="5202541" y="3027060"/>
                  <a:pt x="5216056" y="3013545"/>
                </a:cubicBezTo>
                <a:cubicBezTo>
                  <a:pt x="5285746" y="2943855"/>
                  <a:pt x="5200462" y="3032258"/>
                  <a:pt x="5255812" y="2965837"/>
                </a:cubicBezTo>
                <a:cubicBezTo>
                  <a:pt x="5263011" y="2957198"/>
                  <a:pt x="5272467" y="2950622"/>
                  <a:pt x="5279666" y="2941983"/>
                </a:cubicBezTo>
                <a:cubicBezTo>
                  <a:pt x="5302239" y="2914895"/>
                  <a:pt x="5290779" y="2914968"/>
                  <a:pt x="5319423" y="2886324"/>
                </a:cubicBezTo>
                <a:cubicBezTo>
                  <a:pt x="5326180" y="2879567"/>
                  <a:pt x="5335326" y="2875722"/>
                  <a:pt x="5343277" y="2870421"/>
                </a:cubicBezTo>
                <a:cubicBezTo>
                  <a:pt x="5345927" y="2862470"/>
                  <a:pt x="5347158" y="2853894"/>
                  <a:pt x="5351228" y="2846567"/>
                </a:cubicBezTo>
                <a:cubicBezTo>
                  <a:pt x="5360510" y="2829860"/>
                  <a:pt x="5383033" y="2798860"/>
                  <a:pt x="5383033" y="2798860"/>
                </a:cubicBezTo>
                <a:cubicBezTo>
                  <a:pt x="5385683" y="2790909"/>
                  <a:pt x="5387516" y="2782636"/>
                  <a:pt x="5390984" y="2775006"/>
                </a:cubicBezTo>
                <a:cubicBezTo>
                  <a:pt x="5425479" y="2699118"/>
                  <a:pt x="5417219" y="2725817"/>
                  <a:pt x="5454595" y="2655736"/>
                </a:cubicBezTo>
                <a:cubicBezTo>
                  <a:pt x="5465751" y="2634819"/>
                  <a:pt x="5474887" y="2612849"/>
                  <a:pt x="5486400" y="2592126"/>
                </a:cubicBezTo>
                <a:cubicBezTo>
                  <a:pt x="5552072" y="2473916"/>
                  <a:pt x="5515002" y="2549401"/>
                  <a:pt x="5589767" y="2433100"/>
                </a:cubicBezTo>
                <a:cubicBezTo>
                  <a:pt x="5596177" y="2423129"/>
                  <a:pt x="5598955" y="2411062"/>
                  <a:pt x="5605670" y="2401294"/>
                </a:cubicBezTo>
                <a:cubicBezTo>
                  <a:pt x="5628193" y="2368533"/>
                  <a:pt x="5653377" y="2337684"/>
                  <a:pt x="5677231" y="2305879"/>
                </a:cubicBezTo>
                <a:cubicBezTo>
                  <a:pt x="5679882" y="2295277"/>
                  <a:pt x="5679455" y="2283380"/>
                  <a:pt x="5685183" y="2274073"/>
                </a:cubicBezTo>
                <a:cubicBezTo>
                  <a:pt x="5701021" y="2248336"/>
                  <a:pt x="5740842" y="2202512"/>
                  <a:pt x="5740842" y="2202512"/>
                </a:cubicBezTo>
                <a:cubicBezTo>
                  <a:pt x="5743492" y="2191910"/>
                  <a:pt x="5743906" y="2180481"/>
                  <a:pt x="5748793" y="2170707"/>
                </a:cubicBezTo>
                <a:cubicBezTo>
                  <a:pt x="5757340" y="2153612"/>
                  <a:pt x="5770765" y="2139388"/>
                  <a:pt x="5780598" y="2122999"/>
                </a:cubicBezTo>
                <a:cubicBezTo>
                  <a:pt x="5811270" y="2071878"/>
                  <a:pt x="5795179" y="2095606"/>
                  <a:pt x="5828306" y="2051437"/>
                </a:cubicBezTo>
                <a:cubicBezTo>
                  <a:pt x="5848296" y="1991472"/>
                  <a:pt x="5821329" y="2065393"/>
                  <a:pt x="5852160" y="2003729"/>
                </a:cubicBezTo>
                <a:cubicBezTo>
                  <a:pt x="5855908" y="1996232"/>
                  <a:pt x="5856643" y="1987505"/>
                  <a:pt x="5860111" y="1979875"/>
                </a:cubicBezTo>
                <a:cubicBezTo>
                  <a:pt x="5869921" y="1958294"/>
                  <a:pt x="5884421" y="1938755"/>
                  <a:pt x="5891917" y="1916265"/>
                </a:cubicBezTo>
                <a:cubicBezTo>
                  <a:pt x="5897218" y="1900362"/>
                  <a:pt x="5901593" y="1884121"/>
                  <a:pt x="5907819" y="1868557"/>
                </a:cubicBezTo>
                <a:cubicBezTo>
                  <a:pt x="5923131" y="1830278"/>
                  <a:pt x="5927407" y="1837334"/>
                  <a:pt x="5947576" y="1796995"/>
                </a:cubicBezTo>
                <a:cubicBezTo>
                  <a:pt x="5953959" y="1784229"/>
                  <a:pt x="5956135" y="1769478"/>
                  <a:pt x="5963478" y="1757239"/>
                </a:cubicBezTo>
                <a:cubicBezTo>
                  <a:pt x="5972210" y="1742686"/>
                  <a:pt x="5986679" y="1732110"/>
                  <a:pt x="5995284" y="1717482"/>
                </a:cubicBezTo>
                <a:cubicBezTo>
                  <a:pt x="6013313" y="1686832"/>
                  <a:pt x="6021160" y="1650135"/>
                  <a:pt x="6042991" y="1622067"/>
                </a:cubicBezTo>
                <a:cubicBezTo>
                  <a:pt x="6111345" y="1534185"/>
                  <a:pt x="6079315" y="1573707"/>
                  <a:pt x="6138407" y="1502797"/>
                </a:cubicBezTo>
                <a:cubicBezTo>
                  <a:pt x="6151659" y="1486894"/>
                  <a:pt x="6162261" y="1468341"/>
                  <a:pt x="6178164" y="1455089"/>
                </a:cubicBezTo>
                <a:cubicBezTo>
                  <a:pt x="6305381" y="1349074"/>
                  <a:pt x="6149010" y="1484243"/>
                  <a:pt x="6265628" y="1367625"/>
                </a:cubicBezTo>
                <a:cubicBezTo>
                  <a:pt x="6280266" y="1352987"/>
                  <a:pt x="6298362" y="1342161"/>
                  <a:pt x="6313336" y="1327868"/>
                </a:cubicBezTo>
                <a:cubicBezTo>
                  <a:pt x="6423181" y="1223016"/>
                  <a:pt x="6421970" y="1221558"/>
                  <a:pt x="6504167" y="1129086"/>
                </a:cubicBezTo>
                <a:cubicBezTo>
                  <a:pt x="6504528" y="1127641"/>
                  <a:pt x="6516041" y="1078127"/>
                  <a:pt x="6520070" y="1073427"/>
                </a:cubicBezTo>
                <a:cubicBezTo>
                  <a:pt x="6531115" y="1060542"/>
                  <a:pt x="6548246" y="1054028"/>
                  <a:pt x="6559826" y="1041621"/>
                </a:cubicBezTo>
                <a:cubicBezTo>
                  <a:pt x="6585529" y="1014082"/>
                  <a:pt x="6631388" y="954157"/>
                  <a:pt x="6631388" y="954157"/>
                </a:cubicBezTo>
                <a:cubicBezTo>
                  <a:pt x="6646627" y="908437"/>
                  <a:pt x="6630367" y="945367"/>
                  <a:pt x="6679096" y="890547"/>
                </a:cubicBezTo>
                <a:cubicBezTo>
                  <a:pt x="6709082" y="856813"/>
                  <a:pt x="6731315" y="815376"/>
                  <a:pt x="6766560" y="787180"/>
                </a:cubicBezTo>
                <a:cubicBezTo>
                  <a:pt x="6779812" y="776578"/>
                  <a:pt x="6794316" y="767375"/>
                  <a:pt x="6806317" y="755374"/>
                </a:cubicBezTo>
                <a:cubicBezTo>
                  <a:pt x="6818317" y="743374"/>
                  <a:pt x="6826122" y="727618"/>
                  <a:pt x="6838122" y="715618"/>
                </a:cubicBezTo>
                <a:cubicBezTo>
                  <a:pt x="6852760" y="700980"/>
                  <a:pt x="6871192" y="690499"/>
                  <a:pt x="6885830" y="675861"/>
                </a:cubicBezTo>
                <a:cubicBezTo>
                  <a:pt x="6900467" y="661223"/>
                  <a:pt x="6910949" y="642790"/>
                  <a:pt x="6925586" y="628153"/>
                </a:cubicBezTo>
                <a:cubicBezTo>
                  <a:pt x="6942865" y="610874"/>
                  <a:pt x="6963966" y="597725"/>
                  <a:pt x="6981245" y="580446"/>
                </a:cubicBezTo>
                <a:cubicBezTo>
                  <a:pt x="6990616" y="571075"/>
                  <a:pt x="6995194" y="557444"/>
                  <a:pt x="7005099" y="548640"/>
                </a:cubicBezTo>
                <a:cubicBezTo>
                  <a:pt x="7019384" y="535942"/>
                  <a:pt x="7039292" y="530350"/>
                  <a:pt x="7052807" y="516835"/>
                </a:cubicBezTo>
                <a:cubicBezTo>
                  <a:pt x="7080186" y="489456"/>
                  <a:pt x="7129686" y="438200"/>
                  <a:pt x="7156174" y="429371"/>
                </a:cubicBezTo>
                <a:lnTo>
                  <a:pt x="7180028" y="421420"/>
                </a:lnTo>
                <a:cubicBezTo>
                  <a:pt x="7187979" y="413469"/>
                  <a:pt x="7195243" y="404765"/>
                  <a:pt x="7203882" y="397566"/>
                </a:cubicBezTo>
                <a:cubicBezTo>
                  <a:pt x="7213344" y="389681"/>
                  <a:pt x="7263612" y="359749"/>
                  <a:pt x="7267492" y="357809"/>
                </a:cubicBezTo>
                <a:cubicBezTo>
                  <a:pt x="7274989" y="354061"/>
                  <a:pt x="7283849" y="353606"/>
                  <a:pt x="7291346" y="349858"/>
                </a:cubicBezTo>
                <a:cubicBezTo>
                  <a:pt x="7360125" y="315469"/>
                  <a:pt x="7302214" y="333226"/>
                  <a:pt x="7362908" y="318053"/>
                </a:cubicBezTo>
                <a:cubicBezTo>
                  <a:pt x="7395887" y="296067"/>
                  <a:pt x="7388761" y="299392"/>
                  <a:pt x="7434470" y="278296"/>
                </a:cubicBezTo>
                <a:cubicBezTo>
                  <a:pt x="7452797" y="269837"/>
                  <a:pt x="7472075" y="263469"/>
                  <a:pt x="7490129" y="254442"/>
                </a:cubicBezTo>
                <a:cubicBezTo>
                  <a:pt x="7498676" y="250168"/>
                  <a:pt x="7505199" y="242304"/>
                  <a:pt x="7513983" y="238540"/>
                </a:cubicBezTo>
                <a:cubicBezTo>
                  <a:pt x="7524027" y="234235"/>
                  <a:pt x="7535280" y="233590"/>
                  <a:pt x="7545788" y="230588"/>
                </a:cubicBezTo>
                <a:cubicBezTo>
                  <a:pt x="7553847" y="228285"/>
                  <a:pt x="7561691" y="225287"/>
                  <a:pt x="7569642" y="222637"/>
                </a:cubicBezTo>
                <a:cubicBezTo>
                  <a:pt x="7577593" y="217336"/>
                  <a:pt x="7585107" y="211310"/>
                  <a:pt x="7593496" y="206734"/>
                </a:cubicBezTo>
                <a:cubicBezTo>
                  <a:pt x="7614307" y="195382"/>
                  <a:pt x="7638394" y="189483"/>
                  <a:pt x="7657106" y="174929"/>
                </a:cubicBezTo>
                <a:cubicBezTo>
                  <a:pt x="7743762" y="107530"/>
                  <a:pt x="7703519" y="136036"/>
                  <a:pt x="7776376" y="87465"/>
                </a:cubicBezTo>
                <a:cubicBezTo>
                  <a:pt x="7814181" y="62262"/>
                  <a:pt x="7791158" y="74587"/>
                  <a:pt x="7847938" y="55660"/>
                </a:cubicBezTo>
                <a:lnTo>
                  <a:pt x="7871791" y="47708"/>
                </a:lnTo>
                <a:lnTo>
                  <a:pt x="7895645" y="39757"/>
                </a:lnTo>
                <a:cubicBezTo>
                  <a:pt x="7903596" y="34456"/>
                  <a:pt x="7910766" y="27735"/>
                  <a:pt x="7919499" y="23854"/>
                </a:cubicBezTo>
                <a:cubicBezTo>
                  <a:pt x="7934817" y="17046"/>
                  <a:pt x="7952214" y="15449"/>
                  <a:pt x="7967207" y="7952"/>
                </a:cubicBezTo>
                <a:lnTo>
                  <a:pt x="798311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EA97FE-9241-5443-BEA6-8B3482F11FA9}"/>
              </a:ext>
            </a:extLst>
          </p:cNvPr>
          <p:cNvSpPr txBox="1"/>
          <p:nvPr/>
        </p:nvSpPr>
        <p:spPr>
          <a:xfrm>
            <a:off x="7813755" y="19579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9F4CCE8-DE1D-EA40-B939-636CAD777216}"/>
              </a:ext>
            </a:extLst>
          </p:cNvPr>
          <p:cNvSpPr/>
          <p:nvPr/>
        </p:nvSpPr>
        <p:spPr>
          <a:xfrm rot="9174205">
            <a:off x="7335264" y="-187371"/>
            <a:ext cx="3857221" cy="2608028"/>
          </a:xfrm>
          <a:prstGeom prst="arc">
            <a:avLst>
              <a:gd name="adj1" fmla="val 18726458"/>
              <a:gd name="adj2" fmla="val 1010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F06BB480-DB03-A646-978F-B2A6000DC90D}"/>
              </a:ext>
            </a:extLst>
          </p:cNvPr>
          <p:cNvSpPr/>
          <p:nvPr/>
        </p:nvSpPr>
        <p:spPr>
          <a:xfrm>
            <a:off x="3748099" y="1751299"/>
            <a:ext cx="4478466" cy="2608028"/>
          </a:xfrm>
          <a:prstGeom prst="arc">
            <a:avLst>
              <a:gd name="adj1" fmla="val 16200000"/>
              <a:gd name="adj2" fmla="val 21464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4C660BE-C0D1-A242-8B66-603F38089210}"/>
              </a:ext>
            </a:extLst>
          </p:cNvPr>
          <p:cNvSpPr/>
          <p:nvPr/>
        </p:nvSpPr>
        <p:spPr>
          <a:xfrm>
            <a:off x="7712766" y="22104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8B2A5F5F-A625-164F-869F-D9AF98B9DD99}"/>
              </a:ext>
            </a:extLst>
          </p:cNvPr>
          <p:cNvGrpSpPr/>
          <p:nvPr/>
        </p:nvGrpSpPr>
        <p:grpSpPr>
          <a:xfrm>
            <a:off x="0" y="1041703"/>
            <a:ext cx="9149269" cy="5644850"/>
            <a:chOff x="-2873037" y="2337765"/>
            <a:chExt cx="9149269" cy="5644850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22FA62EA-42E9-8A43-80D6-68E070D8F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912" y="2707097"/>
              <a:ext cx="0" cy="3440219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451B2D0E-6734-9044-81C0-3AC017D705EC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962650"/>
              <a:ext cx="4925170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40ACC2E-175F-3846-A61C-3C527B24BF12}"/>
                </a:ext>
              </a:extLst>
            </p:cNvPr>
            <p:cNvSpPr txBox="1"/>
            <p:nvPr/>
          </p:nvSpPr>
          <p:spPr>
            <a:xfrm>
              <a:off x="5865542" y="592885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</a:t>
              </a:r>
              <a:r>
                <a:rPr lang="fr-FR" baseline="-25000" dirty="0"/>
                <a:t>1</a:t>
              </a:r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763D00E-D5BE-CD4D-937A-F6F3D5E15F3A}"/>
                </a:ext>
              </a:extLst>
            </p:cNvPr>
            <p:cNvSpPr txBox="1"/>
            <p:nvPr/>
          </p:nvSpPr>
          <p:spPr>
            <a:xfrm>
              <a:off x="843604" y="2337765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</a:t>
              </a:r>
              <a:r>
                <a:rPr lang="fr-FR" baseline="-25000" dirty="0"/>
                <a:t>2</a:t>
              </a:r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AD046C5-CF74-AE49-82F1-870CD41430D7}"/>
                </a:ext>
              </a:extLst>
            </p:cNvPr>
            <p:cNvSpPr/>
            <p:nvPr/>
          </p:nvSpPr>
          <p:spPr>
            <a:xfrm>
              <a:off x="3578087" y="4381487"/>
              <a:ext cx="4572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32AE6CD-9BC9-104C-931F-579384368669}"/>
                </a:ext>
              </a:extLst>
            </p:cNvPr>
            <p:cNvSpPr txBox="1"/>
            <p:nvPr/>
          </p:nvSpPr>
          <p:spPr>
            <a:xfrm>
              <a:off x="3578087" y="40578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CA27C88-F0DB-834C-A581-1F4BCC817A3F}"/>
                </a:ext>
              </a:extLst>
            </p:cNvPr>
            <p:cNvSpPr/>
            <p:nvPr/>
          </p:nvSpPr>
          <p:spPr>
            <a:xfrm>
              <a:off x="3600779" y="4772215"/>
              <a:ext cx="45719" cy="477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45893FFC-AA75-554A-AE13-BD57FEA59D6A}"/>
                </a:ext>
              </a:extLst>
            </p:cNvPr>
            <p:cNvSpPr/>
            <p:nvPr/>
          </p:nvSpPr>
          <p:spPr>
            <a:xfrm>
              <a:off x="-2873037" y="4069223"/>
              <a:ext cx="8254662" cy="3913392"/>
            </a:xfrm>
            <a:prstGeom prst="arc">
              <a:avLst>
                <a:gd name="adj1" fmla="val 16349290"/>
                <a:gd name="adj2" fmla="val 21521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830C5CA-366E-D94C-A1D6-6B03F103B28A}"/>
                </a:ext>
              </a:extLst>
            </p:cNvPr>
            <p:cNvSpPr txBox="1"/>
            <p:nvPr/>
          </p:nvSpPr>
          <p:spPr>
            <a:xfrm>
              <a:off x="3468957" y="44619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C15B885-1078-FF43-AD62-36F522CC9536}"/>
                </a:ext>
              </a:extLst>
            </p:cNvPr>
            <p:cNvSpPr txBox="1"/>
            <p:nvPr/>
          </p:nvSpPr>
          <p:spPr>
            <a:xfrm>
              <a:off x="5001872" y="49248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3B583D9-94A3-4240-BE56-CE329F4CF1AB}"/>
                </a:ext>
              </a:extLst>
            </p:cNvPr>
            <p:cNvSpPr/>
            <p:nvPr/>
          </p:nvSpPr>
          <p:spPr>
            <a:xfrm>
              <a:off x="5033676" y="522088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527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/>
          <p:nvPr/>
        </p:nvCxnSpPr>
        <p:spPr>
          <a:xfrm flipV="1">
            <a:off x="1333500" y="666750"/>
            <a:ext cx="0" cy="55626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/>
          <p:nvPr/>
        </p:nvCxnSpPr>
        <p:spPr>
          <a:xfrm>
            <a:off x="990600" y="5962650"/>
            <a:ext cx="878205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E5E56-2BCA-0F4D-9526-F45789756EA1}"/>
              </a:ext>
            </a:extLst>
          </p:cNvPr>
          <p:cNvCxnSpPr/>
          <p:nvPr/>
        </p:nvCxnSpPr>
        <p:spPr>
          <a:xfrm flipH="1">
            <a:off x="971550" y="952500"/>
            <a:ext cx="85344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EB80FB-F97A-A34F-B4C8-DFA1ADC988B1}"/>
              </a:ext>
            </a:extLst>
          </p:cNvPr>
          <p:cNvCxnSpPr/>
          <p:nvPr/>
        </p:nvCxnSpPr>
        <p:spPr>
          <a:xfrm>
            <a:off x="9315450" y="666750"/>
            <a:ext cx="0" cy="556260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65D107A-1B30-D042-A682-608179697811}"/>
              </a:ext>
            </a:extLst>
          </p:cNvPr>
          <p:cNvSpPr txBox="1"/>
          <p:nvPr/>
        </p:nvSpPr>
        <p:spPr>
          <a:xfrm>
            <a:off x="9426437" y="4402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560CA6-32F6-5841-9F8D-9CC94E11530D}"/>
              </a:ext>
            </a:extLst>
          </p:cNvPr>
          <p:cNvSpPr txBox="1"/>
          <p:nvPr/>
        </p:nvSpPr>
        <p:spPr>
          <a:xfrm>
            <a:off x="736934" y="60446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9709484" y="577798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11207E-7F76-8E4F-A5CF-53731AFD3732}"/>
              </a:ext>
            </a:extLst>
          </p:cNvPr>
          <p:cNvSpPr txBox="1"/>
          <p:nvPr/>
        </p:nvSpPr>
        <p:spPr>
          <a:xfrm>
            <a:off x="661354" y="7106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C690E1-CD83-F24F-990A-C0FF59D688EB}"/>
              </a:ext>
            </a:extLst>
          </p:cNvPr>
          <p:cNvSpPr txBox="1"/>
          <p:nvPr/>
        </p:nvSpPr>
        <p:spPr>
          <a:xfrm>
            <a:off x="9293962" y="602591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1035011" y="34135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ACF29D2-249F-E941-BF22-AF86C0B061F1}"/>
              </a:ext>
            </a:extLst>
          </p:cNvPr>
          <p:cNvSpPr/>
          <p:nvPr/>
        </p:nvSpPr>
        <p:spPr>
          <a:xfrm>
            <a:off x="2610838" y="3805988"/>
            <a:ext cx="4478466" cy="2608028"/>
          </a:xfrm>
          <a:prstGeom prst="arc">
            <a:avLst>
              <a:gd name="adj1" fmla="val 16200000"/>
              <a:gd name="adj2" fmla="val 21464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E3D3CB1-0FAB-0847-95A5-7E075D2428E9}"/>
              </a:ext>
            </a:extLst>
          </p:cNvPr>
          <p:cNvSpPr/>
          <p:nvPr/>
        </p:nvSpPr>
        <p:spPr>
          <a:xfrm rot="9174205">
            <a:off x="5853419" y="1630687"/>
            <a:ext cx="3857221" cy="2608028"/>
          </a:xfrm>
          <a:prstGeom prst="arc">
            <a:avLst>
              <a:gd name="adj1" fmla="val 18726458"/>
              <a:gd name="adj2" fmla="val 1010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A27C88-F0DB-834C-A581-1F4BCC817A3F}"/>
              </a:ext>
            </a:extLst>
          </p:cNvPr>
          <p:cNvSpPr/>
          <p:nvPr/>
        </p:nvSpPr>
        <p:spPr>
          <a:xfrm>
            <a:off x="6391255" y="4174319"/>
            <a:ext cx="45719" cy="4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2678934-A925-5149-AE7D-4677E482F71F}"/>
              </a:ext>
            </a:extLst>
          </p:cNvPr>
          <p:cNvSpPr txBox="1"/>
          <p:nvPr/>
        </p:nvSpPr>
        <p:spPr>
          <a:xfrm>
            <a:off x="6391255" y="38526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D43521A-387F-DF4D-A22F-9D5E3B36038C}"/>
              </a:ext>
            </a:extLst>
          </p:cNvPr>
          <p:cNvCxnSpPr>
            <a:cxnSpLocks/>
          </p:cNvCxnSpPr>
          <p:nvPr/>
        </p:nvCxnSpPr>
        <p:spPr>
          <a:xfrm>
            <a:off x="4540197" y="3188472"/>
            <a:ext cx="3307742" cy="174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9FDB8F0-5FC5-1848-A93D-E5E35B747188}"/>
              </a:ext>
            </a:extLst>
          </p:cNvPr>
          <p:cNvSpPr/>
          <p:nvPr/>
        </p:nvSpPr>
        <p:spPr>
          <a:xfrm>
            <a:off x="4699222" y="3260034"/>
            <a:ext cx="45719" cy="55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7DBA00-9B3D-824C-9BA9-971E4389DE1C}"/>
              </a:ext>
            </a:extLst>
          </p:cNvPr>
          <p:cNvSpPr txBox="1"/>
          <p:nvPr/>
        </p:nvSpPr>
        <p:spPr>
          <a:xfrm>
            <a:off x="4687950" y="30038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05872157-72F5-AA4F-95B2-6ECAAC12218C}"/>
              </a:ext>
            </a:extLst>
          </p:cNvPr>
          <p:cNvSpPr/>
          <p:nvPr/>
        </p:nvSpPr>
        <p:spPr>
          <a:xfrm>
            <a:off x="7347005" y="4683318"/>
            <a:ext cx="254442" cy="1351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701CF2F-C90F-A14E-89DA-0BA78979C442}"/>
              </a:ext>
            </a:extLst>
          </p:cNvPr>
          <p:cNvSpPr txBox="1"/>
          <p:nvPr/>
        </p:nvSpPr>
        <p:spPr>
          <a:xfrm>
            <a:off x="7101386" y="47791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-1/p</a:t>
            </a:r>
          </a:p>
        </p:txBody>
      </p:sp>
    </p:spTree>
    <p:extLst>
      <p:ext uri="{BB962C8B-B14F-4D97-AF65-F5344CB8AC3E}">
        <p14:creationId xmlns:p14="http://schemas.microsoft.com/office/powerpoint/2010/main" val="20409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/>
          <p:nvPr/>
        </p:nvCxnSpPr>
        <p:spPr>
          <a:xfrm flipV="1">
            <a:off x="1333500" y="666750"/>
            <a:ext cx="0" cy="55626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/>
          <p:nvPr/>
        </p:nvCxnSpPr>
        <p:spPr>
          <a:xfrm>
            <a:off x="990600" y="5962650"/>
            <a:ext cx="878205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E5E56-2BCA-0F4D-9526-F45789756EA1}"/>
              </a:ext>
            </a:extLst>
          </p:cNvPr>
          <p:cNvCxnSpPr/>
          <p:nvPr/>
        </p:nvCxnSpPr>
        <p:spPr>
          <a:xfrm flipH="1">
            <a:off x="971550" y="952500"/>
            <a:ext cx="85344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EB80FB-F97A-A34F-B4C8-DFA1ADC988B1}"/>
              </a:ext>
            </a:extLst>
          </p:cNvPr>
          <p:cNvCxnSpPr/>
          <p:nvPr/>
        </p:nvCxnSpPr>
        <p:spPr>
          <a:xfrm>
            <a:off x="9315450" y="666750"/>
            <a:ext cx="0" cy="556260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65D107A-1B30-D042-A682-608179697811}"/>
              </a:ext>
            </a:extLst>
          </p:cNvPr>
          <p:cNvSpPr txBox="1"/>
          <p:nvPr/>
        </p:nvSpPr>
        <p:spPr>
          <a:xfrm>
            <a:off x="9426437" y="4402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560CA6-32F6-5841-9F8D-9CC94E11530D}"/>
              </a:ext>
            </a:extLst>
          </p:cNvPr>
          <p:cNvSpPr txBox="1"/>
          <p:nvPr/>
        </p:nvSpPr>
        <p:spPr>
          <a:xfrm>
            <a:off x="736934" y="60446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9709484" y="577798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11207E-7F76-8E4F-A5CF-53731AFD3732}"/>
              </a:ext>
            </a:extLst>
          </p:cNvPr>
          <p:cNvSpPr txBox="1"/>
          <p:nvPr/>
        </p:nvSpPr>
        <p:spPr>
          <a:xfrm>
            <a:off x="661354" y="7106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C690E1-CD83-F24F-990A-C0FF59D688EB}"/>
              </a:ext>
            </a:extLst>
          </p:cNvPr>
          <p:cNvSpPr txBox="1"/>
          <p:nvPr/>
        </p:nvSpPr>
        <p:spPr>
          <a:xfrm>
            <a:off x="9293962" y="602591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1035011" y="34135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ACF29D2-249F-E941-BF22-AF86C0B061F1}"/>
              </a:ext>
            </a:extLst>
          </p:cNvPr>
          <p:cNvSpPr/>
          <p:nvPr/>
        </p:nvSpPr>
        <p:spPr>
          <a:xfrm>
            <a:off x="2610838" y="3805988"/>
            <a:ext cx="4478466" cy="2608028"/>
          </a:xfrm>
          <a:prstGeom prst="arc">
            <a:avLst>
              <a:gd name="adj1" fmla="val 16200000"/>
              <a:gd name="adj2" fmla="val 21464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E3D3CB1-0FAB-0847-95A5-7E075D2428E9}"/>
              </a:ext>
            </a:extLst>
          </p:cNvPr>
          <p:cNvSpPr/>
          <p:nvPr/>
        </p:nvSpPr>
        <p:spPr>
          <a:xfrm rot="9174205">
            <a:off x="5853419" y="1630687"/>
            <a:ext cx="3857221" cy="2608028"/>
          </a:xfrm>
          <a:prstGeom prst="arc">
            <a:avLst>
              <a:gd name="adj1" fmla="val 18726458"/>
              <a:gd name="adj2" fmla="val 1010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A27C88-F0DB-834C-A581-1F4BCC817A3F}"/>
              </a:ext>
            </a:extLst>
          </p:cNvPr>
          <p:cNvSpPr/>
          <p:nvPr/>
        </p:nvSpPr>
        <p:spPr>
          <a:xfrm>
            <a:off x="6391255" y="4174319"/>
            <a:ext cx="45719" cy="4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2678934-A925-5149-AE7D-4677E482F71F}"/>
              </a:ext>
            </a:extLst>
          </p:cNvPr>
          <p:cNvSpPr txBox="1"/>
          <p:nvPr/>
        </p:nvSpPr>
        <p:spPr>
          <a:xfrm>
            <a:off x="6391255" y="38526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D43521A-387F-DF4D-A22F-9D5E3B36038C}"/>
              </a:ext>
            </a:extLst>
          </p:cNvPr>
          <p:cNvCxnSpPr>
            <a:cxnSpLocks/>
          </p:cNvCxnSpPr>
          <p:nvPr/>
        </p:nvCxnSpPr>
        <p:spPr>
          <a:xfrm>
            <a:off x="4540197" y="3188472"/>
            <a:ext cx="3307742" cy="174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9FDB8F0-5FC5-1848-A93D-E5E35B747188}"/>
              </a:ext>
            </a:extLst>
          </p:cNvPr>
          <p:cNvSpPr/>
          <p:nvPr/>
        </p:nvSpPr>
        <p:spPr>
          <a:xfrm>
            <a:off x="4699222" y="3260034"/>
            <a:ext cx="45719" cy="55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7DBA00-9B3D-824C-9BA9-971E4389DE1C}"/>
              </a:ext>
            </a:extLst>
          </p:cNvPr>
          <p:cNvSpPr txBox="1"/>
          <p:nvPr/>
        </p:nvSpPr>
        <p:spPr>
          <a:xfrm>
            <a:off x="4687950" y="300380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05872157-72F5-AA4F-95B2-6ECAAC12218C}"/>
              </a:ext>
            </a:extLst>
          </p:cNvPr>
          <p:cNvSpPr/>
          <p:nvPr/>
        </p:nvSpPr>
        <p:spPr>
          <a:xfrm>
            <a:off x="7347005" y="4683318"/>
            <a:ext cx="254442" cy="1351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701CF2F-C90F-A14E-89DA-0BA78979C442}"/>
              </a:ext>
            </a:extLst>
          </p:cNvPr>
          <p:cNvSpPr txBox="1"/>
          <p:nvPr/>
        </p:nvSpPr>
        <p:spPr>
          <a:xfrm>
            <a:off x="7101386" y="47791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-1/p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807F85-36D2-F24A-ACBA-EED5DFC525F5}"/>
              </a:ext>
            </a:extLst>
          </p:cNvPr>
          <p:cNvSpPr txBox="1"/>
          <p:nvPr/>
        </p:nvSpPr>
        <p:spPr>
          <a:xfrm>
            <a:off x="3559647" y="29903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-25000" dirty="0"/>
              <a:t>0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637A884-D6BB-914F-99B4-90070CFB9DBF}"/>
              </a:ext>
            </a:extLst>
          </p:cNvPr>
          <p:cNvSpPr/>
          <p:nvPr/>
        </p:nvSpPr>
        <p:spPr>
          <a:xfrm>
            <a:off x="3865868" y="32769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3D933CD-A700-7A44-AD30-47E8943593A0}"/>
              </a:ext>
            </a:extLst>
          </p:cNvPr>
          <p:cNvCxnSpPr>
            <a:cxnSpLocks/>
          </p:cNvCxnSpPr>
          <p:nvPr/>
        </p:nvCxnSpPr>
        <p:spPr>
          <a:xfrm flipV="1">
            <a:off x="3879783" y="3299788"/>
            <a:ext cx="833354" cy="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BEEBB29D-0D59-9C4A-B554-5BC6573B3060}"/>
              </a:ext>
            </a:extLst>
          </p:cNvPr>
          <p:cNvSpPr/>
          <p:nvPr/>
        </p:nvSpPr>
        <p:spPr>
          <a:xfrm rot="16200000">
            <a:off x="4208843" y="3053492"/>
            <a:ext cx="175233" cy="833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56D6E-BC7C-8140-80C6-BC11374CBC58}"/>
              </a:ext>
            </a:extLst>
          </p:cNvPr>
          <p:cNvSpPr txBox="1"/>
          <p:nvPr/>
        </p:nvSpPr>
        <p:spPr>
          <a:xfrm>
            <a:off x="4139967" y="348445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X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391122-60B8-914B-A3DD-5888CBA775FC}"/>
              </a:ext>
            </a:extLst>
          </p:cNvPr>
          <p:cNvSpPr txBox="1"/>
          <p:nvPr/>
        </p:nvSpPr>
        <p:spPr>
          <a:xfrm>
            <a:off x="159027" y="249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601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89</Words>
  <Application>Microsoft Macintosh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8</cp:revision>
  <dcterms:created xsi:type="dcterms:W3CDTF">2020-08-18T19:54:40Z</dcterms:created>
  <dcterms:modified xsi:type="dcterms:W3CDTF">2020-08-19T13:22:58Z</dcterms:modified>
</cp:coreProperties>
</file>