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D2A23-9AD5-8E41-814C-766164BB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932244-966E-2246-ABF2-F0340BB35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A28F0-5FC9-7949-9DB1-62711030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FAD16E-86BE-E343-81F5-BBE270AF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86D405-2BE8-6542-AF26-3A12B1E7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3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8BF7B-EF6A-2B4D-B883-BAFAF302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E64236-1985-EA43-80EC-6DD4233E3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CC12B-92F8-B444-9119-81D22557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DB5740-B413-314E-AC7F-F61EA6A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C5359-DA09-0B45-B363-8DAAFF31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32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B5EE6A-DF95-D94F-950C-ECA3BE2D4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804FFC-DC51-C64A-8DFD-11161A110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72178-8CC3-F545-976A-C54EF02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3FD1A-2180-BD41-AD50-88B1F77C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20E85-F456-434E-878A-4D61A883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17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8A4A0-AD98-384C-A099-F8501473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E18C8-2DF3-D043-B78D-319FB0DB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4AEF5-6074-D14B-89E5-9BC8A4CF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0F565-B388-AC48-843F-88E4CBAE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F86F3-D6D4-6D47-8D43-071311B2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5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CA906-FBE4-D64A-ABC9-E058E25C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9E2102-F1B7-CE4C-80F1-8FB46225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20A1B2-6CBE-B741-AB33-B1A68F8D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5809D-AE5F-C04B-9C11-8C40D4C9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2716A-4DFC-2A44-ADD4-C5FD923F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F4C84-0F7D-F44E-B334-3F3AF7BC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14781-0EC2-5B4D-8039-52163302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F4E033-3113-CF4B-BCE0-4FBE6CBB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C1862-AB3D-6548-BB9E-DA12FA3D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91E3E8-909E-5F4B-A015-B8388E92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3EB30-A09F-CD40-829E-D5AA31F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2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84E85-49AE-D84B-B124-E57181A9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32C73A-81DF-F243-958B-81B7B387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950C75-7850-EC4A-8E30-04AC51BA8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5CE506-2BC9-104C-B6C6-CA40C222E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F7A7DF-6416-FE46-A0F1-B9E34CAF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F12D80-307A-4343-9591-C91E5A6D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7B7C95-B334-494C-915B-F15325A9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9148AF-D629-634B-8823-08FFDED4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92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00EA9-786E-FD44-BBB1-F5192F0C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B5D910-3EBA-504A-94E7-104F888C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0A4F3A-BE16-0541-BA2C-9E135148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7660F-B807-4449-A303-9669BE64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DCD33D-6A9B-2345-ACF1-A0215C5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F4AC4D-AA51-3544-8A1D-14AFEE8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868D2-1778-2C47-ABB1-432A6DA0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1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13F73-DB44-714D-A962-F4D5CF66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F54937-A478-D64E-9C93-9EDB9A1E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46867A-0576-0942-880C-BA8877AE7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9391F3-05A7-ED44-B3FE-1CCDBE72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A74440-87C9-934D-83AE-298D0D59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1AFB3C-6236-124E-9EFC-7846BBD8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89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7D206-7725-2544-A9FA-62E4CC89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7EF0D0-68DB-5A48-8FDB-EDC57BC5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F62EA6-1310-154F-B7F0-2F4A203E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C3288-231C-8B42-920A-DC0348F1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32AE4D-7AC0-CE42-9433-9F6B0BDF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ADFB2-4740-DE4E-8514-F7B0EB2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2B2540-FC27-9D46-91AC-BF66541A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E1A86B-37B6-6C40-842F-AFCE4A32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BAF23-DA81-6F47-AA87-49C280C13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EAA5-D7EF-AC43-AEFD-A35340EF07A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31C0F-B713-9548-B7F1-3C2EFB145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C37587-9D95-A24F-9329-19E5C53D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9894-0518-F540-AA53-A22FBFE80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9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>
            <a:cxnSpLocks/>
          </p:cNvCxnSpPr>
          <p:nvPr/>
        </p:nvCxnSpPr>
        <p:spPr>
          <a:xfrm flipV="1">
            <a:off x="4032949" y="1411035"/>
            <a:ext cx="0" cy="344021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>
            <a:cxnSpLocks/>
          </p:cNvCxnSpPr>
          <p:nvPr/>
        </p:nvCxnSpPr>
        <p:spPr>
          <a:xfrm>
            <a:off x="3863637" y="4666588"/>
            <a:ext cx="49251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8738579" y="46327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3716641" y="10417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29AA70-930D-4846-AE84-832895521B95}"/>
              </a:ext>
            </a:extLst>
          </p:cNvPr>
          <p:cNvSpPr txBox="1"/>
          <p:nvPr/>
        </p:nvSpPr>
        <p:spPr>
          <a:xfrm>
            <a:off x="7511438" y="46327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I/</a:t>
            </a:r>
            <a:r>
              <a:rPr lang="fr-FR" dirty="0" err="1"/>
              <a:t>pX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3BB4891-74A6-DB43-AF42-87C490CB60C1}"/>
              </a:ext>
            </a:extLst>
          </p:cNvPr>
          <p:cNvCxnSpPr>
            <a:cxnSpLocks/>
          </p:cNvCxnSpPr>
          <p:nvPr/>
        </p:nvCxnSpPr>
        <p:spPr>
          <a:xfrm flipH="1" flipV="1">
            <a:off x="4013518" y="1952369"/>
            <a:ext cx="3660028" cy="271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ED50C1-6D29-1045-BDA9-CA29F4AC51E0}"/>
              </a:ext>
            </a:extLst>
          </p:cNvPr>
          <p:cNvSpPr txBox="1"/>
          <p:nvPr/>
        </p:nvSpPr>
        <p:spPr>
          <a:xfrm>
            <a:off x="3393156" y="1821116"/>
            <a:ext cx="7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</a:t>
            </a:r>
            <a:r>
              <a:rPr lang="fr-FR" dirty="0" err="1"/>
              <a:t>pY</a:t>
            </a:r>
            <a:endParaRPr lang="fr-FR" dirty="0"/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F8163515-718C-C847-92EC-6266E6FB69AC}"/>
              </a:ext>
            </a:extLst>
          </p:cNvPr>
          <p:cNvSpPr/>
          <p:nvPr/>
        </p:nvSpPr>
        <p:spPr>
          <a:xfrm>
            <a:off x="5081649" y="2752991"/>
            <a:ext cx="330609" cy="2282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6115BE-A805-2C40-B8B8-F3955C9FAFC0}"/>
              </a:ext>
            </a:extLst>
          </p:cNvPr>
          <p:cNvSpPr txBox="1"/>
          <p:nvPr/>
        </p:nvSpPr>
        <p:spPr>
          <a:xfrm>
            <a:off x="4218415" y="268243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pX</a:t>
            </a:r>
            <a:r>
              <a:rPr lang="fr-FR" dirty="0"/>
              <a:t>/</a:t>
            </a:r>
            <a:r>
              <a:rPr lang="fr-FR" dirty="0" err="1"/>
              <a:t>pY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7E8F8E-0E81-D644-9319-A800361025D9}"/>
              </a:ext>
            </a:extLst>
          </p:cNvPr>
          <p:cNvSpPr txBox="1"/>
          <p:nvPr/>
        </p:nvSpPr>
        <p:spPr>
          <a:xfrm>
            <a:off x="4653312" y="350745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735CD-0466-7343-93C8-04543DBA752E}"/>
              </a:ext>
            </a:extLst>
          </p:cNvPr>
          <p:cNvSpPr txBox="1"/>
          <p:nvPr/>
        </p:nvSpPr>
        <p:spPr>
          <a:xfrm>
            <a:off x="6176743" y="24176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9709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>
            <a:cxnSpLocks/>
          </p:cNvCxnSpPr>
          <p:nvPr/>
        </p:nvCxnSpPr>
        <p:spPr>
          <a:xfrm flipV="1">
            <a:off x="4032949" y="1411035"/>
            <a:ext cx="0" cy="344021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>
            <a:cxnSpLocks/>
          </p:cNvCxnSpPr>
          <p:nvPr/>
        </p:nvCxnSpPr>
        <p:spPr>
          <a:xfrm>
            <a:off x="3863637" y="4666588"/>
            <a:ext cx="49251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8738579" y="46327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3716641" y="10417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29AA70-930D-4846-AE84-832895521B95}"/>
              </a:ext>
            </a:extLst>
          </p:cNvPr>
          <p:cNvSpPr txBox="1"/>
          <p:nvPr/>
        </p:nvSpPr>
        <p:spPr>
          <a:xfrm>
            <a:off x="7511438" y="46327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I/</a:t>
            </a:r>
            <a:r>
              <a:rPr lang="fr-FR" dirty="0" err="1"/>
              <a:t>pX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3BB4891-74A6-DB43-AF42-87C490CB60C1}"/>
              </a:ext>
            </a:extLst>
          </p:cNvPr>
          <p:cNvCxnSpPr>
            <a:cxnSpLocks/>
          </p:cNvCxnSpPr>
          <p:nvPr/>
        </p:nvCxnSpPr>
        <p:spPr>
          <a:xfrm flipH="1" flipV="1">
            <a:off x="4013518" y="1952369"/>
            <a:ext cx="3660028" cy="271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ED50C1-6D29-1045-BDA9-CA29F4AC51E0}"/>
              </a:ext>
            </a:extLst>
          </p:cNvPr>
          <p:cNvSpPr txBox="1"/>
          <p:nvPr/>
        </p:nvSpPr>
        <p:spPr>
          <a:xfrm>
            <a:off x="3393156" y="1821116"/>
            <a:ext cx="7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</a:t>
            </a:r>
            <a:r>
              <a:rPr lang="fr-FR" dirty="0" err="1"/>
              <a:t>pY</a:t>
            </a:r>
            <a:endParaRPr lang="fr-FR" dirty="0"/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F8163515-718C-C847-92EC-6266E6FB69AC}"/>
              </a:ext>
            </a:extLst>
          </p:cNvPr>
          <p:cNvSpPr/>
          <p:nvPr/>
        </p:nvSpPr>
        <p:spPr>
          <a:xfrm>
            <a:off x="5081649" y="2752991"/>
            <a:ext cx="330609" cy="2282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6115BE-A805-2C40-B8B8-F3955C9FAFC0}"/>
              </a:ext>
            </a:extLst>
          </p:cNvPr>
          <p:cNvSpPr txBox="1"/>
          <p:nvPr/>
        </p:nvSpPr>
        <p:spPr>
          <a:xfrm>
            <a:off x="4218415" y="268243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pX</a:t>
            </a:r>
            <a:r>
              <a:rPr lang="fr-FR" dirty="0"/>
              <a:t>/</a:t>
            </a:r>
            <a:r>
              <a:rPr lang="fr-FR" dirty="0" err="1"/>
              <a:t>pY</a:t>
            </a:r>
            <a:endParaRPr lang="fr-FR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2441E7C6-4188-7B44-B132-AA729980171A}"/>
              </a:ext>
            </a:extLst>
          </p:cNvPr>
          <p:cNvSpPr/>
          <p:nvPr/>
        </p:nvSpPr>
        <p:spPr>
          <a:xfrm rot="10637884">
            <a:off x="4791563" y="753268"/>
            <a:ext cx="3595817" cy="3126260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9FAC8A9-40D6-D14C-B1B0-9BCC38C640AF}"/>
              </a:ext>
            </a:extLst>
          </p:cNvPr>
          <p:cNvSpPr/>
          <p:nvPr/>
        </p:nvSpPr>
        <p:spPr>
          <a:xfrm rot="10637884">
            <a:off x="5173214" y="514392"/>
            <a:ext cx="3595817" cy="31262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945EAD1-3C0D-8D40-BFAB-238110B94599}"/>
              </a:ext>
            </a:extLst>
          </p:cNvPr>
          <p:cNvSpPr/>
          <p:nvPr/>
        </p:nvSpPr>
        <p:spPr>
          <a:xfrm rot="10637884">
            <a:off x="4212085" y="1238854"/>
            <a:ext cx="3595817" cy="3126260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FC4CE74-0E69-464A-9B72-D392B138D52A}"/>
              </a:ext>
            </a:extLst>
          </p:cNvPr>
          <p:cNvSpPr/>
          <p:nvPr/>
        </p:nvSpPr>
        <p:spPr>
          <a:xfrm rot="10637884">
            <a:off x="5625829" y="83016"/>
            <a:ext cx="3595817" cy="3126260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B613B41-716D-6F40-A72E-A5354941E2C4}"/>
              </a:ext>
            </a:extLst>
          </p:cNvPr>
          <p:cNvSpPr/>
          <p:nvPr/>
        </p:nvSpPr>
        <p:spPr>
          <a:xfrm rot="10637884">
            <a:off x="6189128" y="-392157"/>
            <a:ext cx="3595817" cy="3126260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B8A4518-A0DB-FC42-9C5A-A3C060C1237D}"/>
              </a:ext>
            </a:extLst>
          </p:cNvPr>
          <p:cNvSpPr/>
          <p:nvPr/>
        </p:nvSpPr>
        <p:spPr>
          <a:xfrm>
            <a:off x="5705061" y="3190778"/>
            <a:ext cx="118593" cy="8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42FD834-B1D8-354F-965B-0E7954BAB73D}"/>
              </a:ext>
            </a:extLst>
          </p:cNvPr>
          <p:cNvSpPr txBox="1"/>
          <p:nvPr/>
        </p:nvSpPr>
        <p:spPr>
          <a:xfrm>
            <a:off x="5735744" y="28837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1EBDA06-21FE-284F-A1EA-BFB7EF8F98FE}"/>
              </a:ext>
            </a:extLst>
          </p:cNvPr>
          <p:cNvSpPr/>
          <p:nvPr/>
        </p:nvSpPr>
        <p:spPr>
          <a:xfrm>
            <a:off x="6117440" y="2757417"/>
            <a:ext cx="118593" cy="8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412739A-971F-9942-B928-2278F1A30BF7}"/>
              </a:ext>
            </a:extLst>
          </p:cNvPr>
          <p:cNvSpPr txBox="1"/>
          <p:nvPr/>
        </p:nvSpPr>
        <p:spPr>
          <a:xfrm>
            <a:off x="6167364" y="24603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0A10A3C-EA53-5C4A-85A5-F1E4E3088F78}"/>
              </a:ext>
            </a:extLst>
          </p:cNvPr>
          <p:cNvSpPr/>
          <p:nvPr/>
        </p:nvSpPr>
        <p:spPr>
          <a:xfrm>
            <a:off x="4759631" y="2468742"/>
            <a:ext cx="60847" cy="10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4E608E2-5B1B-0544-AAE6-1C04E21CB3C5}"/>
              </a:ext>
            </a:extLst>
          </p:cNvPr>
          <p:cNvSpPr txBox="1"/>
          <p:nvPr/>
        </p:nvSpPr>
        <p:spPr>
          <a:xfrm>
            <a:off x="4729774" y="22049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15FD01-E058-9049-9065-1123F1656EAD}"/>
              </a:ext>
            </a:extLst>
          </p:cNvPr>
          <p:cNvSpPr txBox="1"/>
          <p:nvPr/>
        </p:nvSpPr>
        <p:spPr>
          <a:xfrm>
            <a:off x="4937528" y="41328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096F0D-C3AE-6941-8E5B-A094871DF9C2}"/>
              </a:ext>
            </a:extLst>
          </p:cNvPr>
          <p:cNvSpPr/>
          <p:nvPr/>
        </p:nvSpPr>
        <p:spPr>
          <a:xfrm>
            <a:off x="5066735" y="4114799"/>
            <a:ext cx="101946" cy="7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42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30</Words>
  <Application>Microsoft Macintosh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2</cp:revision>
  <dcterms:created xsi:type="dcterms:W3CDTF">2020-08-24T20:06:03Z</dcterms:created>
  <dcterms:modified xsi:type="dcterms:W3CDTF">2020-08-25T02:14:16Z</dcterms:modified>
</cp:coreProperties>
</file>