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96784-D28C-FF4D-960E-70DA5900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FB95E6-A4F2-9B4B-BFCF-9C115392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5EC58-79F0-D24F-BAAD-5A34FFE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55C75-FFE2-BF41-B2D7-B1D8F1A7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5B1BF-0BBA-B740-A0DA-8E6D239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0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22CBF-7CFF-E04C-8815-5789ED0F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E6EB4-DD7D-BE42-886A-BAAF9B7AE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7313F-2062-4747-8165-B3B7876D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44D4F-23F5-8846-A134-039A3053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8F9259-07E8-1947-BB68-1D2E9C38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1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3DB5B2-A3B3-814A-8A28-7BA69DEA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8BFD5-1108-D641-93CC-A9E8E03F5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6EB1D-7192-3242-BA08-42227B78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C42D-1235-8C4A-98C2-4411E73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E7604-AF6D-1F4B-82E7-E98EA8EB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3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86C91-6B06-3446-917C-98D10CB7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91649-3635-EC4F-A835-968AB3F4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69718-8E15-604C-80EC-B92E5C0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0E300-E89D-5447-8A81-BBBD2873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39AEF-130D-D440-997D-2638ACCC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5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3A851-52DD-5A48-8D01-459E08C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6DAE3-946F-514F-8F0A-583092CA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B9FC0-9162-3E45-AD87-80696BAD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B0D1D-DC6D-CA44-BD0E-7BDE14D3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CB4D4-9854-9E4D-9DD6-18D3575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DAF23-919C-DF49-B61F-8BD3B0E8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B97E9-5A32-C74F-912A-54675F4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232E2B-36CD-6E42-9557-7FF9B142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42DB6-C9AD-7D4F-A9EC-546E7DFC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05774D-60D3-9944-A4B3-6CB94351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797798-3875-AC4E-B71E-EA3B4CE3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E200-8AA3-9746-B3BD-196FABBF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CD866-89E2-014E-85D9-D33B4C88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A8B509-6848-D540-AE7D-CA146ACD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0C3538-4CED-574C-A276-6E152F166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5460DB-AB01-4F47-987B-2ECC3AC4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37582A-2B29-1840-A462-16B9BA70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30E726-B717-EF49-B35F-28E85F41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BC520-2E5E-2745-A1DF-B6F91AF3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3BDAA-4A51-BF4C-94C2-55EB63D9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DF056C-E434-0D46-A198-172C4F1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20EFC7-D051-DD4C-8A31-0BE59721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1F0BC-A904-3D4C-98DD-C404F01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6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247965-C847-2344-8884-8B8EB4D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AA3D90-6BAA-2447-9209-4612F18A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54EB84-B865-2F48-96D2-940C849D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33357-B52E-4346-BDF6-D2FF69D0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F9559-A027-3845-BB1F-B5398A7E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A619BB-4889-5E49-A568-393CCCCF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8E2B8-A2F9-A445-8F87-0403385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469E0-2481-9B47-8741-9288A5C2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2AFD5-2943-DE41-96EF-9929E27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F9546-09A6-B24E-A5D7-D26958FE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C22FC0-4022-7342-9E5B-D822312E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0585CE-9C24-4441-8C1B-34DFA57AD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438A94-798E-0849-965F-EA8D3986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E4F58D-EBC7-3847-9C1A-C96AD114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E2A88-CBD8-EB4E-8B83-553E2C62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0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7818F2-BAAE-C04A-814A-F8171BF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F53619-D25A-1544-8815-502E905B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9FE9B-ECF9-F94D-8DA4-F08E0F60E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FBB8-8A19-BD4B-8123-C7F97F7FA838}" type="datetimeFigureOut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9547-5392-F14D-BB34-2F9B8626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97090F-1682-5F47-8BAE-2C0A9602D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AF39-2B0A-3F47-986B-595FFE463C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>
            <a:cxnSpLocks/>
          </p:cNvCxnSpPr>
          <p:nvPr/>
        </p:nvCxnSpPr>
        <p:spPr>
          <a:xfrm flipV="1">
            <a:off x="4032949" y="1411035"/>
            <a:ext cx="0" cy="3440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>
            <a:cxnSpLocks/>
          </p:cNvCxnSpPr>
          <p:nvPr/>
        </p:nvCxnSpPr>
        <p:spPr>
          <a:xfrm>
            <a:off x="3863637" y="4666588"/>
            <a:ext cx="49251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8738579" y="46327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3716641" y="10417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F71DB0-947B-404A-96A7-D653950CAE11}"/>
              </a:ext>
            </a:extLst>
          </p:cNvPr>
          <p:cNvCxnSpPr/>
          <p:nvPr/>
        </p:nvCxnSpPr>
        <p:spPr>
          <a:xfrm flipV="1">
            <a:off x="7653130" y="3523860"/>
            <a:ext cx="0" cy="11427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829AA70-930D-4846-AE84-832895521B95}"/>
              </a:ext>
            </a:extLst>
          </p:cNvPr>
          <p:cNvSpPr txBox="1"/>
          <p:nvPr/>
        </p:nvSpPr>
        <p:spPr>
          <a:xfrm>
            <a:off x="7499081" y="46327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13B655-9143-484F-B221-04AF26321968}"/>
              </a:ext>
            </a:extLst>
          </p:cNvPr>
          <p:cNvCxnSpPr/>
          <p:nvPr/>
        </p:nvCxnSpPr>
        <p:spPr>
          <a:xfrm flipH="1">
            <a:off x="4024739" y="3523860"/>
            <a:ext cx="3622780" cy="113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148590F-0D4A-7349-9749-1E8CB97301FE}"/>
              </a:ext>
            </a:extLst>
          </p:cNvPr>
          <p:cNvSpPr txBox="1"/>
          <p:nvPr/>
        </p:nvSpPr>
        <p:spPr>
          <a:xfrm>
            <a:off x="3723405" y="33391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BB4891-74A6-DB43-AF42-87C490CB60C1}"/>
              </a:ext>
            </a:extLst>
          </p:cNvPr>
          <p:cNvCxnSpPr>
            <a:cxnSpLocks/>
          </p:cNvCxnSpPr>
          <p:nvPr/>
        </p:nvCxnSpPr>
        <p:spPr>
          <a:xfrm flipH="1" flipV="1">
            <a:off x="4062766" y="2027582"/>
            <a:ext cx="3565666" cy="14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ED50C1-6D29-1045-BDA9-CA29F4AC51E0}"/>
              </a:ext>
            </a:extLst>
          </p:cNvPr>
          <p:cNvSpPr txBox="1"/>
          <p:nvPr/>
        </p:nvSpPr>
        <p:spPr>
          <a:xfrm>
            <a:off x="3393156" y="1821116"/>
            <a:ext cx="7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Y+wT</a:t>
            </a:r>
            <a:endParaRPr lang="fr-FR" dirty="0"/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F8163515-718C-C847-92EC-6266E6FB69AC}"/>
              </a:ext>
            </a:extLst>
          </p:cNvPr>
          <p:cNvSpPr/>
          <p:nvPr/>
        </p:nvSpPr>
        <p:spPr>
          <a:xfrm>
            <a:off x="6096000" y="2882348"/>
            <a:ext cx="314739" cy="10933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6115BE-A805-2C40-B8B8-F3955C9FAFC0}"/>
              </a:ext>
            </a:extLst>
          </p:cNvPr>
          <p:cNvSpPr txBox="1"/>
          <p:nvPr/>
        </p:nvSpPr>
        <p:spPr>
          <a:xfrm>
            <a:off x="5675692" y="28189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-w</a:t>
            </a:r>
          </a:p>
        </p:txBody>
      </p:sp>
    </p:spTree>
    <p:extLst>
      <p:ext uri="{BB962C8B-B14F-4D97-AF65-F5344CB8AC3E}">
        <p14:creationId xmlns:p14="http://schemas.microsoft.com/office/powerpoint/2010/main" val="262527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>
            <a:cxnSpLocks/>
          </p:cNvCxnSpPr>
          <p:nvPr/>
        </p:nvCxnSpPr>
        <p:spPr>
          <a:xfrm flipV="1">
            <a:off x="4032949" y="1411035"/>
            <a:ext cx="0" cy="3440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>
            <a:cxnSpLocks/>
          </p:cNvCxnSpPr>
          <p:nvPr/>
        </p:nvCxnSpPr>
        <p:spPr>
          <a:xfrm>
            <a:off x="3863637" y="4666588"/>
            <a:ext cx="49251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8738579" y="46327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3716641" y="10417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F71DB0-947B-404A-96A7-D653950CAE11}"/>
              </a:ext>
            </a:extLst>
          </p:cNvPr>
          <p:cNvCxnSpPr/>
          <p:nvPr/>
        </p:nvCxnSpPr>
        <p:spPr>
          <a:xfrm flipV="1">
            <a:off x="7653130" y="3523860"/>
            <a:ext cx="0" cy="11427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829AA70-930D-4846-AE84-832895521B95}"/>
              </a:ext>
            </a:extLst>
          </p:cNvPr>
          <p:cNvSpPr txBox="1"/>
          <p:nvPr/>
        </p:nvSpPr>
        <p:spPr>
          <a:xfrm>
            <a:off x="7499081" y="46327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13B655-9143-484F-B221-04AF26321968}"/>
              </a:ext>
            </a:extLst>
          </p:cNvPr>
          <p:cNvCxnSpPr/>
          <p:nvPr/>
        </p:nvCxnSpPr>
        <p:spPr>
          <a:xfrm flipH="1">
            <a:off x="4024739" y="3523860"/>
            <a:ext cx="3622780" cy="113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148590F-0D4A-7349-9749-1E8CB97301FE}"/>
              </a:ext>
            </a:extLst>
          </p:cNvPr>
          <p:cNvSpPr txBox="1"/>
          <p:nvPr/>
        </p:nvSpPr>
        <p:spPr>
          <a:xfrm>
            <a:off x="3723405" y="33391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BB4891-74A6-DB43-AF42-87C490CB60C1}"/>
              </a:ext>
            </a:extLst>
          </p:cNvPr>
          <p:cNvCxnSpPr>
            <a:cxnSpLocks/>
          </p:cNvCxnSpPr>
          <p:nvPr/>
        </p:nvCxnSpPr>
        <p:spPr>
          <a:xfrm flipH="1" flipV="1">
            <a:off x="4062766" y="2027582"/>
            <a:ext cx="3565666" cy="14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ED50C1-6D29-1045-BDA9-CA29F4AC51E0}"/>
              </a:ext>
            </a:extLst>
          </p:cNvPr>
          <p:cNvSpPr txBox="1"/>
          <p:nvPr/>
        </p:nvSpPr>
        <p:spPr>
          <a:xfrm>
            <a:off x="3393156" y="1821116"/>
            <a:ext cx="7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Y+wT</a:t>
            </a:r>
            <a:endParaRPr lang="fr-FR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285BBD6-DC66-FF40-9C5E-B9F305CA6D0D}"/>
              </a:ext>
            </a:extLst>
          </p:cNvPr>
          <p:cNvSpPr/>
          <p:nvPr/>
        </p:nvSpPr>
        <p:spPr>
          <a:xfrm rot="10800000">
            <a:off x="4584987" y="1298184"/>
            <a:ext cx="2345635" cy="125233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C093B6-FC27-554C-B4A6-28E0B31B90B9}"/>
              </a:ext>
            </a:extLst>
          </p:cNvPr>
          <p:cNvSpPr/>
          <p:nvPr/>
        </p:nvSpPr>
        <p:spPr>
          <a:xfrm rot="12458750">
            <a:off x="7114495" y="2556181"/>
            <a:ext cx="2345635" cy="1252331"/>
          </a:xfrm>
          <a:prstGeom prst="arc">
            <a:avLst>
              <a:gd name="adj1" fmla="val 16200000"/>
              <a:gd name="adj2" fmla="val 20714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DF9BBA-131C-6C4F-84F5-4B4DAD15E0A2}"/>
              </a:ext>
            </a:extLst>
          </p:cNvPr>
          <p:cNvSpPr txBox="1"/>
          <p:nvPr/>
        </p:nvSpPr>
        <p:spPr>
          <a:xfrm>
            <a:off x="4815454" y="2348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90CEAD-719B-E842-BDB4-0D84C23B6319}"/>
              </a:ext>
            </a:extLst>
          </p:cNvPr>
          <p:cNvSpPr txBox="1"/>
          <p:nvPr/>
        </p:nvSpPr>
        <p:spPr>
          <a:xfrm>
            <a:off x="7581359" y="3185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877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>
            <a:cxnSpLocks/>
          </p:cNvCxnSpPr>
          <p:nvPr/>
        </p:nvCxnSpPr>
        <p:spPr>
          <a:xfrm flipV="1">
            <a:off x="4032949" y="1411035"/>
            <a:ext cx="0" cy="3440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>
            <a:cxnSpLocks/>
          </p:cNvCxnSpPr>
          <p:nvPr/>
        </p:nvCxnSpPr>
        <p:spPr>
          <a:xfrm>
            <a:off x="3863637" y="4666588"/>
            <a:ext cx="49251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8738579" y="46327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3716641" y="10417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F71DB0-947B-404A-96A7-D653950CAE11}"/>
              </a:ext>
            </a:extLst>
          </p:cNvPr>
          <p:cNvCxnSpPr/>
          <p:nvPr/>
        </p:nvCxnSpPr>
        <p:spPr>
          <a:xfrm flipV="1">
            <a:off x="7653130" y="3523860"/>
            <a:ext cx="0" cy="11427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829AA70-930D-4846-AE84-832895521B95}"/>
              </a:ext>
            </a:extLst>
          </p:cNvPr>
          <p:cNvSpPr txBox="1"/>
          <p:nvPr/>
        </p:nvSpPr>
        <p:spPr>
          <a:xfrm>
            <a:off x="7499081" y="46327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13B655-9143-484F-B221-04AF26321968}"/>
              </a:ext>
            </a:extLst>
          </p:cNvPr>
          <p:cNvCxnSpPr/>
          <p:nvPr/>
        </p:nvCxnSpPr>
        <p:spPr>
          <a:xfrm flipH="1">
            <a:off x="4024739" y="3523860"/>
            <a:ext cx="3622780" cy="113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148590F-0D4A-7349-9749-1E8CB97301FE}"/>
              </a:ext>
            </a:extLst>
          </p:cNvPr>
          <p:cNvSpPr txBox="1"/>
          <p:nvPr/>
        </p:nvSpPr>
        <p:spPr>
          <a:xfrm>
            <a:off x="3723405" y="33391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BB4891-74A6-DB43-AF42-87C490CB60C1}"/>
              </a:ext>
            </a:extLst>
          </p:cNvPr>
          <p:cNvCxnSpPr>
            <a:cxnSpLocks/>
          </p:cNvCxnSpPr>
          <p:nvPr/>
        </p:nvCxnSpPr>
        <p:spPr>
          <a:xfrm flipH="1" flipV="1">
            <a:off x="4041436" y="1999224"/>
            <a:ext cx="3565666" cy="14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ED50C1-6D29-1045-BDA9-CA29F4AC51E0}"/>
              </a:ext>
            </a:extLst>
          </p:cNvPr>
          <p:cNvSpPr txBox="1"/>
          <p:nvPr/>
        </p:nvSpPr>
        <p:spPr>
          <a:xfrm>
            <a:off x="3393156" y="1821116"/>
            <a:ext cx="7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Y+wT</a:t>
            </a:r>
            <a:endParaRPr lang="fr-FR" dirty="0"/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F8163515-718C-C847-92EC-6266E6FB69AC}"/>
              </a:ext>
            </a:extLst>
          </p:cNvPr>
          <p:cNvSpPr/>
          <p:nvPr/>
        </p:nvSpPr>
        <p:spPr>
          <a:xfrm>
            <a:off x="6104486" y="2850216"/>
            <a:ext cx="306253" cy="14146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6115BE-A805-2C40-B8B8-F3955C9FAFC0}"/>
              </a:ext>
            </a:extLst>
          </p:cNvPr>
          <p:cNvSpPr txBox="1"/>
          <p:nvPr/>
        </p:nvSpPr>
        <p:spPr>
          <a:xfrm>
            <a:off x="5675692" y="28189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-w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26EDDB-9C81-7C47-9C4C-C360DB0B5966}"/>
              </a:ext>
            </a:extLst>
          </p:cNvPr>
          <p:cNvCxnSpPr/>
          <p:nvPr/>
        </p:nvCxnSpPr>
        <p:spPr>
          <a:xfrm flipH="1" flipV="1">
            <a:off x="4012267" y="2474843"/>
            <a:ext cx="3616165" cy="104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70B6ADB9-856A-4C4F-A854-74EBDA26485F}"/>
              </a:ext>
            </a:extLst>
          </p:cNvPr>
          <p:cNvSpPr/>
          <p:nvPr/>
        </p:nvSpPr>
        <p:spPr>
          <a:xfrm>
            <a:off x="6536635" y="3188281"/>
            <a:ext cx="420308" cy="1387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8ACE24-2536-5E44-BC61-769098F6C8F8}"/>
              </a:ext>
            </a:extLst>
          </p:cNvPr>
          <p:cNvSpPr txBox="1"/>
          <p:nvPr/>
        </p:nvSpPr>
        <p:spPr>
          <a:xfrm>
            <a:off x="5789556" y="31494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-w(1-t)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B4ECA16-A593-FD48-9077-D3DB5A3B0AF3}"/>
              </a:ext>
            </a:extLst>
          </p:cNvPr>
          <p:cNvSpPr/>
          <p:nvPr/>
        </p:nvSpPr>
        <p:spPr>
          <a:xfrm rot="10800000">
            <a:off x="4713028" y="1342987"/>
            <a:ext cx="2345635" cy="125233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1F2EF37-58BE-EC4E-8FD9-7B0B631F5CD8}"/>
              </a:ext>
            </a:extLst>
          </p:cNvPr>
          <p:cNvSpPr txBox="1"/>
          <p:nvPr/>
        </p:nvSpPr>
        <p:spPr>
          <a:xfrm>
            <a:off x="5061736" y="21336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5DD7ED0-E8E5-1F42-9793-5F47E1F1D5F1}"/>
              </a:ext>
            </a:extLst>
          </p:cNvPr>
          <p:cNvSpPr txBox="1"/>
          <p:nvPr/>
        </p:nvSpPr>
        <p:spPr>
          <a:xfrm>
            <a:off x="4744020" y="2405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D203A66-5B5E-5545-B6DF-56C955A76DB5}"/>
              </a:ext>
            </a:extLst>
          </p:cNvPr>
          <p:cNvSpPr/>
          <p:nvPr/>
        </p:nvSpPr>
        <p:spPr>
          <a:xfrm rot="10800000">
            <a:off x="4334134" y="1564091"/>
            <a:ext cx="2345635" cy="125233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687865F-4AA4-A34B-9A58-545E03E273D4}"/>
              </a:ext>
            </a:extLst>
          </p:cNvPr>
          <p:cNvSpPr/>
          <p:nvPr/>
        </p:nvSpPr>
        <p:spPr>
          <a:xfrm rot="10800000">
            <a:off x="4744020" y="933201"/>
            <a:ext cx="1146827" cy="1547106"/>
          </a:xfrm>
          <a:prstGeom prst="arc">
            <a:avLst>
              <a:gd name="adj1" fmla="val 16200000"/>
              <a:gd name="adj2" fmla="val 54208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8F1BB27-30E1-EF4A-9E5B-8D334733233B}"/>
              </a:ext>
            </a:extLst>
          </p:cNvPr>
          <p:cNvSpPr/>
          <p:nvPr/>
        </p:nvSpPr>
        <p:spPr>
          <a:xfrm rot="10800000">
            <a:off x="4749126" y="1273375"/>
            <a:ext cx="1146827" cy="1547106"/>
          </a:xfrm>
          <a:prstGeom prst="arc">
            <a:avLst>
              <a:gd name="adj1" fmla="val 16200000"/>
              <a:gd name="adj2" fmla="val 54208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DD9234-2EB9-224D-AA2A-24A27D032796}"/>
              </a:ext>
            </a:extLst>
          </p:cNvPr>
          <p:cNvSpPr txBox="1"/>
          <p:nvPr/>
        </p:nvSpPr>
        <p:spPr>
          <a:xfrm>
            <a:off x="5123195" y="25167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92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FA62EA-42E9-8A43-80D6-68E070D8F9B2}"/>
              </a:ext>
            </a:extLst>
          </p:cNvPr>
          <p:cNvCxnSpPr>
            <a:cxnSpLocks/>
          </p:cNvCxnSpPr>
          <p:nvPr/>
        </p:nvCxnSpPr>
        <p:spPr>
          <a:xfrm flipV="1">
            <a:off x="4032949" y="1411035"/>
            <a:ext cx="0" cy="344021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51B2D0E-6734-9044-81C0-3AC017D705EC}"/>
              </a:ext>
            </a:extLst>
          </p:cNvPr>
          <p:cNvCxnSpPr>
            <a:cxnSpLocks/>
          </p:cNvCxnSpPr>
          <p:nvPr/>
        </p:nvCxnSpPr>
        <p:spPr>
          <a:xfrm>
            <a:off x="3863637" y="4666588"/>
            <a:ext cx="492517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0ACC2E-175F-3846-A61C-3C527B24BF12}"/>
              </a:ext>
            </a:extLst>
          </p:cNvPr>
          <p:cNvSpPr txBox="1"/>
          <p:nvPr/>
        </p:nvSpPr>
        <p:spPr>
          <a:xfrm>
            <a:off x="8738579" y="46327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63D00E-D5BE-CD4D-937A-F6F3D5E15F3A}"/>
              </a:ext>
            </a:extLst>
          </p:cNvPr>
          <p:cNvSpPr txBox="1"/>
          <p:nvPr/>
        </p:nvSpPr>
        <p:spPr>
          <a:xfrm>
            <a:off x="3716641" y="10417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F71DB0-947B-404A-96A7-D653950CAE11}"/>
              </a:ext>
            </a:extLst>
          </p:cNvPr>
          <p:cNvCxnSpPr>
            <a:cxnSpLocks/>
          </p:cNvCxnSpPr>
          <p:nvPr/>
        </p:nvCxnSpPr>
        <p:spPr>
          <a:xfrm flipH="1" flipV="1">
            <a:off x="7647519" y="3928746"/>
            <a:ext cx="5611" cy="737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829AA70-930D-4846-AE84-832895521B95}"/>
              </a:ext>
            </a:extLst>
          </p:cNvPr>
          <p:cNvSpPr txBox="1"/>
          <p:nvPr/>
        </p:nvSpPr>
        <p:spPr>
          <a:xfrm>
            <a:off x="7499081" y="46327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13B655-9143-484F-B221-04AF26321968}"/>
              </a:ext>
            </a:extLst>
          </p:cNvPr>
          <p:cNvCxnSpPr/>
          <p:nvPr/>
        </p:nvCxnSpPr>
        <p:spPr>
          <a:xfrm flipH="1">
            <a:off x="4005652" y="3910411"/>
            <a:ext cx="3622780" cy="113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148590F-0D4A-7349-9749-1E8CB97301FE}"/>
              </a:ext>
            </a:extLst>
          </p:cNvPr>
          <p:cNvSpPr txBox="1"/>
          <p:nvPr/>
        </p:nvSpPr>
        <p:spPr>
          <a:xfrm rot="10800000" flipV="1">
            <a:off x="3612797" y="3708525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3BB4891-74A6-DB43-AF42-87C490CB60C1}"/>
              </a:ext>
            </a:extLst>
          </p:cNvPr>
          <p:cNvCxnSpPr>
            <a:cxnSpLocks/>
          </p:cNvCxnSpPr>
          <p:nvPr/>
        </p:nvCxnSpPr>
        <p:spPr>
          <a:xfrm flipH="1" flipV="1">
            <a:off x="4024739" y="2375453"/>
            <a:ext cx="1801451" cy="114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ED50C1-6D29-1045-BDA9-CA29F4AC51E0}"/>
              </a:ext>
            </a:extLst>
          </p:cNvPr>
          <p:cNvSpPr txBox="1"/>
          <p:nvPr/>
        </p:nvSpPr>
        <p:spPr>
          <a:xfrm>
            <a:off x="3393156" y="1821116"/>
            <a:ext cx="7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Y+wT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148DCEE-2AFB-B043-BED6-7B83B6C6E8D8}"/>
              </a:ext>
            </a:extLst>
          </p:cNvPr>
          <p:cNvCxnSpPr>
            <a:cxnSpLocks/>
          </p:cNvCxnSpPr>
          <p:nvPr/>
        </p:nvCxnSpPr>
        <p:spPr>
          <a:xfrm flipH="1" flipV="1">
            <a:off x="5831555" y="3522100"/>
            <a:ext cx="1779973" cy="379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E17FC1A-2D0E-A045-A026-B3CD155F4B8B}"/>
              </a:ext>
            </a:extLst>
          </p:cNvPr>
          <p:cNvSpPr txBox="1"/>
          <p:nvPr/>
        </p:nvSpPr>
        <p:spPr>
          <a:xfrm>
            <a:off x="6666027" y="337551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-(1-r)w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04C05A-4518-8B43-9F8E-A814DE6155FB}"/>
              </a:ext>
            </a:extLst>
          </p:cNvPr>
          <p:cNvSpPr txBox="1"/>
          <p:nvPr/>
        </p:nvSpPr>
        <p:spPr>
          <a:xfrm>
            <a:off x="4955366" y="3195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-w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A02FA42F-7606-E34A-BDE0-7D66B1536C57}"/>
              </a:ext>
            </a:extLst>
          </p:cNvPr>
          <p:cNvSpPr/>
          <p:nvPr/>
        </p:nvSpPr>
        <p:spPr>
          <a:xfrm>
            <a:off x="5317434" y="3199376"/>
            <a:ext cx="206606" cy="15087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D827A7D2-754F-624C-A416-52F7044EBA5B}"/>
              </a:ext>
            </a:extLst>
          </p:cNvPr>
          <p:cNvSpPr/>
          <p:nvPr/>
        </p:nvSpPr>
        <p:spPr>
          <a:xfrm>
            <a:off x="6616464" y="3679302"/>
            <a:ext cx="302998" cy="7501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C4B197-F275-454B-AB4E-23B24A505BA6}"/>
              </a:ext>
            </a:extLst>
          </p:cNvPr>
          <p:cNvCxnSpPr>
            <a:cxnSpLocks/>
          </p:cNvCxnSpPr>
          <p:nvPr/>
        </p:nvCxnSpPr>
        <p:spPr>
          <a:xfrm flipH="1" flipV="1">
            <a:off x="5826190" y="3522100"/>
            <a:ext cx="1811390" cy="11405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0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48</Words>
  <Application>Microsoft Macintosh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14</cp:revision>
  <dcterms:created xsi:type="dcterms:W3CDTF">2020-08-18T19:54:40Z</dcterms:created>
  <dcterms:modified xsi:type="dcterms:W3CDTF">2020-08-25T02:14:27Z</dcterms:modified>
</cp:coreProperties>
</file>