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266D1-C3CD-AD41-B35B-F3F8472AA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EFBEBB-488B-3F41-9C34-2B98E4586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0A1F5-AE45-2243-9A9C-48A00751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A25745-8860-5848-B366-EE530C41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395014-CA85-E640-8572-CFF5AC0F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6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B9F41-9C40-1D44-B404-5898A2A8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AC3833-58DE-C642-A707-E5CC23BA9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995E4C-5478-EF45-BB2D-9F1A6D92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6448C2-E539-0E46-BE20-0EC37B5C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36012E-801E-C04D-8989-10D097ED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58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435087-F784-554A-9C79-B5EFE2385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C8910B-7A96-3F43-9175-CD860BDFB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AD7329-0495-8B4D-A232-D14563F2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A9C496-EE64-8245-98A9-D69EA981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1AF58-1F35-0446-8A5D-BA29BAD9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69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E7F8A-CE8B-D542-9C7D-F4BC6E9F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19840-97D7-9549-8807-546CA9DE4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C99B1D-FF8A-0240-88ED-DEE391F9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219D1B-969A-7242-A87F-3A69D080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482E03-756B-924A-84B8-0CAA5B56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61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B6454-2A33-144D-A534-EA0EE727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B4ECBF-848C-5A4F-926E-178A06A50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F54E55-5682-A248-93C1-A1F182C8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4FD34C-823D-C745-A9C6-7B87759D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E3A66D-5E8C-6540-8493-ED4386A2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32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B198A-F7FF-BA41-AF5F-4B618982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6B9F2F-9BBC-EB4A-85D3-319891EDA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F519CF-B8BC-B14C-B76D-4CDC12962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DCCD02-2893-8940-9739-81FCCD31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910E0F-2A39-D14E-942A-EFC63901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D7A927-9414-CA46-85BE-9F19C5A0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08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A80CE-4200-C349-8D60-37C5D920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CB7178-8F3E-0F43-81DE-2408DCC86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59A543-D355-9B45-9AB9-70E9945B9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F1986E-D142-0648-81EA-44F91F811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5DB46E-484A-FD45-8956-B7ADC9C99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4C0785-B2CB-6C4A-A944-BFCB2B31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1D4CFD-3EF6-194A-B21C-39D6F2D8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2FA7EB-144C-7D49-959C-5395042D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74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B8F51-6424-3749-A9F4-5856BD84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76496A-A56A-794D-BDFF-B721012B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575FA8-7F51-B947-8E2A-C8B84F3F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A0B1C8-C6C0-4647-975A-491B59BD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27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FE29A1-3905-824A-A8F1-1B97A350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B1EB33-CCFB-F040-9B42-C14D2FE2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8EB5C9-0AF3-2D47-9A5F-5516B545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30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EAA6D-3CAF-B149-814E-309684A5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86672C-AD69-4847-9EAC-289A23DA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9228C0-A61D-444A-BEBB-75FE30FA2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37B96B-E5B0-9D45-9B35-8A062185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6BF501-0353-0D44-BB73-80B811F7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55CC03-429C-D44A-9F74-286F741A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31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6CE35-6D03-2145-90F4-89F16FAB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6611E3-F31F-534C-ACDE-F80968D64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46144D-1F70-3D4E-B4AE-24735F81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C88E9A-0930-104F-AD6F-057EED58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89A6E4-4754-FE43-A9CB-099C1953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AB3C5A-E86C-504D-856D-D08DD063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68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8854C5-0270-3540-B2B4-94D6C7EC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3D1C4E-E6DD-7D47-8793-81B8C644C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09845E-3BDE-1941-99E4-68BEC0FD4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03F92-0D91-8A46-9627-8E06C5B74937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D5EBA7-B656-9E4E-BE2A-824FEBC98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CDF56C-B7ED-5D4D-9F9B-E292A2EBE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2557F-C8F1-7C4E-A478-7DB34E5D1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8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6C596-34DE-4D48-890D-85A9BDCF2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2D8C15-1915-3447-8FB6-E987782D8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02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6BE7983-CDBE-934F-B253-4715324A8D57}"/>
              </a:ext>
            </a:extLst>
          </p:cNvPr>
          <p:cNvCxnSpPr/>
          <p:nvPr/>
        </p:nvCxnSpPr>
        <p:spPr>
          <a:xfrm flipV="1">
            <a:off x="2681416" y="1210962"/>
            <a:ext cx="0" cy="448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198F8B0-9709-674C-8B6A-046127BEC6C9}"/>
              </a:ext>
            </a:extLst>
          </p:cNvPr>
          <p:cNvCxnSpPr/>
          <p:nvPr/>
        </p:nvCxnSpPr>
        <p:spPr>
          <a:xfrm>
            <a:off x="2693504" y="5695122"/>
            <a:ext cx="5526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4049D4D-E020-BF44-9A20-E0C42625F846}"/>
              </a:ext>
            </a:extLst>
          </p:cNvPr>
          <p:cNvSpPr txBox="1"/>
          <p:nvPr/>
        </p:nvSpPr>
        <p:spPr>
          <a:xfrm>
            <a:off x="8219661" y="559573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688DB3-D448-0A46-931D-93F35D1E5466}"/>
              </a:ext>
            </a:extLst>
          </p:cNvPr>
          <p:cNvSpPr txBox="1"/>
          <p:nvPr/>
        </p:nvSpPr>
        <p:spPr>
          <a:xfrm>
            <a:off x="2345635" y="10262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39582E1-3254-4847-81FB-4BDFE245C841}"/>
              </a:ext>
            </a:extLst>
          </p:cNvPr>
          <p:cNvCxnSpPr/>
          <p:nvPr/>
        </p:nvCxnSpPr>
        <p:spPr>
          <a:xfrm>
            <a:off x="2681416" y="3756991"/>
            <a:ext cx="5031349" cy="1938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E6CD8FF-190B-BD46-A84C-CF2FF0A62112}"/>
              </a:ext>
            </a:extLst>
          </p:cNvPr>
          <p:cNvCxnSpPr/>
          <p:nvPr/>
        </p:nvCxnSpPr>
        <p:spPr>
          <a:xfrm>
            <a:off x="2728336" y="3786809"/>
            <a:ext cx="1873481" cy="190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F9F1FC2-7097-054D-A58C-070924146A3E}"/>
              </a:ext>
            </a:extLst>
          </p:cNvPr>
          <p:cNvCxnSpPr/>
          <p:nvPr/>
        </p:nvCxnSpPr>
        <p:spPr>
          <a:xfrm>
            <a:off x="2693504" y="2643809"/>
            <a:ext cx="3299792" cy="30513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0BEDE814-6CB3-4740-9EBC-C8839DA3F829}"/>
              </a:ext>
            </a:extLst>
          </p:cNvPr>
          <p:cNvSpPr/>
          <p:nvPr/>
        </p:nvSpPr>
        <p:spPr>
          <a:xfrm rot="10800000">
            <a:off x="4035286" y="1789043"/>
            <a:ext cx="3896183" cy="3051310"/>
          </a:xfrm>
          <a:prstGeom prst="arc">
            <a:avLst>
              <a:gd name="adj1" fmla="val 1661688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2CC8392-5609-C045-AE4A-DA78FF43D3B7}"/>
              </a:ext>
            </a:extLst>
          </p:cNvPr>
          <p:cNvSpPr txBox="1"/>
          <p:nvPr/>
        </p:nvSpPr>
        <p:spPr>
          <a:xfrm>
            <a:off x="5780096" y="460599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1A5FE02-6B3B-2D42-9A64-4F88622D1C72}"/>
              </a:ext>
            </a:extLst>
          </p:cNvPr>
          <p:cNvSpPr/>
          <p:nvPr/>
        </p:nvSpPr>
        <p:spPr>
          <a:xfrm rot="10800000">
            <a:off x="3349465" y="2373872"/>
            <a:ext cx="3896183" cy="3051310"/>
          </a:xfrm>
          <a:prstGeom prst="arc">
            <a:avLst>
              <a:gd name="adj1" fmla="val 1661688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4CEAAA-2990-9A42-B59C-A1C40F72538E}"/>
              </a:ext>
            </a:extLst>
          </p:cNvPr>
          <p:cNvSpPr txBox="1"/>
          <p:nvPr/>
        </p:nvSpPr>
        <p:spPr>
          <a:xfrm>
            <a:off x="5057483" y="521803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F094C20-0643-C146-B716-E79FF032A6F1}"/>
              </a:ext>
            </a:extLst>
          </p:cNvPr>
          <p:cNvSpPr txBox="1"/>
          <p:nvPr/>
        </p:nvSpPr>
        <p:spPr>
          <a:xfrm>
            <a:off x="4996039" y="43567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A535DDD-1797-E141-BECC-5499506914A8}"/>
              </a:ext>
            </a:extLst>
          </p:cNvPr>
          <p:cNvSpPr/>
          <p:nvPr/>
        </p:nvSpPr>
        <p:spPr>
          <a:xfrm>
            <a:off x="5124914" y="46763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394068B-7987-0948-8159-84CEC7A6222B}"/>
              </a:ext>
            </a:extLst>
          </p:cNvPr>
          <p:cNvSpPr/>
          <p:nvPr/>
        </p:nvSpPr>
        <p:spPr>
          <a:xfrm>
            <a:off x="4502069" y="43019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EEB1084-B357-A44F-ADDA-27D87FF2CD6C}"/>
              </a:ext>
            </a:extLst>
          </p:cNvPr>
          <p:cNvSpPr/>
          <p:nvPr/>
        </p:nvSpPr>
        <p:spPr>
          <a:xfrm>
            <a:off x="3730134" y="47923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4FECB88-BC51-DA4B-8946-B8BB08AA50C1}"/>
              </a:ext>
            </a:extLst>
          </p:cNvPr>
          <p:cNvSpPr txBox="1"/>
          <p:nvPr/>
        </p:nvSpPr>
        <p:spPr>
          <a:xfrm>
            <a:off x="4477791" y="39837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C476C43-8DF4-2140-B9AB-8B28CCC48C51}"/>
              </a:ext>
            </a:extLst>
          </p:cNvPr>
          <p:cNvSpPr txBox="1"/>
          <p:nvPr/>
        </p:nvSpPr>
        <p:spPr>
          <a:xfrm>
            <a:off x="3694761" y="45264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977E594-60B6-4749-91B5-6F38532CF4B7}"/>
              </a:ext>
            </a:extLst>
          </p:cNvPr>
          <p:cNvSpPr txBox="1"/>
          <p:nvPr/>
        </p:nvSpPr>
        <p:spPr>
          <a:xfrm>
            <a:off x="7572406" y="5665305"/>
            <a:ext cx="59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I/p</a:t>
            </a:r>
            <a:r>
              <a:rPr lang="fr-FR" baseline="-25000" dirty="0"/>
              <a:t>x1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40A7F7-AB96-1043-895C-0D83C9530469}"/>
              </a:ext>
            </a:extLst>
          </p:cNvPr>
          <p:cNvSpPr txBox="1"/>
          <p:nvPr/>
        </p:nvSpPr>
        <p:spPr>
          <a:xfrm>
            <a:off x="3752993" y="5332687"/>
            <a:ext cx="640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-p</a:t>
            </a:r>
            <a:r>
              <a:rPr lang="fr-FR" sz="1200" baseline="-25000" dirty="0"/>
              <a:t>x2</a:t>
            </a:r>
            <a:r>
              <a:rPr lang="fr-FR" sz="1200" dirty="0"/>
              <a:t>/p</a:t>
            </a:r>
            <a:r>
              <a:rPr lang="fr-FR" sz="1200" baseline="-25000" dirty="0"/>
              <a:t>y1</a:t>
            </a:r>
            <a:endParaRPr lang="fr-FR" sz="12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1CBC8F7-9CBD-8141-85A2-40AF8C47AEB9}"/>
              </a:ext>
            </a:extLst>
          </p:cNvPr>
          <p:cNvSpPr txBox="1"/>
          <p:nvPr/>
        </p:nvSpPr>
        <p:spPr>
          <a:xfrm>
            <a:off x="1837327" y="2372290"/>
            <a:ext cx="79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</a:t>
            </a:r>
            <a:r>
              <a:rPr lang="fr-FR" baseline="30000" dirty="0" err="1"/>
              <a:t>cmp</a:t>
            </a:r>
            <a:r>
              <a:rPr lang="fr-FR" dirty="0"/>
              <a:t>/</a:t>
            </a:r>
            <a:r>
              <a:rPr lang="fr-FR" dirty="0" err="1"/>
              <a:t>p</a:t>
            </a:r>
            <a:r>
              <a:rPr lang="fr-FR" baseline="-25000" dirty="0" err="1"/>
              <a:t>y</a:t>
            </a:r>
            <a:endParaRPr lang="fr-FR" baseline="-250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B9B75-221C-E844-A7F6-7EEE0843E26F}"/>
              </a:ext>
            </a:extLst>
          </p:cNvPr>
          <p:cNvSpPr txBox="1"/>
          <p:nvPr/>
        </p:nvSpPr>
        <p:spPr>
          <a:xfrm>
            <a:off x="2113063" y="3538552"/>
            <a:ext cx="52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I/</a:t>
            </a:r>
            <a:r>
              <a:rPr lang="fr-FR" dirty="0" err="1"/>
              <a:t>p</a:t>
            </a:r>
            <a:r>
              <a:rPr lang="fr-FR" baseline="-25000" dirty="0" err="1"/>
              <a:t>y</a:t>
            </a:r>
            <a:endParaRPr lang="fr-FR" baseline="-250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69B803-F1FF-E64F-90BD-BBF27A261C96}"/>
              </a:ext>
            </a:extLst>
          </p:cNvPr>
          <p:cNvSpPr txBox="1"/>
          <p:nvPr/>
        </p:nvSpPr>
        <p:spPr>
          <a:xfrm>
            <a:off x="6352059" y="5343050"/>
            <a:ext cx="640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-p</a:t>
            </a:r>
            <a:r>
              <a:rPr lang="fr-FR" sz="1200" baseline="-25000" dirty="0"/>
              <a:t>x1</a:t>
            </a:r>
            <a:r>
              <a:rPr lang="fr-FR" sz="1200" dirty="0"/>
              <a:t>/p</a:t>
            </a:r>
            <a:r>
              <a:rPr lang="fr-FR" sz="1200" baseline="-25000" dirty="0"/>
              <a:t>y1</a:t>
            </a:r>
            <a:endParaRPr lang="fr-FR" sz="12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19A67EB-2F77-CC4B-B656-0C3372719C34}"/>
              </a:ext>
            </a:extLst>
          </p:cNvPr>
          <p:cNvSpPr txBox="1"/>
          <p:nvPr/>
        </p:nvSpPr>
        <p:spPr>
          <a:xfrm>
            <a:off x="5055885" y="564068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4B2B9F1-9077-4240-B5C2-5A6FD184EE16}"/>
              </a:ext>
            </a:extLst>
          </p:cNvPr>
          <p:cNvSpPr txBox="1"/>
          <p:nvPr/>
        </p:nvSpPr>
        <p:spPr>
          <a:xfrm>
            <a:off x="3619421" y="564289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FFCDF22-B2C4-354C-8B63-4B1E19AEC316}"/>
              </a:ext>
            </a:extLst>
          </p:cNvPr>
          <p:cNvSpPr txBox="1"/>
          <p:nvPr/>
        </p:nvSpPr>
        <p:spPr>
          <a:xfrm>
            <a:off x="4353087" y="564736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</a:t>
            </a:r>
            <a:r>
              <a:rPr lang="fr-FR" baseline="-25000" dirty="0" err="1"/>
              <a:t>cmp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33CD605-7886-1846-8B16-22EA87A3CCA1}"/>
              </a:ext>
            </a:extLst>
          </p:cNvPr>
          <p:cNvSpPr txBox="1"/>
          <p:nvPr/>
        </p:nvSpPr>
        <p:spPr>
          <a:xfrm>
            <a:off x="2353175" y="440939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928C293-E33A-B64F-BECD-3528EFADEF22}"/>
              </a:ext>
            </a:extLst>
          </p:cNvPr>
          <p:cNvSpPr txBox="1"/>
          <p:nvPr/>
        </p:nvSpPr>
        <p:spPr>
          <a:xfrm>
            <a:off x="2224468" y="4044704"/>
            <a:ext cx="54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</a:t>
            </a:r>
            <a:r>
              <a:rPr lang="fr-FR" baseline="-25000" dirty="0" err="1"/>
              <a:t>cmp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1D887D4-9EA4-3E41-9B78-181EAE8C7E19}"/>
              </a:ext>
            </a:extLst>
          </p:cNvPr>
          <p:cNvSpPr txBox="1"/>
          <p:nvPr/>
        </p:nvSpPr>
        <p:spPr>
          <a:xfrm>
            <a:off x="2352278" y="458304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2</a:t>
            </a:r>
            <a:endParaRPr lang="fr-FR" dirty="0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654714E-A2E6-AF4B-A6C2-4689DADF2BE4}"/>
              </a:ext>
            </a:extLst>
          </p:cNvPr>
          <p:cNvCxnSpPr>
            <a:cxnSpLocks/>
            <a:endCxn id="21" idx="5"/>
          </p:cNvCxnSpPr>
          <p:nvPr/>
        </p:nvCxnSpPr>
        <p:spPr>
          <a:xfrm flipH="1" flipV="1">
            <a:off x="5163938" y="4715381"/>
            <a:ext cx="4154" cy="92530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EE91EA5-64C8-184D-B91F-F29E9CEE8DA4}"/>
              </a:ext>
            </a:extLst>
          </p:cNvPr>
          <p:cNvCxnSpPr>
            <a:cxnSpLocks/>
          </p:cNvCxnSpPr>
          <p:nvPr/>
        </p:nvCxnSpPr>
        <p:spPr>
          <a:xfrm flipH="1" flipV="1">
            <a:off x="4533812" y="4356725"/>
            <a:ext cx="11402" cy="1318694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E5EFF0ED-1673-8A45-9659-8F5999E3F7FE}"/>
              </a:ext>
            </a:extLst>
          </p:cNvPr>
          <p:cNvCxnSpPr>
            <a:cxnSpLocks/>
          </p:cNvCxnSpPr>
          <p:nvPr/>
        </p:nvCxnSpPr>
        <p:spPr>
          <a:xfrm flipV="1">
            <a:off x="3764054" y="4815174"/>
            <a:ext cx="3678" cy="85690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968C42CC-2DCA-354B-8B0C-D6FDD88F986A}"/>
              </a:ext>
            </a:extLst>
          </p:cNvPr>
          <p:cNvCxnSpPr>
            <a:cxnSpLocks/>
          </p:cNvCxnSpPr>
          <p:nvPr/>
        </p:nvCxnSpPr>
        <p:spPr>
          <a:xfrm flipH="1" flipV="1">
            <a:off x="2747580" y="4797526"/>
            <a:ext cx="967059" cy="3073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446EF409-C3B1-F343-8145-2B13FC6972F0}"/>
              </a:ext>
            </a:extLst>
          </p:cNvPr>
          <p:cNvCxnSpPr>
            <a:cxnSpLocks/>
          </p:cNvCxnSpPr>
          <p:nvPr/>
        </p:nvCxnSpPr>
        <p:spPr>
          <a:xfrm flipH="1">
            <a:off x="2711720" y="4669160"/>
            <a:ext cx="2425439" cy="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CA57896-61B9-AA49-BEAE-BBF8E955541B}"/>
              </a:ext>
            </a:extLst>
          </p:cNvPr>
          <p:cNvCxnSpPr>
            <a:cxnSpLocks/>
          </p:cNvCxnSpPr>
          <p:nvPr/>
        </p:nvCxnSpPr>
        <p:spPr>
          <a:xfrm flipH="1" flipV="1">
            <a:off x="2699937" y="4309625"/>
            <a:ext cx="1812664" cy="2136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643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</Words>
  <Application>Microsoft Macintosh PowerPoint</Application>
  <PresentationFormat>Grand écran</PresentationFormat>
  <Paragraphs>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pierre-carl michaud</dc:creator>
  <cp:lastModifiedBy>pierre-carl michaud</cp:lastModifiedBy>
  <cp:revision>2</cp:revision>
  <dcterms:created xsi:type="dcterms:W3CDTF">2020-09-17T18:31:04Z</dcterms:created>
  <dcterms:modified xsi:type="dcterms:W3CDTF">2020-09-17T18:49:56Z</dcterms:modified>
</cp:coreProperties>
</file>