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ZURE DATA FACTO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AZURE DATA FACTORY</a:t>
            </a:r>
          </a:p>
        </p:txBody>
      </p:sp>
      <p:sp>
        <p:nvSpPr>
          <p:cNvPr id="167" name="WORKSHO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WORKSHOP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ZURE DATA FACTORY WORKSHOP - HANDS 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HANDS ON</a:t>
            </a:r>
          </a:p>
        </p:txBody>
      </p:sp>
      <p:sp>
        <p:nvSpPr>
          <p:cNvPr id="202" name="EXERCISE 4: INCREMENTAL COPY AC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EXERCISE 4: INCREMENTAL COPY ACTIVITY</a:t>
            </a:r>
          </a:p>
        </p:txBody>
      </p:sp>
      <p:sp>
        <p:nvSpPr>
          <p:cNvPr id="203" name="Incremental copy from Azure Blob Storage to Azure Blob Storage partitioned by ti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Incremental copy from Azure Blob Storage to Azure Blob Storage partitioned by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ZURE DATA FACTORY WORKSHOP - HANDS 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HANDS ON</a:t>
            </a:r>
          </a:p>
        </p:txBody>
      </p:sp>
      <p:sp>
        <p:nvSpPr>
          <p:cNvPr id="206" name="EXERCISE 5: RUNNING A DATABRICKS NOTEB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EXERCISE 5: RUNNING A DATABRICKS NOTEBOOK</a:t>
            </a:r>
          </a:p>
        </p:txBody>
      </p:sp>
      <p:sp>
        <p:nvSpPr>
          <p:cNvPr id="207" name="Incremental copy from Azure Blob Storage to Azure Blob Storage partitioned by ti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Incremental copy from Azure Blob Storage to Azure Blob Storage partitioned by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ZURE DATA FACTORY WORKSHOP - HANDS 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HANDS ON</a:t>
            </a:r>
          </a:p>
        </p:txBody>
      </p:sp>
      <p:sp>
        <p:nvSpPr>
          <p:cNvPr id="210" name="EXERCISE 6: BRANCHING AC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EXERCISE 6: BRANCHING ACTIVITIES</a:t>
            </a:r>
          </a:p>
        </p:txBody>
      </p:sp>
      <p:sp>
        <p:nvSpPr>
          <p:cNvPr id="211" name="Sending an email if copy activity success or fail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Sending an email if copy activity success or fails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ZURE DATA FACTORY WORKSHOP - HANDS 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HANDS ON</a:t>
            </a:r>
          </a:p>
        </p:txBody>
      </p:sp>
      <p:sp>
        <p:nvSpPr>
          <p:cNvPr id="214" name="EXERCISE 7: BRANCHING AC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EXERCISE 7: BRANCHING ACTIVITIES</a:t>
            </a:r>
          </a:p>
        </p:txBody>
      </p:sp>
      <p:sp>
        <p:nvSpPr>
          <p:cNvPr id="215" name="Sending an email if copy activity success or fail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Sending an email if copy activity success or fails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ZURE DATA FACTORY WORKSHOP - HANDS 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HANDS ON</a:t>
            </a:r>
          </a:p>
        </p:txBody>
      </p:sp>
      <p:sp>
        <p:nvSpPr>
          <p:cNvPr id="218" name="EXERCISE 8: TrAnsforming with data flo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EXERCISE 8: TrAnsforming with data flows</a:t>
            </a:r>
          </a:p>
        </p:txBody>
      </p:sp>
      <p:sp>
        <p:nvSpPr>
          <p:cNvPr id="219" name="Execute a join between two source and sink it in partitioned fil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Execute a join between two source and sink it in partitioned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ZURE DATA FACTORY WORKSHOP - HANDS 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HANDS ON</a:t>
            </a:r>
          </a:p>
        </p:txBody>
      </p:sp>
      <p:sp>
        <p:nvSpPr>
          <p:cNvPr id="222" name="EXERCISE 9: RENAMING COLUMNS with data flo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EXERCISE 9: RENAMING COLUMNS with data flows</a:t>
            </a:r>
          </a:p>
        </p:txBody>
      </p:sp>
      <p:sp>
        <p:nvSpPr>
          <p:cNvPr id="223" name="Execute a join between two source and sink it in partitioned fil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Execute a join between two source and sink it in partitioned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ZURE DATA FACTORY WORKSHOP - HANDS 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HANDS ON</a:t>
            </a:r>
          </a:p>
        </p:txBody>
      </p:sp>
      <p:sp>
        <p:nvSpPr>
          <p:cNvPr id="226" name="EXERCISE 10: CUSTOM AC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EXERCISE 10: CUSTOM ACTIVITY</a:t>
            </a:r>
          </a:p>
        </p:txBody>
      </p:sp>
      <p:sp>
        <p:nvSpPr>
          <p:cNvPr id="227" name="Execute a custom activity on Azure Batch Servic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Execute a custom activity on Azure Batch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ZURE DATA FACTORY WORKSHOP - ARCHITECTURAL PATTER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ARCHITECTURAL PATTERNS</a:t>
            </a:r>
          </a:p>
        </p:txBody>
      </p:sp>
      <p:sp>
        <p:nvSpPr>
          <p:cNvPr id="230" name="EXAMPLE: SCALING UP AND DOWN a SQL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SCALING UP AND DOWN a SQL Server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506" y="3436459"/>
            <a:ext cx="11309788" cy="2585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ZURE DATA FACTORY WORKSHOP - SECURIT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SECURITY</a:t>
            </a:r>
          </a:p>
        </p:txBody>
      </p:sp>
      <p:sp>
        <p:nvSpPr>
          <p:cNvPr id="234" name="SECU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SECURITY</a:t>
            </a:r>
          </a:p>
        </p:txBody>
      </p:sp>
      <p:sp>
        <p:nvSpPr>
          <p:cNvPr id="235" name="Transform data in a private network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 data in a private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ZURE DATA FACTORY WORKSHOP - CI/CD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CI/CD</a:t>
            </a:r>
          </a:p>
        </p:txBody>
      </p:sp>
      <p:sp>
        <p:nvSpPr>
          <p:cNvPr id="238" name="CI/C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CI/CD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250" y="2089149"/>
            <a:ext cx="6718301" cy="742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ZURE DATA FACTORY WORKSHOP - BASIC CONCEP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BASIC CONCEPTS</a:t>
            </a:r>
          </a:p>
        </p:txBody>
      </p:sp>
      <p:sp>
        <p:nvSpPr>
          <p:cNvPr id="170" name="WHAT IS DATA FACTOR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DATA FACTORY?</a:t>
            </a:r>
          </a:p>
        </p:txBody>
      </p:sp>
      <p:sp>
        <p:nvSpPr>
          <p:cNvPr id="171" name="Data Ingestion and Transformation 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Ingestion and Transformation service</a:t>
            </a:r>
          </a:p>
          <a:p>
            <a:pPr/>
            <a:r>
              <a:t>Provides several connectors over 70 different sources</a:t>
            </a:r>
          </a:p>
          <a:p>
            <a:pPr/>
            <a:r>
              <a:t>Supports data workflow pipelines that allows end-to-end  data-processing scenarios</a:t>
            </a:r>
          </a:p>
          <a:p>
            <a:pPr/>
            <a:r>
              <a:t>T</a:t>
            </a:r>
            <a:r>
              <a:t>he data that workflows consume and produce is time-sliced data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ZURE DATA FACTORY WORKSHOP - BASIC CONCEP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BASIC CONCEPTS</a:t>
            </a:r>
          </a:p>
        </p:txBody>
      </p:sp>
      <p:sp>
        <p:nvSpPr>
          <p:cNvPr id="174" name="HOW DOES IT WORK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HOW DOES IT WORKS?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350" y="3996343"/>
            <a:ext cx="11722101" cy="1390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ZURE DATA FACTORY WORKSHOP - BASIC CONCEP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BASIC CONCEPTS</a:t>
            </a:r>
          </a:p>
        </p:txBody>
      </p:sp>
      <p:sp>
        <p:nvSpPr>
          <p:cNvPr id="178" name="KEY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KEY CONCEPTS</a:t>
            </a:r>
          </a:p>
        </p:txBody>
      </p:sp>
      <p:sp>
        <p:nvSpPr>
          <p:cNvPr id="179" name="Pipel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Pipeline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Activity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Datasets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Linked Services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Triggers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Pipeline Runs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Parameters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Control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ZURE DATA FACTORY WORKSHOP - BASIC CONCEP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BASIC CONCEPTS</a:t>
            </a:r>
          </a:p>
        </p:txBody>
      </p:sp>
      <p:sp>
        <p:nvSpPr>
          <p:cNvPr id="182" name="HOW TO CREATE PIPELIN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HOW TO CREATE PIPELINES?</a:t>
            </a:r>
          </a:p>
        </p:txBody>
      </p:sp>
      <p:sp>
        <p:nvSpPr>
          <p:cNvPr id="183" name="Azure Port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Portal</a:t>
            </a:r>
          </a:p>
          <a:p>
            <a:pPr/>
            <a:r>
              <a:t>PowerShell</a:t>
            </a:r>
          </a:p>
          <a:p>
            <a:pPr/>
            <a:r>
              <a:t>.NET API</a:t>
            </a:r>
          </a:p>
          <a:p>
            <a:pPr/>
            <a:r>
              <a:t>REST API</a:t>
            </a:r>
          </a:p>
          <a:p>
            <a:pPr/>
            <a:r>
              <a:t>ARM templates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ZURE DATA FACTORY WORKSHOP - BASIC CONCEP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BASIC CONCEPTS</a:t>
            </a:r>
          </a:p>
        </p:txBody>
      </p:sp>
      <p:sp>
        <p:nvSpPr>
          <p:cNvPr id="186" name="HOW TO CREATE PIPELIN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HOW TO CREATE PIPELINES?</a:t>
            </a:r>
          </a:p>
        </p:txBody>
      </p:sp>
      <p:sp>
        <p:nvSpPr>
          <p:cNvPr id="187" name="Azure Port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Portal</a:t>
            </a:r>
          </a:p>
          <a:p>
            <a:pPr/>
            <a:r>
              <a:t>PowerShell</a:t>
            </a:r>
          </a:p>
          <a:p>
            <a:pPr/>
            <a:r>
              <a:t>.NET API</a:t>
            </a:r>
          </a:p>
          <a:p>
            <a:pPr/>
            <a:r>
              <a:t>REST API</a:t>
            </a:r>
          </a:p>
          <a:p>
            <a:pPr/>
            <a:r>
              <a:t>ARM templates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ZURE DATA FACTORY WORKSHOP - BASIC CONCEP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BASIC CONCEPTS</a:t>
            </a:r>
          </a:p>
        </p:txBody>
      </p:sp>
      <p:sp>
        <p:nvSpPr>
          <p:cNvPr id="190" name="EXERCISE 1: COPY AC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EXERCISE 1: COPY ACTIVITY</a:t>
            </a:r>
          </a:p>
        </p:txBody>
      </p:sp>
      <p:sp>
        <p:nvSpPr>
          <p:cNvPr id="191" name="Copy File from Blob Storage to Blob Storag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File from Blob Storage to Blob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ZURE DATA FACTORY WORKSHOP - BASIC CONCEP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BASIC CONCEPTS</a:t>
            </a:r>
          </a:p>
        </p:txBody>
      </p:sp>
      <p:sp>
        <p:nvSpPr>
          <p:cNvPr id="194" name="EXERCISE 2: COPY AC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EXERCISE 2: COPY ACTIVITY</a:t>
            </a:r>
          </a:p>
        </p:txBody>
      </p:sp>
      <p:sp>
        <p:nvSpPr>
          <p:cNvPr id="195" name="Copy File from Blob Storage to Sql Serve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File from Blob Storage to Sql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ZURE DATA FACTORY WORKSHOP - HANDS 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 WORKSHOP - HANDS ON</a:t>
            </a:r>
          </a:p>
        </p:txBody>
      </p:sp>
      <p:sp>
        <p:nvSpPr>
          <p:cNvPr id="198" name="EXERCISE 3: INCREMENTAL COPY AC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EXERCISE 3: INCREMENTAL COPY ACTIVITY</a:t>
            </a:r>
          </a:p>
        </p:txBody>
      </p:sp>
      <p:sp>
        <p:nvSpPr>
          <p:cNvPr id="199" name="Incremental copy from SQL Server to Azure Blob Storag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Incremental copy from SQL Server to Azure Blob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