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61A2-F1E5-47E7-BA99-8A61B4DB3DA5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FB34-ECFF-4AAF-9CC5-6C682D904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9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61A2-F1E5-47E7-BA99-8A61B4DB3DA5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FB34-ECFF-4AAF-9CC5-6C682D904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1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61A2-F1E5-47E7-BA99-8A61B4DB3DA5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FB34-ECFF-4AAF-9CC5-6C682D904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5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61A2-F1E5-47E7-BA99-8A61B4DB3DA5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FB34-ECFF-4AAF-9CC5-6C682D904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2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61A2-F1E5-47E7-BA99-8A61B4DB3DA5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FB34-ECFF-4AAF-9CC5-6C682D904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61A2-F1E5-47E7-BA99-8A61B4DB3DA5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FB34-ECFF-4AAF-9CC5-6C682D904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0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61A2-F1E5-47E7-BA99-8A61B4DB3DA5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FB34-ECFF-4AAF-9CC5-6C682D904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9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61A2-F1E5-47E7-BA99-8A61B4DB3DA5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FB34-ECFF-4AAF-9CC5-6C682D904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5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61A2-F1E5-47E7-BA99-8A61B4DB3DA5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FB34-ECFF-4AAF-9CC5-6C682D904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7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61A2-F1E5-47E7-BA99-8A61B4DB3DA5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FB34-ECFF-4AAF-9CC5-6C682D904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7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61A2-F1E5-47E7-BA99-8A61B4DB3DA5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FB34-ECFF-4AAF-9CC5-6C682D904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3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B61A2-F1E5-47E7-BA99-8A61B4DB3DA5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9FB34-ECFF-4AAF-9CC5-6C682D904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4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500" y="304800"/>
            <a:ext cx="1219200" cy="6562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45720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urier" pitchFamily="49" charset="0"/>
              </a:rPr>
              <a:t>Flood Raster</a:t>
            </a:r>
          </a:p>
        </p:txBody>
      </p:sp>
      <p:sp>
        <p:nvSpPr>
          <p:cNvPr id="6" name="Oval 5"/>
          <p:cNvSpPr/>
          <p:nvPr/>
        </p:nvSpPr>
        <p:spPr>
          <a:xfrm>
            <a:off x="2730500" y="304800"/>
            <a:ext cx="1371600" cy="6562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45720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ourier" pitchFamily="49" charset="0"/>
              </a:rPr>
              <a:t>Polygonize</a:t>
            </a:r>
            <a:endParaRPr lang="en-US" sz="1200" dirty="0">
              <a:solidFill>
                <a:schemeClr val="tx1"/>
              </a:solidFill>
              <a:latin typeface="Courier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200900" y="304800"/>
            <a:ext cx="1371600" cy="6562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45720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urier" pitchFamily="49" charset="0"/>
              </a:rPr>
              <a:t>Polygon to Polyline</a:t>
            </a:r>
            <a:endParaRPr lang="en-US" sz="1200" dirty="0">
              <a:solidFill>
                <a:schemeClr val="tx1"/>
              </a:solidFill>
              <a:latin typeface="Courier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41900" y="304800"/>
            <a:ext cx="1219200" cy="656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45720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urier" pitchFamily="49" charset="0"/>
              </a:rPr>
              <a:t>Flood Polygon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77100" y="1630865"/>
            <a:ext cx="1219200" cy="656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45720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urier" pitchFamily="49" charset="0"/>
              </a:rPr>
              <a:t>Flood Line</a:t>
            </a:r>
          </a:p>
        </p:txBody>
      </p:sp>
      <p:sp>
        <p:nvSpPr>
          <p:cNvPr id="14" name="Oval 13"/>
          <p:cNvSpPr/>
          <p:nvPr/>
        </p:nvSpPr>
        <p:spPr>
          <a:xfrm>
            <a:off x="4965700" y="1630865"/>
            <a:ext cx="1371600" cy="6562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45720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urier" pitchFamily="49" charset="0"/>
              </a:rPr>
              <a:t>Generate Points</a:t>
            </a:r>
            <a:endParaRPr lang="en-US" sz="1200" dirty="0">
              <a:solidFill>
                <a:schemeClr val="tx1"/>
              </a:solidFill>
              <a:latin typeface="Courier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06700" y="1630865"/>
            <a:ext cx="1219200" cy="656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45720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urier" pitchFamily="49" charset="0"/>
              </a:rPr>
              <a:t>Flood Points</a:t>
            </a:r>
          </a:p>
        </p:txBody>
      </p:sp>
      <p:sp>
        <p:nvSpPr>
          <p:cNvPr id="16" name="Oval 15"/>
          <p:cNvSpPr/>
          <p:nvPr/>
        </p:nvSpPr>
        <p:spPr>
          <a:xfrm>
            <a:off x="495300" y="1630865"/>
            <a:ext cx="1371600" cy="6562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45720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urier" pitchFamily="49" charset="0"/>
              </a:rPr>
              <a:t>Sample DEM at points</a:t>
            </a:r>
            <a:endParaRPr lang="en-US" sz="1200" dirty="0">
              <a:solidFill>
                <a:schemeClr val="tx1"/>
              </a:solidFill>
              <a:latin typeface="Courier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1500" y="3169658"/>
            <a:ext cx="1219200" cy="656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45720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urier" pitchFamily="49" charset="0"/>
              </a:rPr>
              <a:t>Elevation Points</a:t>
            </a:r>
          </a:p>
        </p:txBody>
      </p:sp>
      <p:sp>
        <p:nvSpPr>
          <p:cNvPr id="18" name="Oval 17"/>
          <p:cNvSpPr/>
          <p:nvPr/>
        </p:nvSpPr>
        <p:spPr>
          <a:xfrm>
            <a:off x="2730500" y="3169658"/>
            <a:ext cx="1460500" cy="6562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45720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urier" pitchFamily="49" charset="0"/>
              </a:rPr>
              <a:t>TIN Interpolate</a:t>
            </a:r>
            <a:endParaRPr lang="en-US" sz="1200" dirty="0">
              <a:solidFill>
                <a:schemeClr val="tx1"/>
              </a:solidFill>
              <a:latin typeface="Courier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41900" y="3169658"/>
            <a:ext cx="1219200" cy="656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45720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urier" pitchFamily="49" charset="0"/>
              </a:rPr>
              <a:t>Flood Surface Raster</a:t>
            </a:r>
          </a:p>
        </p:txBody>
      </p:sp>
      <p:sp>
        <p:nvSpPr>
          <p:cNvPr id="20" name="Oval 19"/>
          <p:cNvSpPr/>
          <p:nvPr/>
        </p:nvSpPr>
        <p:spPr>
          <a:xfrm>
            <a:off x="7213305" y="3078665"/>
            <a:ext cx="14605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45720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urier" pitchFamily="49" charset="0"/>
              </a:rPr>
              <a:t>Raster Math (surface – </a:t>
            </a:r>
            <a:r>
              <a:rPr lang="en-US" sz="1200" dirty="0" err="1" smtClean="0">
                <a:solidFill>
                  <a:schemeClr val="tx1"/>
                </a:solidFill>
                <a:latin typeface="Courier" pitchFamily="49" charset="0"/>
              </a:rPr>
              <a:t>dem</a:t>
            </a:r>
            <a:r>
              <a:rPr lang="en-US" sz="1200" dirty="0" smtClean="0">
                <a:solidFill>
                  <a:schemeClr val="tx1"/>
                </a:solidFill>
                <a:latin typeface="Courier" pitchFamily="49" charset="0"/>
              </a:rPr>
              <a:t>)</a:t>
            </a:r>
            <a:endParaRPr lang="en-US" sz="1200" dirty="0">
              <a:solidFill>
                <a:schemeClr val="tx1"/>
              </a:solidFill>
              <a:latin typeface="Courier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33955" y="4769858"/>
            <a:ext cx="1219200" cy="65621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45720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urier" pitchFamily="49" charset="0"/>
              </a:rPr>
              <a:t>Depth Raster</a:t>
            </a:r>
          </a:p>
        </p:txBody>
      </p:sp>
      <p:sp>
        <p:nvSpPr>
          <p:cNvPr id="22" name="Oval 21"/>
          <p:cNvSpPr/>
          <p:nvPr/>
        </p:nvSpPr>
        <p:spPr>
          <a:xfrm>
            <a:off x="4953000" y="4678865"/>
            <a:ext cx="14605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45720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urier" pitchFamily="49" charset="0"/>
              </a:rPr>
              <a:t>Clip to flood extent</a:t>
            </a:r>
            <a:endParaRPr lang="en-US" sz="1200" dirty="0">
              <a:solidFill>
                <a:schemeClr val="tx1"/>
              </a:solidFill>
              <a:latin typeface="Courier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51150" y="4769858"/>
            <a:ext cx="1219200" cy="65621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45720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urier" pitchFamily="49" charset="0"/>
              </a:rPr>
              <a:t>Depth Clip</a:t>
            </a:r>
          </a:p>
        </p:txBody>
      </p:sp>
      <p:cxnSp>
        <p:nvCxnSpPr>
          <p:cNvPr id="25" name="Straight Arrow Connector 24"/>
          <p:cNvCxnSpPr>
            <a:stCxn id="4" idx="3"/>
            <a:endCxn id="6" idx="2"/>
          </p:cNvCxnSpPr>
          <p:nvPr/>
        </p:nvCxnSpPr>
        <p:spPr>
          <a:xfrm>
            <a:off x="1790700" y="632907"/>
            <a:ext cx="939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11" idx="1"/>
          </p:cNvCxnSpPr>
          <p:nvPr/>
        </p:nvCxnSpPr>
        <p:spPr>
          <a:xfrm>
            <a:off x="4102100" y="632907"/>
            <a:ext cx="939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10" idx="2"/>
          </p:cNvCxnSpPr>
          <p:nvPr/>
        </p:nvCxnSpPr>
        <p:spPr>
          <a:xfrm>
            <a:off x="6261100" y="632907"/>
            <a:ext cx="939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4"/>
            <a:endCxn id="13" idx="0"/>
          </p:cNvCxnSpPr>
          <p:nvPr/>
        </p:nvCxnSpPr>
        <p:spPr>
          <a:xfrm>
            <a:off x="7886700" y="961014"/>
            <a:ext cx="0" cy="6698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1"/>
            <a:endCxn id="14" idx="6"/>
          </p:cNvCxnSpPr>
          <p:nvPr/>
        </p:nvCxnSpPr>
        <p:spPr>
          <a:xfrm flipH="1">
            <a:off x="6337300" y="1958972"/>
            <a:ext cx="939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2"/>
            <a:endCxn id="15" idx="3"/>
          </p:cNvCxnSpPr>
          <p:nvPr/>
        </p:nvCxnSpPr>
        <p:spPr>
          <a:xfrm flipH="1">
            <a:off x="4025900" y="1958972"/>
            <a:ext cx="939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1"/>
            <a:endCxn id="16" idx="6"/>
          </p:cNvCxnSpPr>
          <p:nvPr/>
        </p:nvCxnSpPr>
        <p:spPr>
          <a:xfrm flipH="1">
            <a:off x="1866900" y="1958972"/>
            <a:ext cx="939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4"/>
            <a:endCxn id="17" idx="0"/>
          </p:cNvCxnSpPr>
          <p:nvPr/>
        </p:nvCxnSpPr>
        <p:spPr>
          <a:xfrm>
            <a:off x="1181100" y="2287079"/>
            <a:ext cx="0" cy="8825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3"/>
            <a:endCxn id="18" idx="2"/>
          </p:cNvCxnSpPr>
          <p:nvPr/>
        </p:nvCxnSpPr>
        <p:spPr>
          <a:xfrm>
            <a:off x="1790700" y="3497765"/>
            <a:ext cx="939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8" idx="6"/>
            <a:endCxn id="19" idx="1"/>
          </p:cNvCxnSpPr>
          <p:nvPr/>
        </p:nvCxnSpPr>
        <p:spPr>
          <a:xfrm>
            <a:off x="4191000" y="3497765"/>
            <a:ext cx="8509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9" idx="3"/>
            <a:endCxn id="20" idx="2"/>
          </p:cNvCxnSpPr>
          <p:nvPr/>
        </p:nvCxnSpPr>
        <p:spPr>
          <a:xfrm>
            <a:off x="6261100" y="3497765"/>
            <a:ext cx="95220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0" idx="4"/>
            <a:endCxn id="21" idx="0"/>
          </p:cNvCxnSpPr>
          <p:nvPr/>
        </p:nvCxnSpPr>
        <p:spPr>
          <a:xfrm>
            <a:off x="7943555" y="3916865"/>
            <a:ext cx="0" cy="85299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1"/>
            <a:endCxn id="22" idx="6"/>
          </p:cNvCxnSpPr>
          <p:nvPr/>
        </p:nvCxnSpPr>
        <p:spPr>
          <a:xfrm flipH="1">
            <a:off x="6413500" y="5097965"/>
            <a:ext cx="9204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2"/>
            <a:endCxn id="23" idx="3"/>
          </p:cNvCxnSpPr>
          <p:nvPr/>
        </p:nvCxnSpPr>
        <p:spPr>
          <a:xfrm flipH="1">
            <a:off x="4070350" y="5097965"/>
            <a:ext cx="8826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829072" y="6096000"/>
            <a:ext cx="8382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45720" rtlCol="0" anchor="ctr">
            <a:noAutofit/>
          </a:bodyPr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Courier" pitchFamily="49" charset="0"/>
              </a:rPr>
              <a:t>IntermediateLayers</a:t>
            </a:r>
            <a:endParaRPr lang="en-US" sz="800" dirty="0" smtClean="0">
              <a:solidFill>
                <a:schemeClr val="tx1"/>
              </a:solidFill>
              <a:latin typeface="Courier" pitchFamily="49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933744" y="6096000"/>
            <a:ext cx="891721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45720" rtlCol="0" anchor="ctr"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Courier" pitchFamily="49" charset="0"/>
              </a:rPr>
              <a:t>QGIS Operations</a:t>
            </a:r>
            <a:endParaRPr lang="en-US" sz="800" dirty="0">
              <a:solidFill>
                <a:schemeClr val="tx1"/>
              </a:solidFill>
              <a:latin typeface="Courier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495800" y="5791200"/>
            <a:ext cx="47244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091936" y="6096000"/>
            <a:ext cx="838200" cy="533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45720" rtlCol="0" anchor="ctr"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Courier" pitchFamily="49" charset="0"/>
              </a:rPr>
              <a:t>Saved 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urier" pitchFamily="49" charset="0"/>
              </a:rPr>
              <a:t>Layers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724400" y="6096000"/>
            <a:ext cx="8382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45720" rtlCol="0" anchor="ctr"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Courier" pitchFamily="49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03552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46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Oddo, Perry C. (GSFC-6170)[DEVELOP]</dc:creator>
  <cp:lastModifiedBy>Oddo, Perry C. (GSFC-6170)[DEVELOP]</cp:lastModifiedBy>
  <cp:revision>8</cp:revision>
  <dcterms:created xsi:type="dcterms:W3CDTF">2018-07-20T01:16:52Z</dcterms:created>
  <dcterms:modified xsi:type="dcterms:W3CDTF">2018-07-23T21:33:10Z</dcterms:modified>
</cp:coreProperties>
</file>