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001000" cy="3657600"/>
  <p:notesSz cx="6858000" cy="9144000"/>
  <p:defaultTextStyle>
    <a:defPPr>
      <a:defRPr lang="en-US"/>
    </a:defPPr>
    <a:lvl1pPr marL="0" algn="l" defTabSz="29607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96071" algn="l" defTabSz="29607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92143" algn="l" defTabSz="29607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88214" algn="l" defTabSz="29607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84285" algn="l" defTabSz="29607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80356" algn="l" defTabSz="29607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76428" algn="l" defTabSz="29607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72499" algn="l" defTabSz="29607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368570" algn="l" defTabSz="29607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B0B0"/>
    <a:srgbClr val="145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704" y="-104"/>
      </p:cViewPr>
      <p:guideLst>
        <p:guide orient="horz" pos="1152"/>
        <p:guide pos="2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075" y="1136229"/>
            <a:ext cx="680085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2072640"/>
            <a:ext cx="560070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6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2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88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84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80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76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72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68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BA3AB-B5C1-A54E-8C0F-CCB3F51068AB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C606-35DA-5E40-8B2B-C70F189E8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3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BA3AB-B5C1-A54E-8C0F-CCB3F51068AB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C606-35DA-5E40-8B2B-C70F189E8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3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50544" y="88054"/>
            <a:ext cx="1350170" cy="18719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0039" y="88054"/>
            <a:ext cx="3917157" cy="18719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BA3AB-B5C1-A54E-8C0F-CCB3F51068AB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C606-35DA-5E40-8B2B-C70F189E8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1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BA3AB-B5C1-A54E-8C0F-CCB3F51068AB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C606-35DA-5E40-8B2B-C70F189E8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4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24" y="2350349"/>
            <a:ext cx="6800850" cy="726440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024" y="1550247"/>
            <a:ext cx="6800850" cy="800100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607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9214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8821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8428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8035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7642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7249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6857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BA3AB-B5C1-A54E-8C0F-CCB3F51068AB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C606-35DA-5E40-8B2B-C70F189E8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1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0038" y="512236"/>
            <a:ext cx="2633663" cy="14478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67051" y="512236"/>
            <a:ext cx="2633663" cy="14478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BA3AB-B5C1-A54E-8C0F-CCB3F51068AB}" type="datetimeFigureOut">
              <a:rPr lang="en-US" smtClean="0"/>
              <a:t>7/18/16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C606-35DA-5E40-8B2B-C70F189E8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9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46474"/>
            <a:ext cx="72009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2" y="818729"/>
            <a:ext cx="3535164" cy="341206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96071" indent="0">
              <a:buNone/>
              <a:defRPr sz="1300" b="1"/>
            </a:lvl2pPr>
            <a:lvl3pPr marL="592143" indent="0">
              <a:buNone/>
              <a:defRPr sz="1100" b="1"/>
            </a:lvl3pPr>
            <a:lvl4pPr marL="888214" indent="0">
              <a:buNone/>
              <a:defRPr sz="1000" b="1"/>
            </a:lvl4pPr>
            <a:lvl5pPr marL="1184285" indent="0">
              <a:buNone/>
              <a:defRPr sz="1000" b="1"/>
            </a:lvl5pPr>
            <a:lvl6pPr marL="1480356" indent="0">
              <a:buNone/>
              <a:defRPr sz="1000" b="1"/>
            </a:lvl6pPr>
            <a:lvl7pPr marL="1776428" indent="0">
              <a:buNone/>
              <a:defRPr sz="1000" b="1"/>
            </a:lvl7pPr>
            <a:lvl8pPr marL="2072499" indent="0">
              <a:buNone/>
              <a:defRPr sz="1000" b="1"/>
            </a:lvl8pPr>
            <a:lvl9pPr marL="2368570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2" y="1159935"/>
            <a:ext cx="3535164" cy="2107354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64397" y="818729"/>
            <a:ext cx="3536554" cy="341206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96071" indent="0">
              <a:buNone/>
              <a:defRPr sz="1300" b="1"/>
            </a:lvl2pPr>
            <a:lvl3pPr marL="592143" indent="0">
              <a:buNone/>
              <a:defRPr sz="1100" b="1"/>
            </a:lvl3pPr>
            <a:lvl4pPr marL="888214" indent="0">
              <a:buNone/>
              <a:defRPr sz="1000" b="1"/>
            </a:lvl4pPr>
            <a:lvl5pPr marL="1184285" indent="0">
              <a:buNone/>
              <a:defRPr sz="1000" b="1"/>
            </a:lvl5pPr>
            <a:lvl6pPr marL="1480356" indent="0">
              <a:buNone/>
              <a:defRPr sz="1000" b="1"/>
            </a:lvl6pPr>
            <a:lvl7pPr marL="1776428" indent="0">
              <a:buNone/>
              <a:defRPr sz="1000" b="1"/>
            </a:lvl7pPr>
            <a:lvl8pPr marL="2072499" indent="0">
              <a:buNone/>
              <a:defRPr sz="1000" b="1"/>
            </a:lvl8pPr>
            <a:lvl9pPr marL="2368570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4397" y="1159935"/>
            <a:ext cx="3536554" cy="2107354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BA3AB-B5C1-A54E-8C0F-CCB3F51068AB}" type="datetimeFigureOut">
              <a:rPr lang="en-US" smtClean="0"/>
              <a:t>7/18/16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C606-35DA-5E40-8B2B-C70F189E8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BA3AB-B5C1-A54E-8C0F-CCB3F51068AB}" type="datetimeFigureOut">
              <a:rPr lang="en-US" smtClean="0"/>
              <a:t>7/18/16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C606-35DA-5E40-8B2B-C70F189E8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0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BA3AB-B5C1-A54E-8C0F-CCB3F51068AB}" type="datetimeFigureOut">
              <a:rPr lang="en-US" smtClean="0"/>
              <a:t>7/18/16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C606-35DA-5E40-8B2B-C70F189E8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2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145627"/>
            <a:ext cx="2632274" cy="61976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8170" y="145627"/>
            <a:ext cx="4472782" cy="312166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0051" y="765387"/>
            <a:ext cx="2632274" cy="2501900"/>
          </a:xfrm>
        </p:spPr>
        <p:txBody>
          <a:bodyPr/>
          <a:lstStyle>
            <a:lvl1pPr marL="0" indent="0">
              <a:buNone/>
              <a:defRPr sz="900"/>
            </a:lvl1pPr>
            <a:lvl2pPr marL="296071" indent="0">
              <a:buNone/>
              <a:defRPr sz="800"/>
            </a:lvl2pPr>
            <a:lvl3pPr marL="592143" indent="0">
              <a:buNone/>
              <a:defRPr sz="700"/>
            </a:lvl3pPr>
            <a:lvl4pPr marL="888214" indent="0">
              <a:buNone/>
              <a:defRPr sz="600"/>
            </a:lvl4pPr>
            <a:lvl5pPr marL="1184285" indent="0">
              <a:buNone/>
              <a:defRPr sz="600"/>
            </a:lvl5pPr>
            <a:lvl6pPr marL="1480356" indent="0">
              <a:buNone/>
              <a:defRPr sz="600"/>
            </a:lvl6pPr>
            <a:lvl7pPr marL="1776428" indent="0">
              <a:buNone/>
              <a:defRPr sz="600"/>
            </a:lvl7pPr>
            <a:lvl8pPr marL="2072499" indent="0">
              <a:buNone/>
              <a:defRPr sz="600"/>
            </a:lvl8pPr>
            <a:lvl9pPr marL="236857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BA3AB-B5C1-A54E-8C0F-CCB3F51068AB}" type="datetimeFigureOut">
              <a:rPr lang="en-US" smtClean="0"/>
              <a:t>7/18/16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C606-35DA-5E40-8B2B-C70F189E8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252" y="2560322"/>
            <a:ext cx="4800600" cy="30226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8252" y="326813"/>
            <a:ext cx="4800600" cy="2194560"/>
          </a:xfrm>
        </p:spPr>
        <p:txBody>
          <a:bodyPr/>
          <a:lstStyle>
            <a:lvl1pPr marL="0" indent="0">
              <a:buNone/>
              <a:defRPr sz="2100"/>
            </a:lvl1pPr>
            <a:lvl2pPr marL="296071" indent="0">
              <a:buNone/>
              <a:defRPr sz="1800"/>
            </a:lvl2pPr>
            <a:lvl3pPr marL="592143" indent="0">
              <a:buNone/>
              <a:defRPr sz="1500"/>
            </a:lvl3pPr>
            <a:lvl4pPr marL="888214" indent="0">
              <a:buNone/>
              <a:defRPr sz="1300"/>
            </a:lvl4pPr>
            <a:lvl5pPr marL="1184285" indent="0">
              <a:buNone/>
              <a:defRPr sz="1300"/>
            </a:lvl5pPr>
            <a:lvl6pPr marL="1480356" indent="0">
              <a:buNone/>
              <a:defRPr sz="1300"/>
            </a:lvl6pPr>
            <a:lvl7pPr marL="1776428" indent="0">
              <a:buNone/>
              <a:defRPr sz="1300"/>
            </a:lvl7pPr>
            <a:lvl8pPr marL="2072499" indent="0">
              <a:buNone/>
              <a:defRPr sz="1300"/>
            </a:lvl8pPr>
            <a:lvl9pPr marL="2368570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8252" y="2862582"/>
            <a:ext cx="4800600" cy="429260"/>
          </a:xfrm>
        </p:spPr>
        <p:txBody>
          <a:bodyPr/>
          <a:lstStyle>
            <a:lvl1pPr marL="0" indent="0">
              <a:buNone/>
              <a:defRPr sz="900"/>
            </a:lvl1pPr>
            <a:lvl2pPr marL="296071" indent="0">
              <a:buNone/>
              <a:defRPr sz="800"/>
            </a:lvl2pPr>
            <a:lvl3pPr marL="592143" indent="0">
              <a:buNone/>
              <a:defRPr sz="700"/>
            </a:lvl3pPr>
            <a:lvl4pPr marL="888214" indent="0">
              <a:buNone/>
              <a:defRPr sz="600"/>
            </a:lvl4pPr>
            <a:lvl5pPr marL="1184285" indent="0">
              <a:buNone/>
              <a:defRPr sz="600"/>
            </a:lvl5pPr>
            <a:lvl6pPr marL="1480356" indent="0">
              <a:buNone/>
              <a:defRPr sz="600"/>
            </a:lvl6pPr>
            <a:lvl7pPr marL="1776428" indent="0">
              <a:buNone/>
              <a:defRPr sz="600"/>
            </a:lvl7pPr>
            <a:lvl8pPr marL="2072499" indent="0">
              <a:buNone/>
              <a:defRPr sz="600"/>
            </a:lvl8pPr>
            <a:lvl9pPr marL="236857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BA3AB-B5C1-A54E-8C0F-CCB3F51068AB}" type="datetimeFigureOut">
              <a:rPr lang="en-US" smtClean="0"/>
              <a:t>7/18/16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C606-35DA-5E40-8B2B-C70F189E8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8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050" y="146474"/>
            <a:ext cx="7200900" cy="609600"/>
          </a:xfrm>
          <a:prstGeom prst="rect">
            <a:avLst/>
          </a:prstGeom>
        </p:spPr>
        <p:txBody>
          <a:bodyPr vert="horz" lIns="59214" tIns="29607" rIns="59214" bIns="2960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853440"/>
            <a:ext cx="7200900" cy="2413847"/>
          </a:xfrm>
          <a:prstGeom prst="rect">
            <a:avLst/>
          </a:prstGeom>
        </p:spPr>
        <p:txBody>
          <a:bodyPr vert="horz" lIns="59214" tIns="29607" rIns="59214" bIns="2960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0050" y="3390056"/>
            <a:ext cx="1866900" cy="194733"/>
          </a:xfrm>
          <a:prstGeom prst="rect">
            <a:avLst/>
          </a:prstGeom>
        </p:spPr>
        <p:txBody>
          <a:bodyPr vert="horz" lIns="59214" tIns="29607" rIns="59214" bIns="29607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BA3AB-B5C1-A54E-8C0F-CCB3F51068AB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33675" y="3390056"/>
            <a:ext cx="2533650" cy="194733"/>
          </a:xfrm>
          <a:prstGeom prst="rect">
            <a:avLst/>
          </a:prstGeom>
        </p:spPr>
        <p:txBody>
          <a:bodyPr vert="horz" lIns="59214" tIns="29607" rIns="59214" bIns="29607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34050" y="3390056"/>
            <a:ext cx="1866900" cy="194733"/>
          </a:xfrm>
          <a:prstGeom prst="rect">
            <a:avLst/>
          </a:prstGeom>
        </p:spPr>
        <p:txBody>
          <a:bodyPr vert="horz" lIns="59214" tIns="29607" rIns="59214" bIns="29607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0C606-35DA-5E40-8B2B-C70F189E8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93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6071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054" indent="-222054" algn="l" defTabSz="296071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81116" indent="-185045" algn="l" defTabSz="296071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0178" indent="-148036" algn="l" defTabSz="29607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36250" indent="-148036" algn="l" defTabSz="296071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32321" indent="-148036" algn="l" defTabSz="296071" rtl="0" eaLnBrk="1" latinLnBrk="0" hangingPunct="1">
        <a:spcBef>
          <a:spcPct val="20000"/>
        </a:spcBef>
        <a:buFont typeface="Arial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8392" indent="-148036" algn="l" defTabSz="296071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4463" indent="-148036" algn="l" defTabSz="296071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20535" indent="-148036" algn="l" defTabSz="296071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16606" indent="-148036" algn="l" defTabSz="296071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607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96071" algn="l" defTabSz="29607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92143" algn="l" defTabSz="29607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88214" algn="l" defTabSz="29607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285" algn="l" defTabSz="29607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80356" algn="l" defTabSz="29607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76428" algn="l" defTabSz="29607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72499" algn="l" defTabSz="29607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570" algn="l" defTabSz="29607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threshol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5" r="1016" b="3032"/>
          <a:stretch/>
        </p:blipFill>
        <p:spPr>
          <a:xfrm>
            <a:off x="29531" y="30760"/>
            <a:ext cx="6858001" cy="3546708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6828958" y="1265587"/>
            <a:ext cx="1075037" cy="532197"/>
            <a:chOff x="4826000" y="226099"/>
            <a:chExt cx="1075037" cy="532197"/>
          </a:xfrm>
        </p:grpSpPr>
        <p:sp>
          <p:nvSpPr>
            <p:cNvPr id="32" name="Rectangle 31"/>
            <p:cNvSpPr/>
            <p:nvPr/>
          </p:nvSpPr>
          <p:spPr>
            <a:xfrm>
              <a:off x="4826000" y="253983"/>
              <a:ext cx="1075037" cy="485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4910316" y="357335"/>
              <a:ext cx="110435" cy="110435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910316" y="564952"/>
              <a:ext cx="110435" cy="11043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040555" y="226099"/>
              <a:ext cx="860482" cy="5321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dirty="0" smtClean="0">
                  <a:latin typeface="Helvetica"/>
                  <a:cs typeface="Helvetica"/>
                </a:rPr>
                <a:t>Succeeds</a:t>
              </a:r>
            </a:p>
            <a:p>
              <a:pPr>
                <a:lnSpc>
                  <a:spcPts val="1740"/>
                </a:lnSpc>
              </a:pPr>
              <a:r>
                <a:rPr lang="en-US" dirty="0" smtClean="0">
                  <a:latin typeface="Helvetica"/>
                  <a:cs typeface="Helvetica"/>
                </a:rPr>
                <a:t>Fails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6747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Perry</dc:creator>
  <cp:lastModifiedBy>Perry</cp:lastModifiedBy>
  <cp:revision>3</cp:revision>
  <dcterms:created xsi:type="dcterms:W3CDTF">2016-07-18T06:43:49Z</dcterms:created>
  <dcterms:modified xsi:type="dcterms:W3CDTF">2016-07-18T18:55:20Z</dcterms:modified>
</cp:coreProperties>
</file>