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D44F-BE57-4146-A65E-5BCAE5D14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14DA7-C421-4D25-B3B2-FF1D03EC7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9107-064D-4281-BD40-CFEA3564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A66A-5CA4-4B95-8486-75DF110D910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2825-BE74-4AC3-A3FF-19FB954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F75-41DD-4ECE-976E-8F7695B1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3FC4-AECC-48F7-8ACD-7AF6FD7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6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F21D-D791-46D3-92B5-8BDA98E3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E9D66-CB90-48DC-8153-716ADF1B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B8CB9-8DC8-434A-A4DC-EB24842E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A66A-5CA4-4B95-8486-75DF110D910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6D79-A160-45A5-8113-C0B76C0E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3DE7-A780-46B1-ABF4-E24E90E6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3FC4-AECC-48F7-8ACD-7AF6FD7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9E14C-1AD0-433B-979D-CFACED273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CED68-30C4-4D1B-90CD-297F902C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65F4-F295-4C3B-9EE2-96D20567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A66A-5CA4-4B95-8486-75DF110D910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396E-180A-4F86-A054-5AA52B25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1E91-3B2A-4378-BB27-39955ACC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3FC4-AECC-48F7-8ACD-7AF6FD7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8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7AB1-CB54-4BDF-8AC0-E1B2576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B16C-FCF9-4A6B-A29B-759F5B5A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71C5-135F-410C-8B6A-7DB5025B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A66A-5CA4-4B95-8486-75DF110D910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F6026-D90C-4674-BD2B-7F222F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6DB20-D53E-49B1-B08D-E438EC43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3FC4-AECC-48F7-8ACD-7AF6FD7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9234-E2C2-411B-8B15-2E26EFE3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0C2F-20E2-4836-94DA-63FF26B2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7FE7-D300-4330-AC07-DA7CEEC8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A66A-5CA4-4B95-8486-75DF110D910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8A12-B22B-473C-94BB-6F28CA9B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6958-794A-45C2-A091-73D03C7B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3FC4-AECC-48F7-8ACD-7AF6FD7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8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96B8-1BD8-4B6C-920E-AE9BB9A1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5AD2-4063-4101-AFD2-51EC4D6DF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0F518-6424-4A86-89A7-B22769870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65599-FF09-4325-A33C-2AE47F3F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A66A-5CA4-4B95-8486-75DF110D910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7ED0B-4CAA-4CBD-9329-D872F635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CC1A-6EE3-4D08-BF46-BDC70A57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3FC4-AECC-48F7-8ACD-7AF6FD7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1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9D37-40F5-487A-876A-1020078E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89144-3E08-4673-9F9C-EF3D54B21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FF0DB-5BF8-4E4A-806B-A2680919C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E84D0-55A8-4967-8343-29325C13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E402A-2C08-4589-9FA6-A109EC1D0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5BF27-309A-4F11-BE26-A7C7AA17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A66A-5CA4-4B95-8486-75DF110D910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7D96F-63AF-47DA-8B33-DD3295A0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38426-5F77-404A-AAED-00315191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3FC4-AECC-48F7-8ACD-7AF6FD7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8C82-4943-4057-9B7B-1B3F77A1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52AA3-6C31-4711-A4E9-0566CEC7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A66A-5CA4-4B95-8486-75DF110D910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415A8-C939-473C-B6A3-B5DE822F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9118D-940A-461A-95A1-028CC3B7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3FC4-AECC-48F7-8ACD-7AF6FD7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3AD81-9FFD-40C0-B994-E9827E79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A66A-5CA4-4B95-8486-75DF110D910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79142-3586-42F7-B96B-BE6E5E59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10B9B-38FB-40A2-A864-87BD5FA4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3FC4-AECC-48F7-8ACD-7AF6FD7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F6B2-D3BA-46DF-864C-F7FE13A0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1269-A21B-459A-86E8-BA26C02C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5A3B7-5271-46A0-AB3C-89FFC9D3F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C7EB5-0C9A-4FBB-946C-5E5D077D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A66A-5CA4-4B95-8486-75DF110D910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C94F6-17FE-474E-835B-E99306DF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2B7E-E854-497D-A998-3BB1191D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3FC4-AECC-48F7-8ACD-7AF6FD7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F7CF-111D-4F91-8DEB-961BCE0E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D5093-CED5-4921-9E1F-C1A091D3E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4DA61-418D-45A9-BAB0-82836192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723D6-2330-4D34-AB70-29717130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A66A-5CA4-4B95-8486-75DF110D910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97D64-E3C2-4EE9-A093-0BC0D1D3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52257-A5D5-40BC-84A1-23FA31BF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3FC4-AECC-48F7-8ACD-7AF6FD7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569E4-BF13-448F-BD89-3F49DA5F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90A3-A199-4B66-9EB0-A669C528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506B-B554-4EB8-8FF1-FCC0CD9FE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CA66A-5CA4-4B95-8486-75DF110D910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728C-012D-465D-BA03-E3C397CC4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14618-C7DA-4C0A-88A1-82C6D9D3A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3FC4-AECC-48F7-8ACD-7AF6FD7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3C21-BA49-41E7-B797-ED79059D8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130"/>
            <a:ext cx="9144000" cy="2387600"/>
          </a:xfrm>
        </p:spPr>
        <p:txBody>
          <a:bodyPr/>
          <a:lstStyle/>
          <a:p>
            <a:r>
              <a:rPr lang="en-US" dirty="0"/>
              <a:t>UCI machine learning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F8C44-0077-4B9D-98AB-36F5EEACA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Breast cancer Wisconsin (Diagnostic) Data Set</a:t>
            </a:r>
          </a:p>
          <a:p>
            <a:endParaRPr lang="en-US" dirty="0"/>
          </a:p>
          <a:p>
            <a:r>
              <a:rPr lang="en-US" dirty="0"/>
              <a:t>Downloaded: February 6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83074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6E25-BC55-4A6C-9036-2255FA7E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33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Two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FBEC-669C-437C-977A-FB9F0498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5" y="1347453"/>
            <a:ext cx="10515600" cy="90918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Dataset I – Predicting  Benign vs Malignant (198 cases)</a:t>
            </a:r>
          </a:p>
          <a:p>
            <a:endParaRPr lang="en-US" dirty="0"/>
          </a:p>
          <a:p>
            <a:r>
              <a:rPr lang="en-US" dirty="0"/>
              <a:t>Dataset II – Predicting Recurrent vs Non-recurrent (569 cases)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0AEE7-C4E5-4CDD-9844-482C878165F3}"/>
              </a:ext>
            </a:extLst>
          </p:cNvPr>
          <p:cNvSpPr txBox="1"/>
          <p:nvPr/>
        </p:nvSpPr>
        <p:spPr>
          <a:xfrm>
            <a:off x="746620" y="2601760"/>
            <a:ext cx="9529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Four (4) Machine Learning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38BC9-2926-4DA3-8458-4E4C2BB0F1CB}"/>
              </a:ext>
            </a:extLst>
          </p:cNvPr>
          <p:cNvSpPr txBox="1"/>
          <p:nvPr/>
        </p:nvSpPr>
        <p:spPr>
          <a:xfrm>
            <a:off x="746620" y="3523376"/>
            <a:ext cx="9387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 : Test Set ratio = 80:20,   Probability Cut Off Value =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Kernel Support Vector Machine (SVM)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Artificial Neural Network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XGBoost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92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CEED-E156-4702-A9B3-6A77D641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F1ED7D-97CF-47F3-B4F0-16BCD46AD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222806"/>
              </p:ext>
            </p:extLst>
          </p:nvPr>
        </p:nvGraphicFramePr>
        <p:xfrm>
          <a:off x="838200" y="1825624"/>
          <a:ext cx="10515597" cy="396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144019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509022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12993929"/>
                    </a:ext>
                  </a:extLst>
                </a:gridCol>
              </a:tblGrid>
              <a:tr h="7858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Dataset I</a:t>
                      </a:r>
                    </a:p>
                    <a:p>
                      <a:pPr algn="ctr"/>
                      <a:r>
                        <a:rPr lang="en-US" sz="2400" dirty="0"/>
                        <a:t>%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Dataset II</a:t>
                      </a:r>
                    </a:p>
                    <a:p>
                      <a:pPr algn="ctr"/>
                      <a:r>
                        <a:rPr lang="en-US" sz="2400" dirty="0"/>
                        <a:t>%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76495"/>
                  </a:ext>
                </a:extLst>
              </a:tr>
              <a:tr h="7858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Kernel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34885"/>
                  </a:ext>
                </a:extLst>
              </a:tr>
              <a:tr h="7858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Artificial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03355"/>
                  </a:ext>
                </a:extLst>
              </a:tr>
              <a:tr h="7858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77557"/>
                  </a:ext>
                </a:extLst>
              </a:tr>
              <a:tr h="7858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XGBoost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5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8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81C4-D8E4-4358-8DDF-FED5CF47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155400"/>
            <a:ext cx="10515600" cy="525637"/>
          </a:xfrm>
        </p:spPr>
        <p:txBody>
          <a:bodyPr>
            <a:normAutofit fontScale="90000"/>
          </a:bodyPr>
          <a:lstStyle/>
          <a:p>
            <a:r>
              <a:rPr lang="en-US" dirty="0"/>
              <a:t>Tree from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718E-83E8-47B2-9B42-09046262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5" y="771786"/>
            <a:ext cx="11761365" cy="59308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8EACB-60A0-45EE-AF91-12188ABA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0" y="771785"/>
            <a:ext cx="11648569" cy="57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7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81C4-D8E4-4358-8DDF-FED5CF47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155400"/>
            <a:ext cx="10515600" cy="525637"/>
          </a:xfrm>
        </p:spPr>
        <p:txBody>
          <a:bodyPr>
            <a:normAutofit fontScale="90000"/>
          </a:bodyPr>
          <a:lstStyle/>
          <a:p>
            <a:r>
              <a:rPr lang="en-US" dirty="0"/>
              <a:t>Tree from 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718E-83E8-47B2-9B42-09046262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5" y="771786"/>
            <a:ext cx="11761365" cy="59308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E66F1-54C0-41B4-837C-CB976583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40" y="620785"/>
            <a:ext cx="11650225" cy="59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4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UCI machine learning Repository</vt:lpstr>
      <vt:lpstr>Two datasets</vt:lpstr>
      <vt:lpstr>Results</vt:lpstr>
      <vt:lpstr>Tree from XGBoost model</vt:lpstr>
      <vt:lpstr>Tree from Random Forest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 machine learning Repository</dc:title>
  <dc:creator>Paul Ofoche</dc:creator>
  <cp:lastModifiedBy>Paul Ofoche</cp:lastModifiedBy>
  <cp:revision>5</cp:revision>
  <dcterms:created xsi:type="dcterms:W3CDTF">2020-02-06T20:36:26Z</dcterms:created>
  <dcterms:modified xsi:type="dcterms:W3CDTF">2020-02-06T20:58:43Z</dcterms:modified>
</cp:coreProperties>
</file>