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5" r:id="rId4"/>
    <p:sldId id="267" r:id="rId5"/>
    <p:sldId id="270" r:id="rId6"/>
    <p:sldId id="272" r:id="rId7"/>
    <p:sldId id="273" r:id="rId8"/>
    <p:sldId id="276" r:id="rId9"/>
    <p:sldId id="259" r:id="rId10"/>
    <p:sldId id="260" r:id="rId11"/>
    <p:sldId id="262" r:id="rId12"/>
    <p:sldId id="265" r:id="rId13"/>
    <p:sldId id="263" r:id="rId14"/>
    <p:sldId id="26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plugins.html" TargetMode="External"/><Relationship Id="rId2" Type="http://schemas.openxmlformats.org/officeDocument/2006/relationships/hyperlink" Target="http://webpack.github.io/docs/what-is-webpac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pack.github.io/docs/" TargetMode="External"/><Relationship Id="rId4" Type="http://schemas.openxmlformats.org/officeDocument/2006/relationships/hyperlink" Target="http://webpack.github.io/docs/loader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pack.github.io/docs/code-splitt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Module Bundler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1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vs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Configure </a:t>
            </a:r>
            <a:r>
              <a:rPr lang="en-CA" dirty="0" err="1"/>
              <a:t>webpack</a:t>
            </a:r>
            <a:r>
              <a:rPr lang="en-CA" dirty="0"/>
              <a:t>-dev-server for development</a:t>
            </a:r>
          </a:p>
          <a:p>
            <a:r>
              <a:rPr lang="en-CA" dirty="0"/>
              <a:t>Separate configuration files for production and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Less Loader</a:t>
            </a:r>
          </a:p>
          <a:p>
            <a:r>
              <a:rPr lang="en-CA" dirty="0"/>
              <a:t>JSON Loader</a:t>
            </a:r>
          </a:p>
          <a:p>
            <a:r>
              <a:rPr lang="en-CA" dirty="0" err="1"/>
              <a:t>ESLint</a:t>
            </a:r>
            <a:r>
              <a:rPr lang="en-CA" dirty="0"/>
              <a:t> Loader</a:t>
            </a:r>
          </a:p>
          <a:p>
            <a:r>
              <a:rPr lang="en-CA" dirty="0"/>
              <a:t>File Loader</a:t>
            </a:r>
          </a:p>
          <a:p>
            <a:r>
              <a:rPr lang="en-CA" dirty="0"/>
              <a:t>URL Loader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1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Configure file and </a:t>
            </a:r>
            <a:r>
              <a:rPr lang="en-CA" dirty="0" err="1"/>
              <a:t>url</a:t>
            </a:r>
            <a:r>
              <a:rPr lang="en-CA" dirty="0"/>
              <a:t> loaders</a:t>
            </a:r>
          </a:p>
          <a:p>
            <a:r>
              <a:rPr lang="en-CA" dirty="0"/>
              <a:t>Relative paths for less/</a:t>
            </a:r>
            <a:r>
              <a:rPr lang="en-CA" dirty="0" err="1"/>
              <a:t>css</a:t>
            </a:r>
            <a:r>
              <a:rPr lang="en-CA" dirty="0"/>
              <a:t> resources </a:t>
            </a:r>
          </a:p>
          <a:p>
            <a:r>
              <a:rPr lang="en-CA" dirty="0"/>
              <a:t>Clean up source and output directory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4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Configure </a:t>
            </a:r>
            <a:r>
              <a:rPr lang="en-CA" dirty="0" err="1"/>
              <a:t>Uglify</a:t>
            </a:r>
            <a:r>
              <a:rPr lang="en-CA" dirty="0"/>
              <a:t> JS plugin for production builds</a:t>
            </a:r>
          </a:p>
          <a:p>
            <a:r>
              <a:rPr lang="en-CA" dirty="0"/>
              <a:t>Define Plugin</a:t>
            </a:r>
          </a:p>
          <a:p>
            <a:r>
              <a:rPr lang="en-CA" dirty="0"/>
              <a:t>Provide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4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effectively cache your files, they should have a hash or version in their URL.</a:t>
            </a:r>
          </a:p>
          <a:p>
            <a:r>
              <a:rPr lang="en-CA" dirty="0" err="1"/>
              <a:t>Webpack</a:t>
            </a:r>
            <a:r>
              <a:rPr lang="en-CA" dirty="0"/>
              <a:t> provides an easy way to do this with hashes.</a:t>
            </a:r>
          </a:p>
          <a:p>
            <a:r>
              <a:rPr lang="en-CA" dirty="0"/>
              <a:t>We will configure our production builds to add a computed hash to the output file names. </a:t>
            </a:r>
          </a:p>
          <a:p>
            <a:pPr lvl="1"/>
            <a:r>
              <a:rPr lang="en-CA" dirty="0"/>
              <a:t>I.e. `bundle.js` will become `bundle.&lt;</a:t>
            </a:r>
            <a:r>
              <a:rPr lang="en-CA" dirty="0" err="1"/>
              <a:t>computed_hash</a:t>
            </a:r>
            <a:r>
              <a:rPr lang="en-CA" dirty="0"/>
              <a:t>&gt;.</a:t>
            </a:r>
            <a:r>
              <a:rPr lang="en-CA" dirty="0" err="1"/>
              <a:t>js</a:t>
            </a:r>
            <a:r>
              <a:rPr lang="en-CA" dirty="0"/>
              <a:t>`</a:t>
            </a:r>
          </a:p>
          <a:p>
            <a:r>
              <a:rPr lang="en-CA" dirty="0"/>
              <a:t>We will use the </a:t>
            </a:r>
            <a:r>
              <a:rPr lang="en-CA" dirty="0" err="1"/>
              <a:t>HtmlWebpackPlugin</a:t>
            </a:r>
            <a:r>
              <a:rPr lang="en-CA" dirty="0"/>
              <a:t> to automatically generate an index.html page that points to the built files. This way we do not need to update the name each time the hash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3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http://webpack.github.io/docs/what-is-webpack.html</a:t>
            </a:r>
            <a:endParaRPr lang="en-US" dirty="0"/>
          </a:p>
          <a:p>
            <a:r>
              <a:rPr lang="en-US" dirty="0">
                <a:hlinkClick r:id="rId3"/>
              </a:rPr>
              <a:t>http://webpack.github.io/docs/plugins.html</a:t>
            </a:r>
            <a:endParaRPr lang="en-US" dirty="0"/>
          </a:p>
          <a:p>
            <a:r>
              <a:rPr lang="en-US" dirty="0">
                <a:hlinkClick r:id="rId4"/>
              </a:rPr>
              <a:t>http://webpack.github.io/docs/loaders.html</a:t>
            </a:r>
            <a:endParaRPr lang="en-US" dirty="0"/>
          </a:p>
          <a:p>
            <a:r>
              <a:rPr lang="en-US" dirty="0">
                <a:hlinkClick r:id="rId5"/>
              </a:rPr>
              <a:t>http://webpack.github.io/docs/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Webpack</a:t>
            </a:r>
            <a:r>
              <a:rPr lang="en-CA" dirty="0"/>
              <a:t>?</a:t>
            </a:r>
            <a:endParaRPr lang="en-US" dirty="0"/>
          </a:p>
        </p:txBody>
      </p:sp>
      <p:pic>
        <p:nvPicPr>
          <p:cNvPr id="4" name="Picture Placeholder 4"/>
          <p:cNvPicPr>
            <a:picLocks noChangeAspect="1"/>
          </p:cNvPicPr>
          <p:nvPr/>
        </p:nvPicPr>
        <p:blipFill>
          <a:blip r:embed="rId2"/>
          <a:srcRect t="8752" b="8752"/>
          <a:stretch>
            <a:fillRect/>
          </a:stretch>
        </p:blipFill>
        <p:spPr>
          <a:xfrm>
            <a:off x="1151792" y="1337882"/>
            <a:ext cx="9177372" cy="47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72" y="1476372"/>
            <a:ext cx="79057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72" y="1971677"/>
            <a:ext cx="7905750" cy="424162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Webpack</a:t>
            </a:r>
            <a:r>
              <a:rPr lang="en-CA" dirty="0"/>
              <a:t>? Cont’d.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is </a:t>
            </a:r>
            <a:r>
              <a:rPr lang="en-CA" dirty="0" err="1"/>
              <a:t>Webpack</a:t>
            </a:r>
            <a:r>
              <a:rPr lang="en-CA" dirty="0"/>
              <a:t>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CA" dirty="0"/>
              <a:t>Loaders</a:t>
            </a:r>
          </a:p>
          <a:p>
            <a:r>
              <a:rPr lang="en-CA" dirty="0"/>
              <a:t>Clever parsing</a:t>
            </a:r>
          </a:p>
          <a:p>
            <a:r>
              <a:rPr lang="en-CA" dirty="0"/>
              <a:t>Plugin System</a:t>
            </a:r>
          </a:p>
          <a:p>
            <a:r>
              <a:rPr lang="en-CA" dirty="0"/>
              <a:t>Code splitting (</a:t>
            </a:r>
            <a:r>
              <a:rPr lang="en-CA" dirty="0">
                <a:hlinkClick r:id="rId2"/>
              </a:rPr>
              <a:t>http://webpack.github.io/docs/code-splitting.html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5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Loaders allow you to preprocess files as you require() or “load” them. Loaders are kind of like “tasks” are in other build tools, and provide a powerful way to handle frontend build steps. Loaders can transform files from a different language like, </a:t>
            </a:r>
            <a:r>
              <a:rPr lang="en-US" dirty="0" err="1"/>
              <a:t>CoffeeScript</a:t>
            </a:r>
            <a:r>
              <a:rPr lang="en-US" dirty="0"/>
              <a:t> to JavaScript, JSX to </a:t>
            </a:r>
            <a:r>
              <a:rPr lang="en-US" dirty="0" err="1"/>
              <a:t>javascript</a:t>
            </a:r>
            <a:r>
              <a:rPr lang="en-US" dirty="0"/>
              <a:t>, or inline images as data URLs. Loaders even allow you to do things like require() </a:t>
            </a:r>
            <a:r>
              <a:rPr lang="en-US" dirty="0" err="1"/>
              <a:t>css</a:t>
            </a:r>
            <a:r>
              <a:rPr lang="en-US" dirty="0"/>
              <a:t>/less/sass files right in your JavaScript.</a:t>
            </a:r>
          </a:p>
        </p:txBody>
      </p:sp>
    </p:spTree>
    <p:extLst>
      <p:ext uri="{BB962C8B-B14F-4D97-AF65-F5344CB8AC3E}">
        <p14:creationId xmlns:p14="http://schemas.microsoft.com/office/powerpoint/2010/main" val="416453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Plugin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064205"/>
          </a:xfrm>
        </p:spPr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features a rich plugin system. Most internal features are based on this plugin system. This allows you to customize </a:t>
            </a:r>
            <a:r>
              <a:rPr lang="en-US" dirty="0" err="1"/>
              <a:t>webpack</a:t>
            </a:r>
            <a:r>
              <a:rPr lang="en-US" dirty="0"/>
              <a:t> for your needs and distribute common plugins.</a:t>
            </a:r>
          </a:p>
          <a:p>
            <a:r>
              <a:rPr lang="en-US" dirty="0"/>
              <a:t>Plugins can be used inject custom build steps: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0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Plugin System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72" y="1314371"/>
            <a:ext cx="8946541" cy="51443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84" y="1445968"/>
            <a:ext cx="6419116" cy="50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Clever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has a clever parser that can process nearly every 3rd party library. It even allows expressions in dependencies like so `require("./templates/" + name + ".jade")`. </a:t>
            </a:r>
          </a:p>
          <a:p>
            <a:r>
              <a:rPr lang="en-US" dirty="0"/>
              <a:t>It handles the most common module styles: </a:t>
            </a:r>
            <a:r>
              <a:rPr lang="en-US" dirty="0" err="1"/>
              <a:t>CommonJs</a:t>
            </a:r>
            <a:r>
              <a:rPr lang="en-US" dirty="0"/>
              <a:t> and AMD.</a:t>
            </a:r>
          </a:p>
          <a:p>
            <a:r>
              <a:rPr lang="en-CA" dirty="0"/>
              <a:t>ES6 Modules (import/export) are not yet supported out of box but can be used with the babel loader (which you probably were going to use anyways). This works because babel loader will </a:t>
            </a:r>
            <a:r>
              <a:rPr lang="en-CA" dirty="0" err="1"/>
              <a:t>transpile</a:t>
            </a:r>
            <a:r>
              <a:rPr lang="en-CA" dirty="0"/>
              <a:t> ES6 modules to </a:t>
            </a:r>
            <a:r>
              <a:rPr lang="en-CA" dirty="0" err="1"/>
              <a:t>CommonJS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Build Configuration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1305573"/>
            <a:ext cx="8946541" cy="4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dirty="0"/>
              <a:t>Simple </a:t>
            </a:r>
            <a:r>
              <a:rPr lang="en-CA" dirty="0" err="1"/>
              <a:t>config</a:t>
            </a:r>
            <a:r>
              <a:rPr lang="en-CA" dirty="0"/>
              <a:t> with babel loader: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48" y="1923584"/>
            <a:ext cx="3857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1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1985</TotalTime>
  <Words>424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Webpack</vt:lpstr>
      <vt:lpstr>What is Webpack?</vt:lpstr>
      <vt:lpstr>What is Webpack? Cont’d.</vt:lpstr>
      <vt:lpstr>How is Webpack Different</vt:lpstr>
      <vt:lpstr>Loaders</vt:lpstr>
      <vt:lpstr>Plugin System</vt:lpstr>
      <vt:lpstr>Plugin System Cont’d.</vt:lpstr>
      <vt:lpstr>Clever Parsing</vt:lpstr>
      <vt:lpstr>Basic Build Configuration</vt:lpstr>
      <vt:lpstr>Development vs Production</vt:lpstr>
      <vt:lpstr>Loaders</vt:lpstr>
      <vt:lpstr>Directory Structure</vt:lpstr>
      <vt:lpstr>Plugins</vt:lpstr>
      <vt:lpstr>Caching</vt:lpstr>
      <vt:lpstr>Reference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Toronto Dev 2</dc:creator>
  <cp:lastModifiedBy>Toronto Dev 2</cp:lastModifiedBy>
  <cp:revision>92</cp:revision>
  <dcterms:created xsi:type="dcterms:W3CDTF">2016-07-26T16:08:34Z</dcterms:created>
  <dcterms:modified xsi:type="dcterms:W3CDTF">2016-07-29T20:45:40Z</dcterms:modified>
</cp:coreProperties>
</file>