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8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60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75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ED21-30EF-4F87-BE30-54F79E7FD4AD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341ECB-A629-4D1F-8E2F-6CBA4B25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sim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Infusionsoft</a:t>
            </a:r>
            <a:r>
              <a:rPr lang="en-US" smtClean="0"/>
              <a:t> </a:t>
            </a:r>
            <a:r>
              <a:rPr lang="en-US" smtClean="0"/>
              <a:t>BSIMM </a:t>
            </a:r>
            <a:r>
              <a:rPr lang="en-US" dirty="0" smtClean="0"/>
              <a:t>Tracking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8130"/>
          </a:xfrm>
        </p:spPr>
        <p:txBody>
          <a:bodyPr>
            <a:normAutofit/>
          </a:bodyPr>
          <a:lstStyle/>
          <a:p>
            <a:r>
              <a:rPr lang="en-US" dirty="0" smtClean="0"/>
              <a:t>Matthew </a:t>
            </a:r>
            <a:r>
              <a:rPr lang="en-US" dirty="0" err="1" smtClean="0"/>
              <a:t>Abbruscato</a:t>
            </a:r>
            <a:endParaRPr lang="en-US" dirty="0" smtClean="0"/>
          </a:p>
          <a:p>
            <a:r>
              <a:rPr lang="en-US" dirty="0" smtClean="0"/>
              <a:t>Paul Conway</a:t>
            </a:r>
          </a:p>
          <a:p>
            <a:r>
              <a:rPr lang="en-US" dirty="0" smtClean="0"/>
              <a:t>Calvin Crow</a:t>
            </a:r>
          </a:p>
          <a:p>
            <a:r>
              <a:rPr lang="en-US" dirty="0" smtClean="0"/>
              <a:t>Greg Higgins</a:t>
            </a:r>
          </a:p>
          <a:p>
            <a:r>
              <a:rPr lang="en-US" dirty="0" smtClean="0"/>
              <a:t>Tyler Matteson</a:t>
            </a:r>
          </a:p>
          <a:p>
            <a:r>
              <a:rPr lang="en-US" dirty="0" smtClean="0"/>
              <a:t>Chia-Wei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Building Security In Maturity Model – BSIMM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“The BSIMM is a study of real-world software security initiatives organized so that you can determine where you stand with your software security initiative and how to evolve your efforts over time.” - </a:t>
            </a:r>
            <a:r>
              <a:rPr lang="en-US" dirty="0" smtClean="0">
                <a:hlinkClick r:id="rId2"/>
              </a:rPr>
              <a:t>www.bsimm.com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Infusionsoft</a:t>
            </a:r>
            <a:r>
              <a:rPr lang="en-US" dirty="0" smtClean="0"/>
              <a:t> would like us to build a system to help keep track of their security initiatives compared to the rest of the industry.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User Stories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67"/>
          <a:stretch/>
        </p:blipFill>
        <p:spPr>
          <a:xfrm>
            <a:off x="3872345" y="1690688"/>
            <a:ext cx="7481455" cy="4206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024093"/>
            <a:ext cx="274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 Security Compliance Specialist I want to compare our security against the BSIMM so that we can track progress.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3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User Stories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70"/>
          <a:stretch/>
        </p:blipFill>
        <p:spPr>
          <a:xfrm>
            <a:off x="838200" y="1696955"/>
            <a:ext cx="7481455" cy="4459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1284" y="2151425"/>
            <a:ext cx="2482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 system administrator, I want to have a list of BSIMM initiatives that I can manage for the organization.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34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User Stories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69"/>
          <a:stretch/>
        </p:blipFill>
        <p:spPr>
          <a:xfrm>
            <a:off x="3872345" y="1690688"/>
            <a:ext cx="7481455" cy="42609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35995"/>
            <a:ext cx="30341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an administrator, I want to be able to adjust names and descriptions for each initiative while keeping the association with the BSIMM.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59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User Stories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7"/>
          <a:stretch/>
        </p:blipFill>
        <p:spPr>
          <a:xfrm>
            <a:off x="4527039" y="1417972"/>
            <a:ext cx="6826761" cy="5167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823411"/>
            <a:ext cx="3384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an administrator, I want to have access to a list of BSIMM activities per initiatives.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1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2341" y="2985247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9620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184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Infusionsoft BSIMM Tracking Project</vt:lpstr>
      <vt:lpstr>Project</vt:lpstr>
      <vt:lpstr>Project User Stories</vt:lpstr>
      <vt:lpstr>Project User Stories</vt:lpstr>
      <vt:lpstr>Project User Stories</vt:lpstr>
      <vt:lpstr>Project User Stories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Infusionsoft BSIM Tracking Project</dc:title>
  <dc:creator>Calvin Crow</dc:creator>
  <cp:lastModifiedBy>Calvin Crow</cp:lastModifiedBy>
  <cp:revision>10</cp:revision>
  <dcterms:created xsi:type="dcterms:W3CDTF">2014-09-04T06:32:55Z</dcterms:created>
  <dcterms:modified xsi:type="dcterms:W3CDTF">2014-09-04T17:30:39Z</dcterms:modified>
</cp:coreProperties>
</file>