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314" y="1122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ooksey\Documents\GitHub\GridWorld\GridWorld\Results\customerTimes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ooksey\Documents\GitHub\GridWorld\GridWorld\Results\customerTimes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ooksey\Documents\GitHub\GridWorld\GridWorld\Results\customerTimes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 smtClean="0"/>
              <a:t>Step </a:t>
            </a:r>
            <a:r>
              <a:rPr lang="en-US" sz="2800" dirty="0"/>
              <a:t>Histograms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Even Split</c:v>
          </c:tx>
          <c:invertIfNegative val="0"/>
          <c:cat>
            <c:numRef>
              <c:f>Histograms!$D$3:$D$9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Histograms!$B$3:$B$9</c:f>
              <c:numCache>
                <c:formatCode>General</c:formatCode>
                <c:ptCount val="7"/>
                <c:pt idx="0">
                  <c:v>31</c:v>
                </c:pt>
                <c:pt idx="1">
                  <c:v>786</c:v>
                </c:pt>
                <c:pt idx="2">
                  <c:v>528</c:v>
                </c:pt>
                <c:pt idx="3">
                  <c:v>92</c:v>
                </c:pt>
                <c:pt idx="4">
                  <c:v>13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v>Room Split</c:v>
          </c:tx>
          <c:invertIfNegative val="0"/>
          <c:cat>
            <c:numRef>
              <c:f>Histograms!$D$3:$D$9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Histograms!$E$3:$E$9</c:f>
              <c:numCache>
                <c:formatCode>General</c:formatCode>
                <c:ptCount val="7"/>
                <c:pt idx="0">
                  <c:v>30</c:v>
                </c:pt>
                <c:pt idx="1">
                  <c:v>768</c:v>
                </c:pt>
                <c:pt idx="2">
                  <c:v>424</c:v>
                </c:pt>
                <c:pt idx="3">
                  <c:v>172</c:v>
                </c:pt>
                <c:pt idx="4">
                  <c:v>70</c:v>
                </c:pt>
                <c:pt idx="5">
                  <c:v>17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380736"/>
        <c:axId val="90574848"/>
      </c:barChart>
      <c:catAx>
        <c:axId val="893807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Steps </a:t>
                </a:r>
                <a:r>
                  <a:rPr lang="en-US" sz="2000" dirty="0"/>
                  <a:t>Slots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574848"/>
        <c:crosses val="autoZero"/>
        <c:auto val="1"/>
        <c:lblAlgn val="ctr"/>
        <c:lblOffset val="100"/>
        <c:noMultiLvlLbl val="0"/>
      </c:catAx>
      <c:valAx>
        <c:axId val="9057484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Customers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3807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Jobs Evenly Split Among Robots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Customer</c:v>
          </c:tx>
          <c:spPr>
            <a:ln w="28575">
              <a:noFill/>
            </a:ln>
          </c:spPr>
          <c:xVal>
            <c:numRef>
              <c:f>'EvenSplit(rand50)'!$B$2:$B$1455</c:f>
              <c:numCache>
                <c:formatCode>General</c:formatCode>
                <c:ptCount val="1454"/>
                <c:pt idx="0">
                  <c:v>52</c:v>
                </c:pt>
                <c:pt idx="1">
                  <c:v>61</c:v>
                </c:pt>
                <c:pt idx="2">
                  <c:v>78</c:v>
                </c:pt>
                <c:pt idx="3">
                  <c:v>91</c:v>
                </c:pt>
                <c:pt idx="4">
                  <c:v>113</c:v>
                </c:pt>
                <c:pt idx="5">
                  <c:v>145</c:v>
                </c:pt>
                <c:pt idx="6">
                  <c:v>164</c:v>
                </c:pt>
                <c:pt idx="7">
                  <c:v>178</c:v>
                </c:pt>
                <c:pt idx="8">
                  <c:v>185</c:v>
                </c:pt>
                <c:pt idx="9">
                  <c:v>210</c:v>
                </c:pt>
                <c:pt idx="10">
                  <c:v>217</c:v>
                </c:pt>
                <c:pt idx="11">
                  <c:v>222</c:v>
                </c:pt>
                <c:pt idx="12">
                  <c:v>227</c:v>
                </c:pt>
                <c:pt idx="13">
                  <c:v>249</c:v>
                </c:pt>
                <c:pt idx="14">
                  <c:v>252</c:v>
                </c:pt>
                <c:pt idx="15">
                  <c:v>288</c:v>
                </c:pt>
                <c:pt idx="16">
                  <c:v>297</c:v>
                </c:pt>
                <c:pt idx="17">
                  <c:v>335</c:v>
                </c:pt>
                <c:pt idx="18">
                  <c:v>350</c:v>
                </c:pt>
                <c:pt idx="19">
                  <c:v>352</c:v>
                </c:pt>
                <c:pt idx="20">
                  <c:v>406</c:v>
                </c:pt>
                <c:pt idx="21">
                  <c:v>410</c:v>
                </c:pt>
                <c:pt idx="22">
                  <c:v>416</c:v>
                </c:pt>
                <c:pt idx="23">
                  <c:v>454</c:v>
                </c:pt>
                <c:pt idx="24">
                  <c:v>473</c:v>
                </c:pt>
                <c:pt idx="25">
                  <c:v>478</c:v>
                </c:pt>
                <c:pt idx="26">
                  <c:v>479</c:v>
                </c:pt>
                <c:pt idx="27">
                  <c:v>521</c:v>
                </c:pt>
                <c:pt idx="28">
                  <c:v>552</c:v>
                </c:pt>
                <c:pt idx="29">
                  <c:v>583</c:v>
                </c:pt>
                <c:pt idx="30">
                  <c:v>605</c:v>
                </c:pt>
                <c:pt idx="31">
                  <c:v>640</c:v>
                </c:pt>
                <c:pt idx="32">
                  <c:v>691</c:v>
                </c:pt>
                <c:pt idx="33">
                  <c:v>698</c:v>
                </c:pt>
                <c:pt idx="34">
                  <c:v>705</c:v>
                </c:pt>
                <c:pt idx="35">
                  <c:v>733</c:v>
                </c:pt>
                <c:pt idx="36">
                  <c:v>737</c:v>
                </c:pt>
                <c:pt idx="37">
                  <c:v>758</c:v>
                </c:pt>
                <c:pt idx="38">
                  <c:v>771</c:v>
                </c:pt>
                <c:pt idx="39">
                  <c:v>772</c:v>
                </c:pt>
                <c:pt idx="40">
                  <c:v>820</c:v>
                </c:pt>
                <c:pt idx="41">
                  <c:v>895</c:v>
                </c:pt>
                <c:pt idx="42">
                  <c:v>917</c:v>
                </c:pt>
                <c:pt idx="43">
                  <c:v>943</c:v>
                </c:pt>
                <c:pt idx="44">
                  <c:v>954</c:v>
                </c:pt>
                <c:pt idx="45">
                  <c:v>959</c:v>
                </c:pt>
                <c:pt idx="46">
                  <c:v>990</c:v>
                </c:pt>
                <c:pt idx="47">
                  <c:v>1002</c:v>
                </c:pt>
                <c:pt idx="48">
                  <c:v>1033</c:v>
                </c:pt>
                <c:pt idx="49">
                  <c:v>1058</c:v>
                </c:pt>
                <c:pt idx="50">
                  <c:v>1071</c:v>
                </c:pt>
                <c:pt idx="51">
                  <c:v>1081</c:v>
                </c:pt>
                <c:pt idx="52">
                  <c:v>1089</c:v>
                </c:pt>
                <c:pt idx="53">
                  <c:v>1115</c:v>
                </c:pt>
                <c:pt idx="54">
                  <c:v>1117</c:v>
                </c:pt>
                <c:pt idx="55">
                  <c:v>1136</c:v>
                </c:pt>
                <c:pt idx="56">
                  <c:v>1144</c:v>
                </c:pt>
                <c:pt idx="57">
                  <c:v>1145</c:v>
                </c:pt>
                <c:pt idx="58">
                  <c:v>1162</c:v>
                </c:pt>
                <c:pt idx="59">
                  <c:v>1172</c:v>
                </c:pt>
                <c:pt idx="60">
                  <c:v>1177</c:v>
                </c:pt>
                <c:pt idx="61">
                  <c:v>1187</c:v>
                </c:pt>
                <c:pt idx="62">
                  <c:v>1195</c:v>
                </c:pt>
                <c:pt idx="63">
                  <c:v>1209</c:v>
                </c:pt>
                <c:pt idx="64">
                  <c:v>1214</c:v>
                </c:pt>
                <c:pt idx="65">
                  <c:v>1234</c:v>
                </c:pt>
                <c:pt idx="66">
                  <c:v>1244</c:v>
                </c:pt>
                <c:pt idx="67">
                  <c:v>1326</c:v>
                </c:pt>
                <c:pt idx="68">
                  <c:v>1336</c:v>
                </c:pt>
                <c:pt idx="69">
                  <c:v>1370</c:v>
                </c:pt>
                <c:pt idx="70">
                  <c:v>1375</c:v>
                </c:pt>
                <c:pt idx="71">
                  <c:v>1391</c:v>
                </c:pt>
                <c:pt idx="72">
                  <c:v>1410</c:v>
                </c:pt>
                <c:pt idx="73">
                  <c:v>1426</c:v>
                </c:pt>
                <c:pt idx="74">
                  <c:v>1436</c:v>
                </c:pt>
                <c:pt idx="75">
                  <c:v>1437</c:v>
                </c:pt>
                <c:pt idx="76">
                  <c:v>1460</c:v>
                </c:pt>
                <c:pt idx="77">
                  <c:v>1498</c:v>
                </c:pt>
                <c:pt idx="78">
                  <c:v>1512</c:v>
                </c:pt>
                <c:pt idx="79">
                  <c:v>1528</c:v>
                </c:pt>
                <c:pt idx="80">
                  <c:v>1531</c:v>
                </c:pt>
                <c:pt idx="81">
                  <c:v>1553</c:v>
                </c:pt>
                <c:pt idx="82">
                  <c:v>1574</c:v>
                </c:pt>
                <c:pt idx="83">
                  <c:v>1587</c:v>
                </c:pt>
                <c:pt idx="84">
                  <c:v>1588</c:v>
                </c:pt>
                <c:pt idx="85">
                  <c:v>1603</c:v>
                </c:pt>
                <c:pt idx="86">
                  <c:v>1626</c:v>
                </c:pt>
                <c:pt idx="87">
                  <c:v>1675</c:v>
                </c:pt>
                <c:pt idx="88">
                  <c:v>1684</c:v>
                </c:pt>
                <c:pt idx="89">
                  <c:v>1700</c:v>
                </c:pt>
                <c:pt idx="90">
                  <c:v>1706</c:v>
                </c:pt>
                <c:pt idx="91">
                  <c:v>1737</c:v>
                </c:pt>
                <c:pt idx="92">
                  <c:v>1744</c:v>
                </c:pt>
                <c:pt idx="93">
                  <c:v>1771</c:v>
                </c:pt>
                <c:pt idx="94">
                  <c:v>1834</c:v>
                </c:pt>
                <c:pt idx="95">
                  <c:v>1842</c:v>
                </c:pt>
                <c:pt idx="96">
                  <c:v>1911</c:v>
                </c:pt>
                <c:pt idx="97">
                  <c:v>1918</c:v>
                </c:pt>
                <c:pt idx="98">
                  <c:v>1919</c:v>
                </c:pt>
                <c:pt idx="99">
                  <c:v>1923</c:v>
                </c:pt>
                <c:pt idx="100">
                  <c:v>1941</c:v>
                </c:pt>
                <c:pt idx="101">
                  <c:v>1945</c:v>
                </c:pt>
                <c:pt idx="102">
                  <c:v>1952</c:v>
                </c:pt>
                <c:pt idx="103">
                  <c:v>1963</c:v>
                </c:pt>
                <c:pt idx="104">
                  <c:v>1968</c:v>
                </c:pt>
                <c:pt idx="105">
                  <c:v>2010</c:v>
                </c:pt>
                <c:pt idx="106">
                  <c:v>2026</c:v>
                </c:pt>
                <c:pt idx="107">
                  <c:v>2039</c:v>
                </c:pt>
                <c:pt idx="108">
                  <c:v>2044</c:v>
                </c:pt>
                <c:pt idx="109">
                  <c:v>2047</c:v>
                </c:pt>
                <c:pt idx="110">
                  <c:v>2048</c:v>
                </c:pt>
                <c:pt idx="111">
                  <c:v>2058</c:v>
                </c:pt>
                <c:pt idx="112">
                  <c:v>2064</c:v>
                </c:pt>
                <c:pt idx="113">
                  <c:v>2073</c:v>
                </c:pt>
                <c:pt idx="114">
                  <c:v>2078</c:v>
                </c:pt>
                <c:pt idx="115">
                  <c:v>2079</c:v>
                </c:pt>
                <c:pt idx="116">
                  <c:v>2083</c:v>
                </c:pt>
                <c:pt idx="117">
                  <c:v>2087</c:v>
                </c:pt>
                <c:pt idx="118">
                  <c:v>2101</c:v>
                </c:pt>
                <c:pt idx="119">
                  <c:v>2109</c:v>
                </c:pt>
                <c:pt idx="120">
                  <c:v>2157</c:v>
                </c:pt>
                <c:pt idx="121">
                  <c:v>2169</c:v>
                </c:pt>
                <c:pt idx="122">
                  <c:v>2212</c:v>
                </c:pt>
                <c:pt idx="123">
                  <c:v>2257</c:v>
                </c:pt>
                <c:pt idx="124">
                  <c:v>2260</c:v>
                </c:pt>
                <c:pt idx="125">
                  <c:v>2277</c:v>
                </c:pt>
                <c:pt idx="126">
                  <c:v>2338</c:v>
                </c:pt>
                <c:pt idx="127">
                  <c:v>2352</c:v>
                </c:pt>
                <c:pt idx="128">
                  <c:v>2414</c:v>
                </c:pt>
                <c:pt idx="129">
                  <c:v>2440</c:v>
                </c:pt>
                <c:pt idx="130">
                  <c:v>2460</c:v>
                </c:pt>
                <c:pt idx="131">
                  <c:v>2465</c:v>
                </c:pt>
                <c:pt idx="132">
                  <c:v>2556</c:v>
                </c:pt>
                <c:pt idx="133">
                  <c:v>2569</c:v>
                </c:pt>
                <c:pt idx="134">
                  <c:v>2571</c:v>
                </c:pt>
                <c:pt idx="135">
                  <c:v>2581</c:v>
                </c:pt>
                <c:pt idx="136">
                  <c:v>2595</c:v>
                </c:pt>
                <c:pt idx="137">
                  <c:v>2600</c:v>
                </c:pt>
                <c:pt idx="138">
                  <c:v>2604</c:v>
                </c:pt>
                <c:pt idx="139">
                  <c:v>2639</c:v>
                </c:pt>
                <c:pt idx="140">
                  <c:v>2646</c:v>
                </c:pt>
                <c:pt idx="141">
                  <c:v>2666</c:v>
                </c:pt>
                <c:pt idx="142">
                  <c:v>2719</c:v>
                </c:pt>
                <c:pt idx="143">
                  <c:v>2735</c:v>
                </c:pt>
                <c:pt idx="144">
                  <c:v>2801</c:v>
                </c:pt>
                <c:pt idx="145">
                  <c:v>2808</c:v>
                </c:pt>
                <c:pt idx="146">
                  <c:v>2819</c:v>
                </c:pt>
                <c:pt idx="147">
                  <c:v>2846</c:v>
                </c:pt>
                <c:pt idx="148">
                  <c:v>2914</c:v>
                </c:pt>
                <c:pt idx="149">
                  <c:v>2944</c:v>
                </c:pt>
                <c:pt idx="150">
                  <c:v>2968</c:v>
                </c:pt>
                <c:pt idx="151">
                  <c:v>2979</c:v>
                </c:pt>
                <c:pt idx="152">
                  <c:v>2993</c:v>
                </c:pt>
                <c:pt idx="153">
                  <c:v>2994</c:v>
                </c:pt>
                <c:pt idx="154">
                  <c:v>3014</c:v>
                </c:pt>
                <c:pt idx="155">
                  <c:v>3025</c:v>
                </c:pt>
                <c:pt idx="156">
                  <c:v>3032</c:v>
                </c:pt>
                <c:pt idx="157">
                  <c:v>3053</c:v>
                </c:pt>
                <c:pt idx="158">
                  <c:v>3104</c:v>
                </c:pt>
                <c:pt idx="159">
                  <c:v>3105</c:v>
                </c:pt>
                <c:pt idx="160">
                  <c:v>3128</c:v>
                </c:pt>
                <c:pt idx="161">
                  <c:v>3139</c:v>
                </c:pt>
                <c:pt idx="162">
                  <c:v>3157</c:v>
                </c:pt>
                <c:pt idx="163">
                  <c:v>3198</c:v>
                </c:pt>
                <c:pt idx="164">
                  <c:v>3237</c:v>
                </c:pt>
                <c:pt idx="165">
                  <c:v>3311</c:v>
                </c:pt>
                <c:pt idx="166">
                  <c:v>3312</c:v>
                </c:pt>
                <c:pt idx="167">
                  <c:v>3353</c:v>
                </c:pt>
                <c:pt idx="168">
                  <c:v>3431</c:v>
                </c:pt>
                <c:pt idx="169">
                  <c:v>3459</c:v>
                </c:pt>
                <c:pt idx="170">
                  <c:v>3490</c:v>
                </c:pt>
                <c:pt idx="171">
                  <c:v>3492</c:v>
                </c:pt>
                <c:pt idx="172">
                  <c:v>3493</c:v>
                </c:pt>
                <c:pt idx="173">
                  <c:v>3497</c:v>
                </c:pt>
                <c:pt idx="174">
                  <c:v>3511</c:v>
                </c:pt>
                <c:pt idx="175">
                  <c:v>3523</c:v>
                </c:pt>
                <c:pt idx="176">
                  <c:v>3526</c:v>
                </c:pt>
                <c:pt idx="177">
                  <c:v>3546</c:v>
                </c:pt>
                <c:pt idx="178">
                  <c:v>3558</c:v>
                </c:pt>
                <c:pt idx="179">
                  <c:v>3560</c:v>
                </c:pt>
                <c:pt idx="180">
                  <c:v>3577</c:v>
                </c:pt>
                <c:pt idx="181">
                  <c:v>3583</c:v>
                </c:pt>
                <c:pt idx="182">
                  <c:v>3623</c:v>
                </c:pt>
                <c:pt idx="183">
                  <c:v>3624</c:v>
                </c:pt>
                <c:pt idx="184">
                  <c:v>3647</c:v>
                </c:pt>
                <c:pt idx="185">
                  <c:v>3679</c:v>
                </c:pt>
                <c:pt idx="186">
                  <c:v>3732</c:v>
                </c:pt>
                <c:pt idx="187">
                  <c:v>3755</c:v>
                </c:pt>
                <c:pt idx="188">
                  <c:v>3766</c:v>
                </c:pt>
                <c:pt idx="189">
                  <c:v>3771</c:v>
                </c:pt>
                <c:pt idx="190">
                  <c:v>3813</c:v>
                </c:pt>
                <c:pt idx="191">
                  <c:v>3815</c:v>
                </c:pt>
                <c:pt idx="192">
                  <c:v>3827</c:v>
                </c:pt>
                <c:pt idx="193">
                  <c:v>3843</c:v>
                </c:pt>
                <c:pt idx="194">
                  <c:v>3878</c:v>
                </c:pt>
                <c:pt idx="195">
                  <c:v>3881</c:v>
                </c:pt>
                <c:pt idx="196">
                  <c:v>3958</c:v>
                </c:pt>
                <c:pt idx="197">
                  <c:v>3961</c:v>
                </c:pt>
                <c:pt idx="198">
                  <c:v>3974</c:v>
                </c:pt>
                <c:pt idx="199">
                  <c:v>4002</c:v>
                </c:pt>
                <c:pt idx="200">
                  <c:v>4005</c:v>
                </c:pt>
                <c:pt idx="201">
                  <c:v>4006</c:v>
                </c:pt>
                <c:pt idx="202">
                  <c:v>4052</c:v>
                </c:pt>
                <c:pt idx="203">
                  <c:v>4053</c:v>
                </c:pt>
                <c:pt idx="204">
                  <c:v>4070</c:v>
                </c:pt>
                <c:pt idx="205">
                  <c:v>4119</c:v>
                </c:pt>
                <c:pt idx="206">
                  <c:v>4126</c:v>
                </c:pt>
                <c:pt idx="207">
                  <c:v>4207</c:v>
                </c:pt>
                <c:pt idx="208">
                  <c:v>4211</c:v>
                </c:pt>
                <c:pt idx="209">
                  <c:v>4219</c:v>
                </c:pt>
                <c:pt idx="210">
                  <c:v>4229</c:v>
                </c:pt>
                <c:pt idx="211">
                  <c:v>4258</c:v>
                </c:pt>
                <c:pt idx="212">
                  <c:v>4260</c:v>
                </c:pt>
                <c:pt idx="213">
                  <c:v>4280</c:v>
                </c:pt>
                <c:pt idx="214">
                  <c:v>4287</c:v>
                </c:pt>
                <c:pt idx="215">
                  <c:v>4304</c:v>
                </c:pt>
                <c:pt idx="216">
                  <c:v>4310</c:v>
                </c:pt>
                <c:pt idx="217">
                  <c:v>4316</c:v>
                </c:pt>
                <c:pt idx="218">
                  <c:v>4353</c:v>
                </c:pt>
                <c:pt idx="219">
                  <c:v>4368</c:v>
                </c:pt>
                <c:pt idx="220">
                  <c:v>4391</c:v>
                </c:pt>
                <c:pt idx="221">
                  <c:v>4395</c:v>
                </c:pt>
                <c:pt idx="222">
                  <c:v>4443</c:v>
                </c:pt>
                <c:pt idx="223">
                  <c:v>4505</c:v>
                </c:pt>
                <c:pt idx="224">
                  <c:v>4511</c:v>
                </c:pt>
                <c:pt idx="225">
                  <c:v>4515</c:v>
                </c:pt>
                <c:pt idx="226">
                  <c:v>4524</c:v>
                </c:pt>
                <c:pt idx="227">
                  <c:v>4545</c:v>
                </c:pt>
                <c:pt idx="228">
                  <c:v>4582</c:v>
                </c:pt>
                <c:pt idx="229">
                  <c:v>4595</c:v>
                </c:pt>
                <c:pt idx="230">
                  <c:v>4600</c:v>
                </c:pt>
                <c:pt idx="231">
                  <c:v>4604</c:v>
                </c:pt>
                <c:pt idx="232">
                  <c:v>4642</c:v>
                </c:pt>
                <c:pt idx="233">
                  <c:v>4678</c:v>
                </c:pt>
                <c:pt idx="234">
                  <c:v>4680</c:v>
                </c:pt>
                <c:pt idx="235">
                  <c:v>4687</c:v>
                </c:pt>
                <c:pt idx="236">
                  <c:v>4688</c:v>
                </c:pt>
                <c:pt idx="237">
                  <c:v>4725</c:v>
                </c:pt>
                <c:pt idx="238">
                  <c:v>4740</c:v>
                </c:pt>
                <c:pt idx="239">
                  <c:v>4753</c:v>
                </c:pt>
                <c:pt idx="240">
                  <c:v>4794</c:v>
                </c:pt>
                <c:pt idx="241">
                  <c:v>4800</c:v>
                </c:pt>
                <c:pt idx="242">
                  <c:v>4828</c:v>
                </c:pt>
                <c:pt idx="243">
                  <c:v>4848</c:v>
                </c:pt>
                <c:pt idx="244">
                  <c:v>4896</c:v>
                </c:pt>
                <c:pt idx="245">
                  <c:v>4911</c:v>
                </c:pt>
                <c:pt idx="246">
                  <c:v>4942</c:v>
                </c:pt>
                <c:pt idx="247">
                  <c:v>4992</c:v>
                </c:pt>
                <c:pt idx="248">
                  <c:v>4993</c:v>
                </c:pt>
                <c:pt idx="249">
                  <c:v>5024</c:v>
                </c:pt>
                <c:pt idx="250">
                  <c:v>5054</c:v>
                </c:pt>
                <c:pt idx="251">
                  <c:v>5056</c:v>
                </c:pt>
                <c:pt idx="252">
                  <c:v>5073</c:v>
                </c:pt>
                <c:pt idx="253">
                  <c:v>5098</c:v>
                </c:pt>
                <c:pt idx="254">
                  <c:v>5136</c:v>
                </c:pt>
                <c:pt idx="255">
                  <c:v>5146</c:v>
                </c:pt>
                <c:pt idx="256">
                  <c:v>5147</c:v>
                </c:pt>
                <c:pt idx="257">
                  <c:v>5152</c:v>
                </c:pt>
                <c:pt idx="258">
                  <c:v>5196</c:v>
                </c:pt>
                <c:pt idx="259">
                  <c:v>5215</c:v>
                </c:pt>
                <c:pt idx="260">
                  <c:v>5226</c:v>
                </c:pt>
                <c:pt idx="261">
                  <c:v>5259</c:v>
                </c:pt>
                <c:pt idx="262">
                  <c:v>5283</c:v>
                </c:pt>
                <c:pt idx="263">
                  <c:v>5286</c:v>
                </c:pt>
                <c:pt idx="264">
                  <c:v>5315</c:v>
                </c:pt>
                <c:pt idx="265">
                  <c:v>5318</c:v>
                </c:pt>
                <c:pt idx="266">
                  <c:v>5342</c:v>
                </c:pt>
                <c:pt idx="267">
                  <c:v>5412</c:v>
                </c:pt>
                <c:pt idx="268">
                  <c:v>5423</c:v>
                </c:pt>
                <c:pt idx="269">
                  <c:v>5441</c:v>
                </c:pt>
                <c:pt idx="270">
                  <c:v>5452</c:v>
                </c:pt>
                <c:pt idx="271">
                  <c:v>5463</c:v>
                </c:pt>
                <c:pt idx="272">
                  <c:v>5502</c:v>
                </c:pt>
                <c:pt idx="273">
                  <c:v>5538</c:v>
                </c:pt>
                <c:pt idx="274">
                  <c:v>5554</c:v>
                </c:pt>
                <c:pt idx="275">
                  <c:v>5570</c:v>
                </c:pt>
                <c:pt idx="276">
                  <c:v>5573</c:v>
                </c:pt>
                <c:pt idx="277">
                  <c:v>5590</c:v>
                </c:pt>
                <c:pt idx="278">
                  <c:v>5612</c:v>
                </c:pt>
                <c:pt idx="279">
                  <c:v>5615</c:v>
                </c:pt>
                <c:pt idx="280">
                  <c:v>5655</c:v>
                </c:pt>
                <c:pt idx="281">
                  <c:v>5669</c:v>
                </c:pt>
                <c:pt idx="282">
                  <c:v>5685</c:v>
                </c:pt>
                <c:pt idx="283">
                  <c:v>5704</c:v>
                </c:pt>
                <c:pt idx="284">
                  <c:v>5720</c:v>
                </c:pt>
                <c:pt idx="285">
                  <c:v>5729</c:v>
                </c:pt>
                <c:pt idx="286">
                  <c:v>5743</c:v>
                </c:pt>
                <c:pt idx="287">
                  <c:v>5745</c:v>
                </c:pt>
                <c:pt idx="288">
                  <c:v>5758</c:v>
                </c:pt>
                <c:pt idx="289">
                  <c:v>5842</c:v>
                </c:pt>
                <c:pt idx="290">
                  <c:v>5872</c:v>
                </c:pt>
                <c:pt idx="291">
                  <c:v>5882</c:v>
                </c:pt>
                <c:pt idx="292">
                  <c:v>5884</c:v>
                </c:pt>
                <c:pt idx="293">
                  <c:v>5887</c:v>
                </c:pt>
                <c:pt idx="294">
                  <c:v>5896</c:v>
                </c:pt>
                <c:pt idx="295">
                  <c:v>5913</c:v>
                </c:pt>
                <c:pt idx="296">
                  <c:v>5915</c:v>
                </c:pt>
                <c:pt idx="297">
                  <c:v>5921</c:v>
                </c:pt>
                <c:pt idx="298">
                  <c:v>5936</c:v>
                </c:pt>
                <c:pt idx="299">
                  <c:v>5945</c:v>
                </c:pt>
                <c:pt idx="300">
                  <c:v>5968</c:v>
                </c:pt>
                <c:pt idx="301">
                  <c:v>5998</c:v>
                </c:pt>
                <c:pt idx="302">
                  <c:v>6006</c:v>
                </c:pt>
                <c:pt idx="303">
                  <c:v>6042</c:v>
                </c:pt>
                <c:pt idx="304">
                  <c:v>6052</c:v>
                </c:pt>
                <c:pt idx="305">
                  <c:v>6073</c:v>
                </c:pt>
                <c:pt idx="306">
                  <c:v>6083</c:v>
                </c:pt>
                <c:pt idx="307">
                  <c:v>6090</c:v>
                </c:pt>
                <c:pt idx="308">
                  <c:v>6098</c:v>
                </c:pt>
                <c:pt idx="309">
                  <c:v>6139</c:v>
                </c:pt>
                <c:pt idx="310">
                  <c:v>6148</c:v>
                </c:pt>
                <c:pt idx="311">
                  <c:v>6153</c:v>
                </c:pt>
                <c:pt idx="312">
                  <c:v>6175</c:v>
                </c:pt>
                <c:pt idx="313">
                  <c:v>6182</c:v>
                </c:pt>
                <c:pt idx="314">
                  <c:v>6197</c:v>
                </c:pt>
                <c:pt idx="315">
                  <c:v>6202</c:v>
                </c:pt>
                <c:pt idx="316">
                  <c:v>6236</c:v>
                </c:pt>
                <c:pt idx="317">
                  <c:v>6279</c:v>
                </c:pt>
                <c:pt idx="318">
                  <c:v>6285</c:v>
                </c:pt>
                <c:pt idx="319">
                  <c:v>6292</c:v>
                </c:pt>
                <c:pt idx="320">
                  <c:v>6300</c:v>
                </c:pt>
                <c:pt idx="321">
                  <c:v>6376</c:v>
                </c:pt>
                <c:pt idx="322">
                  <c:v>6396</c:v>
                </c:pt>
                <c:pt idx="323">
                  <c:v>6423</c:v>
                </c:pt>
                <c:pt idx="324">
                  <c:v>6430</c:v>
                </c:pt>
                <c:pt idx="325">
                  <c:v>6440</c:v>
                </c:pt>
                <c:pt idx="326">
                  <c:v>6467</c:v>
                </c:pt>
                <c:pt idx="327">
                  <c:v>6471</c:v>
                </c:pt>
                <c:pt idx="328">
                  <c:v>6476</c:v>
                </c:pt>
                <c:pt idx="329">
                  <c:v>6495</c:v>
                </c:pt>
                <c:pt idx="330">
                  <c:v>6501</c:v>
                </c:pt>
                <c:pt idx="331">
                  <c:v>6509</c:v>
                </c:pt>
                <c:pt idx="332">
                  <c:v>6520</c:v>
                </c:pt>
                <c:pt idx="333">
                  <c:v>6545</c:v>
                </c:pt>
                <c:pt idx="334">
                  <c:v>6580</c:v>
                </c:pt>
                <c:pt idx="335">
                  <c:v>6596</c:v>
                </c:pt>
                <c:pt idx="336">
                  <c:v>6609</c:v>
                </c:pt>
                <c:pt idx="337">
                  <c:v>6622</c:v>
                </c:pt>
                <c:pt idx="338">
                  <c:v>6637</c:v>
                </c:pt>
                <c:pt idx="339">
                  <c:v>6646</c:v>
                </c:pt>
                <c:pt idx="340">
                  <c:v>6735</c:v>
                </c:pt>
                <c:pt idx="341">
                  <c:v>6740</c:v>
                </c:pt>
                <c:pt idx="342">
                  <c:v>6743</c:v>
                </c:pt>
                <c:pt idx="343">
                  <c:v>6745</c:v>
                </c:pt>
                <c:pt idx="344">
                  <c:v>6778</c:v>
                </c:pt>
                <c:pt idx="345">
                  <c:v>6805</c:v>
                </c:pt>
                <c:pt idx="346">
                  <c:v>6857</c:v>
                </c:pt>
                <c:pt idx="347">
                  <c:v>6892</c:v>
                </c:pt>
                <c:pt idx="348">
                  <c:v>6902</c:v>
                </c:pt>
                <c:pt idx="349">
                  <c:v>6912</c:v>
                </c:pt>
                <c:pt idx="350">
                  <c:v>6919</c:v>
                </c:pt>
                <c:pt idx="351">
                  <c:v>6935</c:v>
                </c:pt>
                <c:pt idx="352">
                  <c:v>6979</c:v>
                </c:pt>
                <c:pt idx="353">
                  <c:v>7015</c:v>
                </c:pt>
                <c:pt idx="354">
                  <c:v>7027</c:v>
                </c:pt>
                <c:pt idx="355">
                  <c:v>7096</c:v>
                </c:pt>
                <c:pt idx="356">
                  <c:v>7134</c:v>
                </c:pt>
                <c:pt idx="357">
                  <c:v>7142</c:v>
                </c:pt>
                <c:pt idx="358">
                  <c:v>7144</c:v>
                </c:pt>
                <c:pt idx="359">
                  <c:v>7158</c:v>
                </c:pt>
                <c:pt idx="360">
                  <c:v>7164</c:v>
                </c:pt>
                <c:pt idx="361">
                  <c:v>7167</c:v>
                </c:pt>
                <c:pt idx="362">
                  <c:v>7170</c:v>
                </c:pt>
                <c:pt idx="363">
                  <c:v>7185</c:v>
                </c:pt>
                <c:pt idx="364">
                  <c:v>7211</c:v>
                </c:pt>
                <c:pt idx="365">
                  <c:v>7225</c:v>
                </c:pt>
                <c:pt idx="366">
                  <c:v>7299</c:v>
                </c:pt>
                <c:pt idx="367">
                  <c:v>7305</c:v>
                </c:pt>
                <c:pt idx="368">
                  <c:v>7377</c:v>
                </c:pt>
                <c:pt idx="369">
                  <c:v>7446</c:v>
                </c:pt>
                <c:pt idx="370">
                  <c:v>7456</c:v>
                </c:pt>
                <c:pt idx="371">
                  <c:v>7508</c:v>
                </c:pt>
                <c:pt idx="372">
                  <c:v>7511</c:v>
                </c:pt>
                <c:pt idx="373">
                  <c:v>7528</c:v>
                </c:pt>
                <c:pt idx="374">
                  <c:v>7534</c:v>
                </c:pt>
                <c:pt idx="375">
                  <c:v>7559</c:v>
                </c:pt>
                <c:pt idx="376">
                  <c:v>7562</c:v>
                </c:pt>
                <c:pt idx="377">
                  <c:v>7578</c:v>
                </c:pt>
                <c:pt idx="378">
                  <c:v>7590</c:v>
                </c:pt>
                <c:pt idx="379">
                  <c:v>7597</c:v>
                </c:pt>
                <c:pt idx="380">
                  <c:v>7602</c:v>
                </c:pt>
                <c:pt idx="381">
                  <c:v>7607</c:v>
                </c:pt>
                <c:pt idx="382">
                  <c:v>7632</c:v>
                </c:pt>
                <c:pt idx="383">
                  <c:v>7655</c:v>
                </c:pt>
                <c:pt idx="384">
                  <c:v>7656</c:v>
                </c:pt>
                <c:pt idx="385">
                  <c:v>7658</c:v>
                </c:pt>
                <c:pt idx="386">
                  <c:v>7660</c:v>
                </c:pt>
                <c:pt idx="387">
                  <c:v>7669</c:v>
                </c:pt>
                <c:pt idx="388">
                  <c:v>7683</c:v>
                </c:pt>
                <c:pt idx="389">
                  <c:v>7703</c:v>
                </c:pt>
                <c:pt idx="390">
                  <c:v>7726</c:v>
                </c:pt>
                <c:pt idx="391">
                  <c:v>7748</c:v>
                </c:pt>
                <c:pt idx="392">
                  <c:v>7751</c:v>
                </c:pt>
                <c:pt idx="393">
                  <c:v>7793</c:v>
                </c:pt>
                <c:pt idx="394">
                  <c:v>7841</c:v>
                </c:pt>
                <c:pt idx="395">
                  <c:v>7848</c:v>
                </c:pt>
                <c:pt idx="396">
                  <c:v>7895</c:v>
                </c:pt>
                <c:pt idx="397">
                  <c:v>7900</c:v>
                </c:pt>
                <c:pt idx="398">
                  <c:v>7960</c:v>
                </c:pt>
                <c:pt idx="399">
                  <c:v>7979</c:v>
                </c:pt>
                <c:pt idx="400">
                  <c:v>7988</c:v>
                </c:pt>
                <c:pt idx="401">
                  <c:v>7995</c:v>
                </c:pt>
                <c:pt idx="402">
                  <c:v>8002</c:v>
                </c:pt>
                <c:pt idx="403">
                  <c:v>8037</c:v>
                </c:pt>
                <c:pt idx="404">
                  <c:v>8096</c:v>
                </c:pt>
                <c:pt idx="405">
                  <c:v>8120</c:v>
                </c:pt>
                <c:pt idx="406">
                  <c:v>8160</c:v>
                </c:pt>
                <c:pt idx="407">
                  <c:v>8232</c:v>
                </c:pt>
                <c:pt idx="408">
                  <c:v>8233</c:v>
                </c:pt>
                <c:pt idx="409">
                  <c:v>8237</c:v>
                </c:pt>
                <c:pt idx="410">
                  <c:v>8255</c:v>
                </c:pt>
                <c:pt idx="411">
                  <c:v>8394</c:v>
                </c:pt>
                <c:pt idx="412">
                  <c:v>8412</c:v>
                </c:pt>
                <c:pt idx="413">
                  <c:v>8470</c:v>
                </c:pt>
                <c:pt idx="414">
                  <c:v>8509</c:v>
                </c:pt>
                <c:pt idx="415">
                  <c:v>8518</c:v>
                </c:pt>
                <c:pt idx="416">
                  <c:v>8530</c:v>
                </c:pt>
                <c:pt idx="417">
                  <c:v>8584</c:v>
                </c:pt>
                <c:pt idx="418">
                  <c:v>8604</c:v>
                </c:pt>
                <c:pt idx="419">
                  <c:v>8620</c:v>
                </c:pt>
                <c:pt idx="420">
                  <c:v>8621</c:v>
                </c:pt>
                <c:pt idx="421">
                  <c:v>8638</c:v>
                </c:pt>
                <c:pt idx="422">
                  <c:v>8711</c:v>
                </c:pt>
                <c:pt idx="423">
                  <c:v>8718</c:v>
                </c:pt>
                <c:pt idx="424">
                  <c:v>8722</c:v>
                </c:pt>
                <c:pt idx="425">
                  <c:v>8728</c:v>
                </c:pt>
                <c:pt idx="426">
                  <c:v>8760</c:v>
                </c:pt>
                <c:pt idx="427">
                  <c:v>8764</c:v>
                </c:pt>
                <c:pt idx="428">
                  <c:v>8785</c:v>
                </c:pt>
                <c:pt idx="429">
                  <c:v>8800</c:v>
                </c:pt>
                <c:pt idx="430">
                  <c:v>8822</c:v>
                </c:pt>
                <c:pt idx="431">
                  <c:v>8848</c:v>
                </c:pt>
                <c:pt idx="432">
                  <c:v>8868</c:v>
                </c:pt>
                <c:pt idx="433">
                  <c:v>8905</c:v>
                </c:pt>
                <c:pt idx="434">
                  <c:v>8913</c:v>
                </c:pt>
                <c:pt idx="435">
                  <c:v>8928</c:v>
                </c:pt>
                <c:pt idx="436">
                  <c:v>8963</c:v>
                </c:pt>
                <c:pt idx="437">
                  <c:v>8982</c:v>
                </c:pt>
                <c:pt idx="438">
                  <c:v>8990</c:v>
                </c:pt>
                <c:pt idx="439">
                  <c:v>9033</c:v>
                </c:pt>
                <c:pt idx="440">
                  <c:v>9053</c:v>
                </c:pt>
                <c:pt idx="441">
                  <c:v>9054</c:v>
                </c:pt>
                <c:pt idx="442">
                  <c:v>9088</c:v>
                </c:pt>
                <c:pt idx="443">
                  <c:v>9090</c:v>
                </c:pt>
                <c:pt idx="444">
                  <c:v>9104</c:v>
                </c:pt>
                <c:pt idx="445">
                  <c:v>9105</c:v>
                </c:pt>
                <c:pt idx="446">
                  <c:v>9156</c:v>
                </c:pt>
                <c:pt idx="447">
                  <c:v>9179</c:v>
                </c:pt>
                <c:pt idx="448">
                  <c:v>9194</c:v>
                </c:pt>
                <c:pt idx="449">
                  <c:v>9198</c:v>
                </c:pt>
                <c:pt idx="450">
                  <c:v>9284</c:v>
                </c:pt>
                <c:pt idx="451">
                  <c:v>9296</c:v>
                </c:pt>
                <c:pt idx="452">
                  <c:v>9306</c:v>
                </c:pt>
                <c:pt idx="453">
                  <c:v>9314</c:v>
                </c:pt>
                <c:pt idx="454">
                  <c:v>9318</c:v>
                </c:pt>
                <c:pt idx="455">
                  <c:v>9333</c:v>
                </c:pt>
                <c:pt idx="456">
                  <c:v>9349</c:v>
                </c:pt>
                <c:pt idx="457">
                  <c:v>9384</c:v>
                </c:pt>
                <c:pt idx="458">
                  <c:v>9404</c:v>
                </c:pt>
                <c:pt idx="459">
                  <c:v>9410</c:v>
                </c:pt>
                <c:pt idx="460">
                  <c:v>9423</c:v>
                </c:pt>
                <c:pt idx="461">
                  <c:v>9464</c:v>
                </c:pt>
                <c:pt idx="462">
                  <c:v>9476</c:v>
                </c:pt>
                <c:pt idx="463">
                  <c:v>9490</c:v>
                </c:pt>
                <c:pt idx="464">
                  <c:v>9503</c:v>
                </c:pt>
                <c:pt idx="465">
                  <c:v>9518</c:v>
                </c:pt>
                <c:pt idx="466">
                  <c:v>9523</c:v>
                </c:pt>
                <c:pt idx="467">
                  <c:v>9525</c:v>
                </c:pt>
                <c:pt idx="468">
                  <c:v>9546</c:v>
                </c:pt>
                <c:pt idx="469">
                  <c:v>9549</c:v>
                </c:pt>
                <c:pt idx="470">
                  <c:v>9577</c:v>
                </c:pt>
                <c:pt idx="471">
                  <c:v>9647</c:v>
                </c:pt>
                <c:pt idx="472">
                  <c:v>9652</c:v>
                </c:pt>
                <c:pt idx="473">
                  <c:v>9665</c:v>
                </c:pt>
                <c:pt idx="474">
                  <c:v>9676</c:v>
                </c:pt>
                <c:pt idx="475">
                  <c:v>9678</c:v>
                </c:pt>
                <c:pt idx="476">
                  <c:v>9713</c:v>
                </c:pt>
                <c:pt idx="477">
                  <c:v>9729</c:v>
                </c:pt>
                <c:pt idx="478">
                  <c:v>9771</c:v>
                </c:pt>
                <c:pt idx="479">
                  <c:v>9794</c:v>
                </c:pt>
                <c:pt idx="480">
                  <c:v>9867</c:v>
                </c:pt>
                <c:pt idx="481">
                  <c:v>9868</c:v>
                </c:pt>
                <c:pt idx="482">
                  <c:v>9869</c:v>
                </c:pt>
                <c:pt idx="483">
                  <c:v>9875</c:v>
                </c:pt>
                <c:pt idx="484">
                  <c:v>9899</c:v>
                </c:pt>
                <c:pt idx="485">
                  <c:v>9925</c:v>
                </c:pt>
                <c:pt idx="486">
                  <c:v>9942</c:v>
                </c:pt>
                <c:pt idx="487">
                  <c:v>9962</c:v>
                </c:pt>
                <c:pt idx="488">
                  <c:v>10013</c:v>
                </c:pt>
                <c:pt idx="489">
                  <c:v>10041</c:v>
                </c:pt>
                <c:pt idx="490">
                  <c:v>10048</c:v>
                </c:pt>
                <c:pt idx="491">
                  <c:v>10051</c:v>
                </c:pt>
                <c:pt idx="492">
                  <c:v>10072</c:v>
                </c:pt>
                <c:pt idx="493">
                  <c:v>10082</c:v>
                </c:pt>
                <c:pt idx="494">
                  <c:v>10121</c:v>
                </c:pt>
                <c:pt idx="495">
                  <c:v>10130</c:v>
                </c:pt>
                <c:pt idx="496">
                  <c:v>10131</c:v>
                </c:pt>
                <c:pt idx="497">
                  <c:v>10145</c:v>
                </c:pt>
                <c:pt idx="498">
                  <c:v>10152</c:v>
                </c:pt>
                <c:pt idx="499">
                  <c:v>10177</c:v>
                </c:pt>
                <c:pt idx="500">
                  <c:v>10199</c:v>
                </c:pt>
                <c:pt idx="501">
                  <c:v>10214</c:v>
                </c:pt>
                <c:pt idx="502">
                  <c:v>10216</c:v>
                </c:pt>
                <c:pt idx="503">
                  <c:v>10235</c:v>
                </c:pt>
                <c:pt idx="504">
                  <c:v>10236</c:v>
                </c:pt>
                <c:pt idx="505">
                  <c:v>10240</c:v>
                </c:pt>
                <c:pt idx="506">
                  <c:v>10275</c:v>
                </c:pt>
                <c:pt idx="507">
                  <c:v>10309</c:v>
                </c:pt>
                <c:pt idx="508">
                  <c:v>10330</c:v>
                </c:pt>
                <c:pt idx="509">
                  <c:v>10368</c:v>
                </c:pt>
                <c:pt idx="510">
                  <c:v>10371</c:v>
                </c:pt>
                <c:pt idx="511">
                  <c:v>10380</c:v>
                </c:pt>
                <c:pt idx="512">
                  <c:v>10383</c:v>
                </c:pt>
                <c:pt idx="513">
                  <c:v>10402</c:v>
                </c:pt>
                <c:pt idx="514">
                  <c:v>10448</c:v>
                </c:pt>
                <c:pt idx="515">
                  <c:v>10479</c:v>
                </c:pt>
                <c:pt idx="516">
                  <c:v>10518</c:v>
                </c:pt>
                <c:pt idx="517">
                  <c:v>10534</c:v>
                </c:pt>
                <c:pt idx="518">
                  <c:v>10558</c:v>
                </c:pt>
                <c:pt idx="519">
                  <c:v>10561</c:v>
                </c:pt>
                <c:pt idx="520">
                  <c:v>10580</c:v>
                </c:pt>
                <c:pt idx="521">
                  <c:v>10581</c:v>
                </c:pt>
                <c:pt idx="522">
                  <c:v>10588</c:v>
                </c:pt>
                <c:pt idx="523">
                  <c:v>10596</c:v>
                </c:pt>
                <c:pt idx="524">
                  <c:v>10645</c:v>
                </c:pt>
                <c:pt idx="525">
                  <c:v>10672</c:v>
                </c:pt>
                <c:pt idx="526">
                  <c:v>10680</c:v>
                </c:pt>
                <c:pt idx="527">
                  <c:v>10743</c:v>
                </c:pt>
                <c:pt idx="528">
                  <c:v>10746</c:v>
                </c:pt>
                <c:pt idx="529">
                  <c:v>10760</c:v>
                </c:pt>
                <c:pt idx="530">
                  <c:v>10794</c:v>
                </c:pt>
                <c:pt idx="531">
                  <c:v>10856</c:v>
                </c:pt>
                <c:pt idx="532">
                  <c:v>10893</c:v>
                </c:pt>
                <c:pt idx="533">
                  <c:v>10915</c:v>
                </c:pt>
                <c:pt idx="534">
                  <c:v>10951</c:v>
                </c:pt>
                <c:pt idx="535">
                  <c:v>10985</c:v>
                </c:pt>
                <c:pt idx="536">
                  <c:v>10986</c:v>
                </c:pt>
                <c:pt idx="537">
                  <c:v>11024</c:v>
                </c:pt>
                <c:pt idx="538">
                  <c:v>11032</c:v>
                </c:pt>
                <c:pt idx="539">
                  <c:v>11077</c:v>
                </c:pt>
                <c:pt idx="540">
                  <c:v>11081</c:v>
                </c:pt>
                <c:pt idx="541">
                  <c:v>11100</c:v>
                </c:pt>
                <c:pt idx="542">
                  <c:v>11118</c:v>
                </c:pt>
                <c:pt idx="543">
                  <c:v>11131</c:v>
                </c:pt>
                <c:pt idx="544">
                  <c:v>11137</c:v>
                </c:pt>
                <c:pt idx="545">
                  <c:v>11153</c:v>
                </c:pt>
                <c:pt idx="546">
                  <c:v>11184</c:v>
                </c:pt>
                <c:pt idx="547">
                  <c:v>11197</c:v>
                </c:pt>
                <c:pt idx="548">
                  <c:v>11207</c:v>
                </c:pt>
                <c:pt idx="549">
                  <c:v>11225</c:v>
                </c:pt>
                <c:pt idx="550">
                  <c:v>11230</c:v>
                </c:pt>
                <c:pt idx="551">
                  <c:v>11249</c:v>
                </c:pt>
                <c:pt idx="552">
                  <c:v>11253</c:v>
                </c:pt>
                <c:pt idx="553">
                  <c:v>11266</c:v>
                </c:pt>
                <c:pt idx="554">
                  <c:v>11274</c:v>
                </c:pt>
                <c:pt idx="555">
                  <c:v>11303</c:v>
                </c:pt>
                <c:pt idx="556">
                  <c:v>11313</c:v>
                </c:pt>
                <c:pt idx="557">
                  <c:v>11322</c:v>
                </c:pt>
                <c:pt idx="558">
                  <c:v>11394</c:v>
                </c:pt>
                <c:pt idx="559">
                  <c:v>11411</c:v>
                </c:pt>
                <c:pt idx="560">
                  <c:v>11433</c:v>
                </c:pt>
                <c:pt idx="561">
                  <c:v>11435</c:v>
                </c:pt>
                <c:pt idx="562">
                  <c:v>11443</c:v>
                </c:pt>
                <c:pt idx="563">
                  <c:v>11477</c:v>
                </c:pt>
                <c:pt idx="564">
                  <c:v>11487</c:v>
                </c:pt>
                <c:pt idx="565">
                  <c:v>11508</c:v>
                </c:pt>
                <c:pt idx="566">
                  <c:v>11514</c:v>
                </c:pt>
                <c:pt idx="567">
                  <c:v>11590</c:v>
                </c:pt>
                <c:pt idx="568">
                  <c:v>11607</c:v>
                </c:pt>
                <c:pt idx="569">
                  <c:v>11641</c:v>
                </c:pt>
                <c:pt idx="570">
                  <c:v>11648</c:v>
                </c:pt>
                <c:pt idx="571">
                  <c:v>11665</c:v>
                </c:pt>
                <c:pt idx="572">
                  <c:v>11669</c:v>
                </c:pt>
                <c:pt idx="573">
                  <c:v>11673</c:v>
                </c:pt>
                <c:pt idx="574">
                  <c:v>11677</c:v>
                </c:pt>
                <c:pt idx="575">
                  <c:v>11748</c:v>
                </c:pt>
                <c:pt idx="576">
                  <c:v>11750</c:v>
                </c:pt>
                <c:pt idx="577">
                  <c:v>11772</c:v>
                </c:pt>
                <c:pt idx="578">
                  <c:v>11793</c:v>
                </c:pt>
                <c:pt idx="579">
                  <c:v>11812</c:v>
                </c:pt>
                <c:pt idx="580">
                  <c:v>11819</c:v>
                </c:pt>
                <c:pt idx="581">
                  <c:v>11830</c:v>
                </c:pt>
                <c:pt idx="582">
                  <c:v>11840</c:v>
                </c:pt>
                <c:pt idx="583">
                  <c:v>11856</c:v>
                </c:pt>
                <c:pt idx="584">
                  <c:v>11860</c:v>
                </c:pt>
                <c:pt idx="585">
                  <c:v>11892</c:v>
                </c:pt>
                <c:pt idx="586">
                  <c:v>11912</c:v>
                </c:pt>
                <c:pt idx="587">
                  <c:v>11931</c:v>
                </c:pt>
                <c:pt idx="588">
                  <c:v>11949</c:v>
                </c:pt>
                <c:pt idx="589">
                  <c:v>11960</c:v>
                </c:pt>
                <c:pt idx="590">
                  <c:v>12008</c:v>
                </c:pt>
                <c:pt idx="591">
                  <c:v>12010</c:v>
                </c:pt>
                <c:pt idx="592">
                  <c:v>12027</c:v>
                </c:pt>
                <c:pt idx="593">
                  <c:v>12037</c:v>
                </c:pt>
                <c:pt idx="594">
                  <c:v>12068</c:v>
                </c:pt>
                <c:pt idx="595">
                  <c:v>12119</c:v>
                </c:pt>
                <c:pt idx="596">
                  <c:v>12134</c:v>
                </c:pt>
                <c:pt idx="597">
                  <c:v>12143</c:v>
                </c:pt>
                <c:pt idx="598">
                  <c:v>12158</c:v>
                </c:pt>
                <c:pt idx="599">
                  <c:v>12161</c:v>
                </c:pt>
                <c:pt idx="600">
                  <c:v>12165</c:v>
                </c:pt>
                <c:pt idx="601">
                  <c:v>12172</c:v>
                </c:pt>
                <c:pt idx="602">
                  <c:v>12179</c:v>
                </c:pt>
                <c:pt idx="603">
                  <c:v>12213</c:v>
                </c:pt>
                <c:pt idx="604">
                  <c:v>12249</c:v>
                </c:pt>
                <c:pt idx="605">
                  <c:v>12272</c:v>
                </c:pt>
                <c:pt idx="606">
                  <c:v>12280</c:v>
                </c:pt>
                <c:pt idx="607">
                  <c:v>12317</c:v>
                </c:pt>
                <c:pt idx="608">
                  <c:v>12318</c:v>
                </c:pt>
                <c:pt idx="609">
                  <c:v>12372</c:v>
                </c:pt>
                <c:pt idx="610">
                  <c:v>12393</c:v>
                </c:pt>
                <c:pt idx="611">
                  <c:v>12405</c:v>
                </c:pt>
                <c:pt idx="612">
                  <c:v>12416</c:v>
                </c:pt>
                <c:pt idx="613">
                  <c:v>12430</c:v>
                </c:pt>
                <c:pt idx="614">
                  <c:v>12446</c:v>
                </c:pt>
                <c:pt idx="615">
                  <c:v>12465</c:v>
                </c:pt>
                <c:pt idx="616">
                  <c:v>12466</c:v>
                </c:pt>
                <c:pt idx="617">
                  <c:v>12498</c:v>
                </c:pt>
                <c:pt idx="618">
                  <c:v>12508</c:v>
                </c:pt>
                <c:pt idx="619">
                  <c:v>12519</c:v>
                </c:pt>
                <c:pt idx="620">
                  <c:v>12525</c:v>
                </c:pt>
                <c:pt idx="621">
                  <c:v>12552</c:v>
                </c:pt>
                <c:pt idx="622">
                  <c:v>12573</c:v>
                </c:pt>
                <c:pt idx="623">
                  <c:v>12602</c:v>
                </c:pt>
                <c:pt idx="624">
                  <c:v>12625</c:v>
                </c:pt>
                <c:pt idx="625">
                  <c:v>12637</c:v>
                </c:pt>
                <c:pt idx="626">
                  <c:v>12651</c:v>
                </c:pt>
                <c:pt idx="627">
                  <c:v>12652</c:v>
                </c:pt>
                <c:pt idx="628">
                  <c:v>12672</c:v>
                </c:pt>
                <c:pt idx="629">
                  <c:v>12684</c:v>
                </c:pt>
                <c:pt idx="630">
                  <c:v>12686</c:v>
                </c:pt>
                <c:pt idx="631">
                  <c:v>12708</c:v>
                </c:pt>
                <c:pt idx="632">
                  <c:v>12719</c:v>
                </c:pt>
                <c:pt idx="633">
                  <c:v>12722</c:v>
                </c:pt>
                <c:pt idx="634">
                  <c:v>12754</c:v>
                </c:pt>
                <c:pt idx="635">
                  <c:v>12767</c:v>
                </c:pt>
                <c:pt idx="636">
                  <c:v>12808</c:v>
                </c:pt>
                <c:pt idx="637">
                  <c:v>12876</c:v>
                </c:pt>
                <c:pt idx="638">
                  <c:v>12908</c:v>
                </c:pt>
                <c:pt idx="639">
                  <c:v>12936</c:v>
                </c:pt>
                <c:pt idx="640">
                  <c:v>12945</c:v>
                </c:pt>
                <c:pt idx="641">
                  <c:v>12961</c:v>
                </c:pt>
                <c:pt idx="642">
                  <c:v>12962</c:v>
                </c:pt>
                <c:pt idx="643">
                  <c:v>12971</c:v>
                </c:pt>
                <c:pt idx="644">
                  <c:v>13007</c:v>
                </c:pt>
                <c:pt idx="645">
                  <c:v>13028</c:v>
                </c:pt>
                <c:pt idx="646">
                  <c:v>13052</c:v>
                </c:pt>
                <c:pt idx="647">
                  <c:v>13072</c:v>
                </c:pt>
                <c:pt idx="648">
                  <c:v>13079</c:v>
                </c:pt>
                <c:pt idx="649">
                  <c:v>13105</c:v>
                </c:pt>
                <c:pt idx="650">
                  <c:v>13114</c:v>
                </c:pt>
                <c:pt idx="651">
                  <c:v>13128</c:v>
                </c:pt>
                <c:pt idx="652">
                  <c:v>13149</c:v>
                </c:pt>
                <c:pt idx="653">
                  <c:v>13150</c:v>
                </c:pt>
                <c:pt idx="654">
                  <c:v>13154</c:v>
                </c:pt>
                <c:pt idx="655">
                  <c:v>13160</c:v>
                </c:pt>
                <c:pt idx="656">
                  <c:v>13173</c:v>
                </c:pt>
                <c:pt idx="657">
                  <c:v>13186</c:v>
                </c:pt>
                <c:pt idx="658">
                  <c:v>13190</c:v>
                </c:pt>
                <c:pt idx="659">
                  <c:v>13193</c:v>
                </c:pt>
                <c:pt idx="660">
                  <c:v>13201</c:v>
                </c:pt>
                <c:pt idx="661">
                  <c:v>13202</c:v>
                </c:pt>
                <c:pt idx="662">
                  <c:v>13247</c:v>
                </c:pt>
                <c:pt idx="663">
                  <c:v>13257</c:v>
                </c:pt>
                <c:pt idx="664">
                  <c:v>13321</c:v>
                </c:pt>
                <c:pt idx="665">
                  <c:v>13370</c:v>
                </c:pt>
                <c:pt idx="666">
                  <c:v>13387</c:v>
                </c:pt>
                <c:pt idx="667">
                  <c:v>13454</c:v>
                </c:pt>
                <c:pt idx="668">
                  <c:v>13472</c:v>
                </c:pt>
                <c:pt idx="669">
                  <c:v>13524</c:v>
                </c:pt>
                <c:pt idx="670">
                  <c:v>13548</c:v>
                </c:pt>
                <c:pt idx="671">
                  <c:v>13551</c:v>
                </c:pt>
                <c:pt idx="672">
                  <c:v>13554</c:v>
                </c:pt>
                <c:pt idx="673">
                  <c:v>13573</c:v>
                </c:pt>
                <c:pt idx="674">
                  <c:v>13631</c:v>
                </c:pt>
                <c:pt idx="675">
                  <c:v>13642</c:v>
                </c:pt>
                <c:pt idx="676">
                  <c:v>13658</c:v>
                </c:pt>
                <c:pt idx="677">
                  <c:v>13667</c:v>
                </c:pt>
                <c:pt idx="678">
                  <c:v>13668</c:v>
                </c:pt>
                <c:pt idx="679">
                  <c:v>13681</c:v>
                </c:pt>
                <c:pt idx="680">
                  <c:v>13709</c:v>
                </c:pt>
                <c:pt idx="681">
                  <c:v>13717</c:v>
                </c:pt>
                <c:pt idx="682">
                  <c:v>13737</c:v>
                </c:pt>
                <c:pt idx="683">
                  <c:v>13742</c:v>
                </c:pt>
                <c:pt idx="684">
                  <c:v>13762</c:v>
                </c:pt>
                <c:pt idx="685">
                  <c:v>13785</c:v>
                </c:pt>
                <c:pt idx="686">
                  <c:v>13795</c:v>
                </c:pt>
                <c:pt idx="687">
                  <c:v>13806</c:v>
                </c:pt>
                <c:pt idx="688">
                  <c:v>13838</c:v>
                </c:pt>
                <c:pt idx="689">
                  <c:v>13886</c:v>
                </c:pt>
                <c:pt idx="690">
                  <c:v>13901</c:v>
                </c:pt>
                <c:pt idx="691">
                  <c:v>13923</c:v>
                </c:pt>
                <c:pt idx="692">
                  <c:v>13925</c:v>
                </c:pt>
                <c:pt idx="693">
                  <c:v>13932</c:v>
                </c:pt>
                <c:pt idx="694">
                  <c:v>13933</c:v>
                </c:pt>
                <c:pt idx="695">
                  <c:v>13975</c:v>
                </c:pt>
                <c:pt idx="696">
                  <c:v>13977</c:v>
                </c:pt>
                <c:pt idx="697">
                  <c:v>14004</c:v>
                </c:pt>
                <c:pt idx="698">
                  <c:v>14008</c:v>
                </c:pt>
                <c:pt idx="699">
                  <c:v>14023</c:v>
                </c:pt>
                <c:pt idx="700">
                  <c:v>14062</c:v>
                </c:pt>
                <c:pt idx="701">
                  <c:v>14063</c:v>
                </c:pt>
                <c:pt idx="702">
                  <c:v>14079</c:v>
                </c:pt>
                <c:pt idx="703">
                  <c:v>14101</c:v>
                </c:pt>
                <c:pt idx="704">
                  <c:v>14102</c:v>
                </c:pt>
                <c:pt idx="705">
                  <c:v>14109</c:v>
                </c:pt>
                <c:pt idx="706">
                  <c:v>14165</c:v>
                </c:pt>
                <c:pt idx="707">
                  <c:v>14178</c:v>
                </c:pt>
                <c:pt idx="708">
                  <c:v>14209</c:v>
                </c:pt>
                <c:pt idx="709">
                  <c:v>14235</c:v>
                </c:pt>
                <c:pt idx="710">
                  <c:v>14276</c:v>
                </c:pt>
                <c:pt idx="711">
                  <c:v>14290</c:v>
                </c:pt>
                <c:pt idx="712">
                  <c:v>14293</c:v>
                </c:pt>
                <c:pt idx="713">
                  <c:v>14310</c:v>
                </c:pt>
                <c:pt idx="714">
                  <c:v>14317</c:v>
                </c:pt>
                <c:pt idx="715">
                  <c:v>14336</c:v>
                </c:pt>
                <c:pt idx="716">
                  <c:v>14356</c:v>
                </c:pt>
                <c:pt idx="717">
                  <c:v>14358</c:v>
                </c:pt>
                <c:pt idx="718">
                  <c:v>14365</c:v>
                </c:pt>
                <c:pt idx="719">
                  <c:v>14387</c:v>
                </c:pt>
                <c:pt idx="720">
                  <c:v>14423</c:v>
                </c:pt>
                <c:pt idx="721">
                  <c:v>14424</c:v>
                </c:pt>
                <c:pt idx="722">
                  <c:v>14459</c:v>
                </c:pt>
                <c:pt idx="723">
                  <c:v>14509</c:v>
                </c:pt>
                <c:pt idx="724">
                  <c:v>14534</c:v>
                </c:pt>
                <c:pt idx="725">
                  <c:v>14565</c:v>
                </c:pt>
                <c:pt idx="726">
                  <c:v>14579</c:v>
                </c:pt>
                <c:pt idx="727">
                  <c:v>14580</c:v>
                </c:pt>
                <c:pt idx="728">
                  <c:v>14591</c:v>
                </c:pt>
                <c:pt idx="729">
                  <c:v>14592</c:v>
                </c:pt>
                <c:pt idx="730">
                  <c:v>14602</c:v>
                </c:pt>
                <c:pt idx="731">
                  <c:v>14603</c:v>
                </c:pt>
                <c:pt idx="732">
                  <c:v>14669</c:v>
                </c:pt>
                <c:pt idx="733">
                  <c:v>14682</c:v>
                </c:pt>
                <c:pt idx="734">
                  <c:v>14694</c:v>
                </c:pt>
                <c:pt idx="735">
                  <c:v>14698</c:v>
                </c:pt>
                <c:pt idx="736">
                  <c:v>14705</c:v>
                </c:pt>
                <c:pt idx="737">
                  <c:v>14729</c:v>
                </c:pt>
                <c:pt idx="738">
                  <c:v>14730</c:v>
                </c:pt>
                <c:pt idx="739">
                  <c:v>14735</c:v>
                </c:pt>
                <c:pt idx="740">
                  <c:v>14736</c:v>
                </c:pt>
                <c:pt idx="741">
                  <c:v>14797</c:v>
                </c:pt>
                <c:pt idx="742">
                  <c:v>14809</c:v>
                </c:pt>
                <c:pt idx="743">
                  <c:v>14813</c:v>
                </c:pt>
                <c:pt idx="744">
                  <c:v>14833</c:v>
                </c:pt>
                <c:pt idx="745">
                  <c:v>14838</c:v>
                </c:pt>
                <c:pt idx="746">
                  <c:v>14852</c:v>
                </c:pt>
                <c:pt idx="747">
                  <c:v>14897</c:v>
                </c:pt>
                <c:pt idx="748">
                  <c:v>14919</c:v>
                </c:pt>
                <c:pt idx="749">
                  <c:v>14933</c:v>
                </c:pt>
                <c:pt idx="750">
                  <c:v>14940</c:v>
                </c:pt>
                <c:pt idx="751">
                  <c:v>14953</c:v>
                </c:pt>
                <c:pt idx="752">
                  <c:v>14984</c:v>
                </c:pt>
                <c:pt idx="753">
                  <c:v>15023</c:v>
                </c:pt>
                <c:pt idx="754">
                  <c:v>15030</c:v>
                </c:pt>
                <c:pt idx="755">
                  <c:v>15097</c:v>
                </c:pt>
                <c:pt idx="756">
                  <c:v>15106</c:v>
                </c:pt>
                <c:pt idx="757">
                  <c:v>15110</c:v>
                </c:pt>
                <c:pt idx="758">
                  <c:v>15142</c:v>
                </c:pt>
                <c:pt idx="759">
                  <c:v>15170</c:v>
                </c:pt>
                <c:pt idx="760">
                  <c:v>15192</c:v>
                </c:pt>
                <c:pt idx="761">
                  <c:v>15219</c:v>
                </c:pt>
                <c:pt idx="762">
                  <c:v>15229</c:v>
                </c:pt>
                <c:pt idx="763">
                  <c:v>15233</c:v>
                </c:pt>
                <c:pt idx="764">
                  <c:v>15235</c:v>
                </c:pt>
                <c:pt idx="765">
                  <c:v>15286</c:v>
                </c:pt>
                <c:pt idx="766">
                  <c:v>15300</c:v>
                </c:pt>
                <c:pt idx="767">
                  <c:v>15303</c:v>
                </c:pt>
                <c:pt idx="768">
                  <c:v>15333</c:v>
                </c:pt>
                <c:pt idx="769">
                  <c:v>15373</c:v>
                </c:pt>
                <c:pt idx="770">
                  <c:v>15391</c:v>
                </c:pt>
                <c:pt idx="771">
                  <c:v>15393</c:v>
                </c:pt>
                <c:pt idx="772">
                  <c:v>15400</c:v>
                </c:pt>
                <c:pt idx="773">
                  <c:v>15451</c:v>
                </c:pt>
                <c:pt idx="774">
                  <c:v>15491</c:v>
                </c:pt>
                <c:pt idx="775">
                  <c:v>15542</c:v>
                </c:pt>
                <c:pt idx="776">
                  <c:v>15551</c:v>
                </c:pt>
                <c:pt idx="777">
                  <c:v>15588</c:v>
                </c:pt>
                <c:pt idx="778">
                  <c:v>15600</c:v>
                </c:pt>
                <c:pt idx="779">
                  <c:v>15644</c:v>
                </c:pt>
                <c:pt idx="780">
                  <c:v>15690</c:v>
                </c:pt>
                <c:pt idx="781">
                  <c:v>15777</c:v>
                </c:pt>
                <c:pt idx="782">
                  <c:v>15794</c:v>
                </c:pt>
                <c:pt idx="783">
                  <c:v>15811</c:v>
                </c:pt>
                <c:pt idx="784">
                  <c:v>15813</c:v>
                </c:pt>
                <c:pt idx="785">
                  <c:v>15827</c:v>
                </c:pt>
                <c:pt idx="786">
                  <c:v>15885</c:v>
                </c:pt>
                <c:pt idx="787">
                  <c:v>16064</c:v>
                </c:pt>
                <c:pt idx="788">
                  <c:v>16111</c:v>
                </c:pt>
                <c:pt idx="789">
                  <c:v>16150</c:v>
                </c:pt>
                <c:pt idx="790">
                  <c:v>16162</c:v>
                </c:pt>
                <c:pt idx="791">
                  <c:v>16195</c:v>
                </c:pt>
                <c:pt idx="792">
                  <c:v>16198</c:v>
                </c:pt>
                <c:pt idx="793">
                  <c:v>16206</c:v>
                </c:pt>
                <c:pt idx="794">
                  <c:v>16224</c:v>
                </c:pt>
                <c:pt idx="795">
                  <c:v>16269</c:v>
                </c:pt>
                <c:pt idx="796">
                  <c:v>16303</c:v>
                </c:pt>
                <c:pt idx="797">
                  <c:v>16348</c:v>
                </c:pt>
                <c:pt idx="798">
                  <c:v>16349</c:v>
                </c:pt>
                <c:pt idx="799">
                  <c:v>16355</c:v>
                </c:pt>
                <c:pt idx="800">
                  <c:v>16371</c:v>
                </c:pt>
                <c:pt idx="801">
                  <c:v>16398</c:v>
                </c:pt>
                <c:pt idx="802">
                  <c:v>16407</c:v>
                </c:pt>
                <c:pt idx="803">
                  <c:v>16409</c:v>
                </c:pt>
                <c:pt idx="804">
                  <c:v>16440</c:v>
                </c:pt>
                <c:pt idx="805">
                  <c:v>16441</c:v>
                </c:pt>
                <c:pt idx="806">
                  <c:v>16477</c:v>
                </c:pt>
                <c:pt idx="807">
                  <c:v>16500</c:v>
                </c:pt>
                <c:pt idx="808">
                  <c:v>16502</c:v>
                </c:pt>
                <c:pt idx="809">
                  <c:v>16508</c:v>
                </c:pt>
                <c:pt idx="810">
                  <c:v>16517</c:v>
                </c:pt>
                <c:pt idx="811">
                  <c:v>16520</c:v>
                </c:pt>
                <c:pt idx="812">
                  <c:v>16539</c:v>
                </c:pt>
                <c:pt idx="813">
                  <c:v>16594</c:v>
                </c:pt>
                <c:pt idx="814">
                  <c:v>16628</c:v>
                </c:pt>
                <c:pt idx="815">
                  <c:v>16660</c:v>
                </c:pt>
                <c:pt idx="816">
                  <c:v>16677</c:v>
                </c:pt>
                <c:pt idx="817">
                  <c:v>16700</c:v>
                </c:pt>
                <c:pt idx="818">
                  <c:v>16709</c:v>
                </c:pt>
                <c:pt idx="819">
                  <c:v>16716</c:v>
                </c:pt>
                <c:pt idx="820">
                  <c:v>16745</c:v>
                </c:pt>
                <c:pt idx="821">
                  <c:v>16751</c:v>
                </c:pt>
                <c:pt idx="822">
                  <c:v>16817</c:v>
                </c:pt>
                <c:pt idx="823">
                  <c:v>16873</c:v>
                </c:pt>
                <c:pt idx="824">
                  <c:v>16909</c:v>
                </c:pt>
                <c:pt idx="825">
                  <c:v>16913</c:v>
                </c:pt>
                <c:pt idx="826">
                  <c:v>16937</c:v>
                </c:pt>
                <c:pt idx="827">
                  <c:v>17024</c:v>
                </c:pt>
                <c:pt idx="828">
                  <c:v>17031</c:v>
                </c:pt>
                <c:pt idx="829">
                  <c:v>17033</c:v>
                </c:pt>
                <c:pt idx="830">
                  <c:v>17043</c:v>
                </c:pt>
                <c:pt idx="831">
                  <c:v>17098</c:v>
                </c:pt>
                <c:pt idx="832">
                  <c:v>17101</c:v>
                </c:pt>
                <c:pt idx="833">
                  <c:v>17106</c:v>
                </c:pt>
                <c:pt idx="834">
                  <c:v>17125</c:v>
                </c:pt>
                <c:pt idx="835">
                  <c:v>17159</c:v>
                </c:pt>
                <c:pt idx="836">
                  <c:v>17179</c:v>
                </c:pt>
                <c:pt idx="837">
                  <c:v>17191</c:v>
                </c:pt>
                <c:pt idx="838">
                  <c:v>17225</c:v>
                </c:pt>
                <c:pt idx="839">
                  <c:v>17257</c:v>
                </c:pt>
                <c:pt idx="840">
                  <c:v>17260</c:v>
                </c:pt>
                <c:pt idx="841">
                  <c:v>17351</c:v>
                </c:pt>
                <c:pt idx="842">
                  <c:v>17382</c:v>
                </c:pt>
                <c:pt idx="843">
                  <c:v>17394</c:v>
                </c:pt>
                <c:pt idx="844">
                  <c:v>17427</c:v>
                </c:pt>
                <c:pt idx="845">
                  <c:v>17445</c:v>
                </c:pt>
                <c:pt idx="846">
                  <c:v>17465</c:v>
                </c:pt>
                <c:pt idx="847">
                  <c:v>17516</c:v>
                </c:pt>
                <c:pt idx="848">
                  <c:v>17534</c:v>
                </c:pt>
                <c:pt idx="849">
                  <c:v>17553</c:v>
                </c:pt>
                <c:pt idx="850">
                  <c:v>17568</c:v>
                </c:pt>
                <c:pt idx="851">
                  <c:v>17599</c:v>
                </c:pt>
                <c:pt idx="852">
                  <c:v>17657</c:v>
                </c:pt>
                <c:pt idx="853">
                  <c:v>17686</c:v>
                </c:pt>
                <c:pt idx="854">
                  <c:v>17721</c:v>
                </c:pt>
                <c:pt idx="855">
                  <c:v>17760</c:v>
                </c:pt>
                <c:pt idx="856">
                  <c:v>17762</c:v>
                </c:pt>
                <c:pt idx="857">
                  <c:v>17768</c:v>
                </c:pt>
                <c:pt idx="858">
                  <c:v>17791</c:v>
                </c:pt>
                <c:pt idx="859">
                  <c:v>17828</c:v>
                </c:pt>
                <c:pt idx="860">
                  <c:v>17830</c:v>
                </c:pt>
                <c:pt idx="861">
                  <c:v>17833</c:v>
                </c:pt>
                <c:pt idx="862">
                  <c:v>17859</c:v>
                </c:pt>
                <c:pt idx="863">
                  <c:v>17860</c:v>
                </c:pt>
                <c:pt idx="864">
                  <c:v>17871</c:v>
                </c:pt>
                <c:pt idx="865">
                  <c:v>17883</c:v>
                </c:pt>
                <c:pt idx="866">
                  <c:v>17884</c:v>
                </c:pt>
                <c:pt idx="867">
                  <c:v>17917</c:v>
                </c:pt>
                <c:pt idx="868">
                  <c:v>17979</c:v>
                </c:pt>
                <c:pt idx="869">
                  <c:v>18012</c:v>
                </c:pt>
                <c:pt idx="870">
                  <c:v>18018</c:v>
                </c:pt>
                <c:pt idx="871">
                  <c:v>18039</c:v>
                </c:pt>
                <c:pt idx="872">
                  <c:v>18046</c:v>
                </c:pt>
                <c:pt idx="873">
                  <c:v>18063</c:v>
                </c:pt>
                <c:pt idx="874">
                  <c:v>18067</c:v>
                </c:pt>
                <c:pt idx="875">
                  <c:v>18082</c:v>
                </c:pt>
                <c:pt idx="876">
                  <c:v>18090</c:v>
                </c:pt>
                <c:pt idx="877">
                  <c:v>18091</c:v>
                </c:pt>
                <c:pt idx="878">
                  <c:v>18126</c:v>
                </c:pt>
                <c:pt idx="879">
                  <c:v>18151</c:v>
                </c:pt>
                <c:pt idx="880">
                  <c:v>18155</c:v>
                </c:pt>
                <c:pt idx="881">
                  <c:v>18165</c:v>
                </c:pt>
                <c:pt idx="882">
                  <c:v>18183</c:v>
                </c:pt>
                <c:pt idx="883">
                  <c:v>18190</c:v>
                </c:pt>
                <c:pt idx="884">
                  <c:v>18220</c:v>
                </c:pt>
                <c:pt idx="885">
                  <c:v>18246</c:v>
                </c:pt>
                <c:pt idx="886">
                  <c:v>18263</c:v>
                </c:pt>
                <c:pt idx="887">
                  <c:v>18302</c:v>
                </c:pt>
                <c:pt idx="888">
                  <c:v>18306</c:v>
                </c:pt>
                <c:pt idx="889">
                  <c:v>18313</c:v>
                </c:pt>
                <c:pt idx="890">
                  <c:v>18332</c:v>
                </c:pt>
                <c:pt idx="891">
                  <c:v>18337</c:v>
                </c:pt>
                <c:pt idx="892">
                  <c:v>18372</c:v>
                </c:pt>
                <c:pt idx="893">
                  <c:v>18439</c:v>
                </c:pt>
                <c:pt idx="894">
                  <c:v>18469</c:v>
                </c:pt>
                <c:pt idx="895">
                  <c:v>18474</c:v>
                </c:pt>
                <c:pt idx="896">
                  <c:v>18508</c:v>
                </c:pt>
                <c:pt idx="897">
                  <c:v>18513</c:v>
                </c:pt>
                <c:pt idx="898">
                  <c:v>18524</c:v>
                </c:pt>
                <c:pt idx="899">
                  <c:v>18545</c:v>
                </c:pt>
                <c:pt idx="900">
                  <c:v>18582</c:v>
                </c:pt>
                <c:pt idx="901">
                  <c:v>18602</c:v>
                </c:pt>
                <c:pt idx="902">
                  <c:v>18610</c:v>
                </c:pt>
                <c:pt idx="903">
                  <c:v>18625</c:v>
                </c:pt>
                <c:pt idx="904">
                  <c:v>18647</c:v>
                </c:pt>
                <c:pt idx="905">
                  <c:v>18685</c:v>
                </c:pt>
                <c:pt idx="906">
                  <c:v>18749</c:v>
                </c:pt>
                <c:pt idx="907">
                  <c:v>18752</c:v>
                </c:pt>
                <c:pt idx="908">
                  <c:v>18761</c:v>
                </c:pt>
                <c:pt idx="909">
                  <c:v>18773</c:v>
                </c:pt>
                <c:pt idx="910">
                  <c:v>18787</c:v>
                </c:pt>
                <c:pt idx="911">
                  <c:v>18823</c:v>
                </c:pt>
                <c:pt idx="912">
                  <c:v>18827</c:v>
                </c:pt>
                <c:pt idx="913">
                  <c:v>18829</c:v>
                </c:pt>
                <c:pt idx="914">
                  <c:v>18833</c:v>
                </c:pt>
                <c:pt idx="915">
                  <c:v>18858</c:v>
                </c:pt>
                <c:pt idx="916">
                  <c:v>18870</c:v>
                </c:pt>
                <c:pt idx="917">
                  <c:v>18896</c:v>
                </c:pt>
                <c:pt idx="918">
                  <c:v>18911</c:v>
                </c:pt>
                <c:pt idx="919">
                  <c:v>18926</c:v>
                </c:pt>
                <c:pt idx="920">
                  <c:v>18949</c:v>
                </c:pt>
                <c:pt idx="921">
                  <c:v>18969</c:v>
                </c:pt>
                <c:pt idx="922">
                  <c:v>18994</c:v>
                </c:pt>
                <c:pt idx="923">
                  <c:v>18999</c:v>
                </c:pt>
                <c:pt idx="924">
                  <c:v>19010</c:v>
                </c:pt>
                <c:pt idx="925">
                  <c:v>19020</c:v>
                </c:pt>
                <c:pt idx="926">
                  <c:v>19053</c:v>
                </c:pt>
                <c:pt idx="927">
                  <c:v>19072</c:v>
                </c:pt>
                <c:pt idx="928">
                  <c:v>19078</c:v>
                </c:pt>
                <c:pt idx="929">
                  <c:v>19088</c:v>
                </c:pt>
                <c:pt idx="930">
                  <c:v>19093</c:v>
                </c:pt>
                <c:pt idx="931">
                  <c:v>19109</c:v>
                </c:pt>
                <c:pt idx="932">
                  <c:v>19159</c:v>
                </c:pt>
                <c:pt idx="933">
                  <c:v>19164</c:v>
                </c:pt>
                <c:pt idx="934">
                  <c:v>19176</c:v>
                </c:pt>
                <c:pt idx="935">
                  <c:v>19199</c:v>
                </c:pt>
                <c:pt idx="936">
                  <c:v>19206</c:v>
                </c:pt>
                <c:pt idx="937">
                  <c:v>19269</c:v>
                </c:pt>
                <c:pt idx="938">
                  <c:v>19299</c:v>
                </c:pt>
                <c:pt idx="939">
                  <c:v>19361</c:v>
                </c:pt>
                <c:pt idx="940">
                  <c:v>19363</c:v>
                </c:pt>
                <c:pt idx="941">
                  <c:v>19377</c:v>
                </c:pt>
                <c:pt idx="942">
                  <c:v>19379</c:v>
                </c:pt>
                <c:pt idx="943">
                  <c:v>19416</c:v>
                </c:pt>
                <c:pt idx="944">
                  <c:v>19422</c:v>
                </c:pt>
                <c:pt idx="945">
                  <c:v>19432</c:v>
                </c:pt>
                <c:pt idx="946">
                  <c:v>19533</c:v>
                </c:pt>
                <c:pt idx="947">
                  <c:v>19555</c:v>
                </c:pt>
                <c:pt idx="948">
                  <c:v>19574</c:v>
                </c:pt>
                <c:pt idx="949">
                  <c:v>19600</c:v>
                </c:pt>
                <c:pt idx="950">
                  <c:v>19609</c:v>
                </c:pt>
                <c:pt idx="951">
                  <c:v>19648</c:v>
                </c:pt>
                <c:pt idx="952">
                  <c:v>19655</c:v>
                </c:pt>
                <c:pt idx="953">
                  <c:v>19667</c:v>
                </c:pt>
                <c:pt idx="954">
                  <c:v>19697</c:v>
                </c:pt>
                <c:pt idx="955">
                  <c:v>19729</c:v>
                </c:pt>
                <c:pt idx="956">
                  <c:v>19741</c:v>
                </c:pt>
                <c:pt idx="957">
                  <c:v>19748</c:v>
                </c:pt>
                <c:pt idx="958">
                  <c:v>19782</c:v>
                </c:pt>
                <c:pt idx="959">
                  <c:v>19786</c:v>
                </c:pt>
                <c:pt idx="960">
                  <c:v>19803</c:v>
                </c:pt>
                <c:pt idx="961">
                  <c:v>19816</c:v>
                </c:pt>
                <c:pt idx="962">
                  <c:v>19873</c:v>
                </c:pt>
                <c:pt idx="963">
                  <c:v>19885</c:v>
                </c:pt>
                <c:pt idx="964">
                  <c:v>19887</c:v>
                </c:pt>
                <c:pt idx="965">
                  <c:v>19957</c:v>
                </c:pt>
                <c:pt idx="966">
                  <c:v>19977</c:v>
                </c:pt>
                <c:pt idx="967">
                  <c:v>19998</c:v>
                </c:pt>
                <c:pt idx="968">
                  <c:v>20018</c:v>
                </c:pt>
                <c:pt idx="969">
                  <c:v>20034</c:v>
                </c:pt>
                <c:pt idx="970">
                  <c:v>20041</c:v>
                </c:pt>
                <c:pt idx="971">
                  <c:v>20083</c:v>
                </c:pt>
                <c:pt idx="972">
                  <c:v>20115</c:v>
                </c:pt>
                <c:pt idx="973">
                  <c:v>20118</c:v>
                </c:pt>
                <c:pt idx="974">
                  <c:v>20154</c:v>
                </c:pt>
                <c:pt idx="975">
                  <c:v>20215</c:v>
                </c:pt>
                <c:pt idx="976">
                  <c:v>20217</c:v>
                </c:pt>
                <c:pt idx="977">
                  <c:v>20230</c:v>
                </c:pt>
                <c:pt idx="978">
                  <c:v>20266</c:v>
                </c:pt>
                <c:pt idx="979">
                  <c:v>20279</c:v>
                </c:pt>
                <c:pt idx="980">
                  <c:v>20281</c:v>
                </c:pt>
                <c:pt idx="981">
                  <c:v>20286</c:v>
                </c:pt>
                <c:pt idx="982">
                  <c:v>20328</c:v>
                </c:pt>
                <c:pt idx="983">
                  <c:v>20333</c:v>
                </c:pt>
                <c:pt idx="984">
                  <c:v>20364</c:v>
                </c:pt>
                <c:pt idx="985">
                  <c:v>20410</c:v>
                </c:pt>
                <c:pt idx="986">
                  <c:v>20443</c:v>
                </c:pt>
                <c:pt idx="987">
                  <c:v>20461</c:v>
                </c:pt>
                <c:pt idx="988">
                  <c:v>20486</c:v>
                </c:pt>
                <c:pt idx="989">
                  <c:v>20505</c:v>
                </c:pt>
                <c:pt idx="990">
                  <c:v>20509</c:v>
                </c:pt>
                <c:pt idx="991">
                  <c:v>20529</c:v>
                </c:pt>
                <c:pt idx="992">
                  <c:v>20564</c:v>
                </c:pt>
                <c:pt idx="993">
                  <c:v>20595</c:v>
                </c:pt>
                <c:pt idx="994">
                  <c:v>20615</c:v>
                </c:pt>
                <c:pt idx="995">
                  <c:v>20672</c:v>
                </c:pt>
                <c:pt idx="996">
                  <c:v>20679</c:v>
                </c:pt>
                <c:pt idx="997">
                  <c:v>20692</c:v>
                </c:pt>
                <c:pt idx="998">
                  <c:v>20708</c:v>
                </c:pt>
                <c:pt idx="999">
                  <c:v>20718</c:v>
                </c:pt>
                <c:pt idx="1000">
                  <c:v>20748</c:v>
                </c:pt>
                <c:pt idx="1001">
                  <c:v>20749</c:v>
                </c:pt>
                <c:pt idx="1002">
                  <c:v>20753</c:v>
                </c:pt>
                <c:pt idx="1003">
                  <c:v>20784</c:v>
                </c:pt>
                <c:pt idx="1004">
                  <c:v>20815</c:v>
                </c:pt>
                <c:pt idx="1005">
                  <c:v>20864</c:v>
                </c:pt>
                <c:pt idx="1006">
                  <c:v>20880</c:v>
                </c:pt>
                <c:pt idx="1007">
                  <c:v>20898</c:v>
                </c:pt>
                <c:pt idx="1008">
                  <c:v>20918</c:v>
                </c:pt>
                <c:pt idx="1009">
                  <c:v>20950</c:v>
                </c:pt>
                <c:pt idx="1010">
                  <c:v>20953</c:v>
                </c:pt>
                <c:pt idx="1011">
                  <c:v>20974</c:v>
                </c:pt>
                <c:pt idx="1012">
                  <c:v>20977</c:v>
                </c:pt>
                <c:pt idx="1013">
                  <c:v>21013</c:v>
                </c:pt>
                <c:pt idx="1014">
                  <c:v>21032</c:v>
                </c:pt>
                <c:pt idx="1015">
                  <c:v>21051</c:v>
                </c:pt>
                <c:pt idx="1016">
                  <c:v>21066</c:v>
                </c:pt>
                <c:pt idx="1017">
                  <c:v>21068</c:v>
                </c:pt>
                <c:pt idx="1018">
                  <c:v>21072</c:v>
                </c:pt>
                <c:pt idx="1019">
                  <c:v>21090</c:v>
                </c:pt>
                <c:pt idx="1020">
                  <c:v>21093</c:v>
                </c:pt>
                <c:pt idx="1021">
                  <c:v>21113</c:v>
                </c:pt>
                <c:pt idx="1022">
                  <c:v>21140</c:v>
                </c:pt>
                <c:pt idx="1023">
                  <c:v>21153</c:v>
                </c:pt>
                <c:pt idx="1024">
                  <c:v>21183</c:v>
                </c:pt>
                <c:pt idx="1025">
                  <c:v>21195</c:v>
                </c:pt>
                <c:pt idx="1026">
                  <c:v>21236</c:v>
                </c:pt>
                <c:pt idx="1027">
                  <c:v>21268</c:v>
                </c:pt>
                <c:pt idx="1028">
                  <c:v>21312</c:v>
                </c:pt>
                <c:pt idx="1029">
                  <c:v>21339</c:v>
                </c:pt>
                <c:pt idx="1030">
                  <c:v>21366</c:v>
                </c:pt>
                <c:pt idx="1031">
                  <c:v>21373</c:v>
                </c:pt>
                <c:pt idx="1032">
                  <c:v>21404</c:v>
                </c:pt>
                <c:pt idx="1033">
                  <c:v>21428</c:v>
                </c:pt>
                <c:pt idx="1034">
                  <c:v>21486</c:v>
                </c:pt>
                <c:pt idx="1035">
                  <c:v>21526</c:v>
                </c:pt>
                <c:pt idx="1036">
                  <c:v>21562</c:v>
                </c:pt>
                <c:pt idx="1037">
                  <c:v>21580</c:v>
                </c:pt>
                <c:pt idx="1038">
                  <c:v>21661</c:v>
                </c:pt>
                <c:pt idx="1039">
                  <c:v>21682</c:v>
                </c:pt>
                <c:pt idx="1040">
                  <c:v>21702</c:v>
                </c:pt>
                <c:pt idx="1041">
                  <c:v>21709</c:v>
                </c:pt>
                <c:pt idx="1042">
                  <c:v>21752</c:v>
                </c:pt>
                <c:pt idx="1043">
                  <c:v>21778</c:v>
                </c:pt>
                <c:pt idx="1044">
                  <c:v>21793</c:v>
                </c:pt>
                <c:pt idx="1045">
                  <c:v>21819</c:v>
                </c:pt>
                <c:pt idx="1046">
                  <c:v>21826</c:v>
                </c:pt>
                <c:pt idx="1047">
                  <c:v>21842</c:v>
                </c:pt>
                <c:pt idx="1048">
                  <c:v>21876</c:v>
                </c:pt>
                <c:pt idx="1049">
                  <c:v>21896</c:v>
                </c:pt>
                <c:pt idx="1050">
                  <c:v>21960</c:v>
                </c:pt>
                <c:pt idx="1051">
                  <c:v>21987</c:v>
                </c:pt>
                <c:pt idx="1052">
                  <c:v>21995</c:v>
                </c:pt>
                <c:pt idx="1053">
                  <c:v>21997</c:v>
                </c:pt>
                <c:pt idx="1054">
                  <c:v>22001</c:v>
                </c:pt>
                <c:pt idx="1055">
                  <c:v>22023</c:v>
                </c:pt>
                <c:pt idx="1056">
                  <c:v>22035</c:v>
                </c:pt>
                <c:pt idx="1057">
                  <c:v>22043</c:v>
                </c:pt>
                <c:pt idx="1058">
                  <c:v>22075</c:v>
                </c:pt>
                <c:pt idx="1059">
                  <c:v>22089</c:v>
                </c:pt>
                <c:pt idx="1060">
                  <c:v>22111</c:v>
                </c:pt>
                <c:pt idx="1061">
                  <c:v>22123</c:v>
                </c:pt>
                <c:pt idx="1062">
                  <c:v>22164</c:v>
                </c:pt>
                <c:pt idx="1063">
                  <c:v>22175</c:v>
                </c:pt>
                <c:pt idx="1064">
                  <c:v>22190</c:v>
                </c:pt>
                <c:pt idx="1065">
                  <c:v>22198</c:v>
                </c:pt>
                <c:pt idx="1066">
                  <c:v>22211</c:v>
                </c:pt>
                <c:pt idx="1067">
                  <c:v>22239</c:v>
                </c:pt>
                <c:pt idx="1068">
                  <c:v>22252</c:v>
                </c:pt>
                <c:pt idx="1069">
                  <c:v>22255</c:v>
                </c:pt>
                <c:pt idx="1070">
                  <c:v>22275</c:v>
                </c:pt>
                <c:pt idx="1071">
                  <c:v>22296</c:v>
                </c:pt>
                <c:pt idx="1072">
                  <c:v>22311</c:v>
                </c:pt>
                <c:pt idx="1073">
                  <c:v>22333</c:v>
                </c:pt>
                <c:pt idx="1074">
                  <c:v>22341</c:v>
                </c:pt>
                <c:pt idx="1075">
                  <c:v>22364</c:v>
                </c:pt>
                <c:pt idx="1076">
                  <c:v>22389</c:v>
                </c:pt>
                <c:pt idx="1077">
                  <c:v>22434</c:v>
                </c:pt>
                <c:pt idx="1078">
                  <c:v>22436</c:v>
                </c:pt>
                <c:pt idx="1079">
                  <c:v>22445</c:v>
                </c:pt>
                <c:pt idx="1080">
                  <c:v>22449</c:v>
                </c:pt>
                <c:pt idx="1081">
                  <c:v>22450</c:v>
                </c:pt>
                <c:pt idx="1082">
                  <c:v>22455</c:v>
                </c:pt>
                <c:pt idx="1083">
                  <c:v>22501</c:v>
                </c:pt>
                <c:pt idx="1084">
                  <c:v>22583</c:v>
                </c:pt>
                <c:pt idx="1085">
                  <c:v>22603</c:v>
                </c:pt>
                <c:pt idx="1086">
                  <c:v>22676</c:v>
                </c:pt>
                <c:pt idx="1087">
                  <c:v>22677</c:v>
                </c:pt>
                <c:pt idx="1088">
                  <c:v>22705</c:v>
                </c:pt>
                <c:pt idx="1089">
                  <c:v>22769</c:v>
                </c:pt>
                <c:pt idx="1090">
                  <c:v>22775</c:v>
                </c:pt>
                <c:pt idx="1091">
                  <c:v>22777</c:v>
                </c:pt>
                <c:pt idx="1092">
                  <c:v>22802</c:v>
                </c:pt>
                <c:pt idx="1093">
                  <c:v>22818</c:v>
                </c:pt>
                <c:pt idx="1094">
                  <c:v>22831</c:v>
                </c:pt>
                <c:pt idx="1095">
                  <c:v>22839</c:v>
                </c:pt>
                <c:pt idx="1096">
                  <c:v>22921</c:v>
                </c:pt>
                <c:pt idx="1097">
                  <c:v>22923</c:v>
                </c:pt>
                <c:pt idx="1098">
                  <c:v>22943</c:v>
                </c:pt>
                <c:pt idx="1099">
                  <c:v>22972</c:v>
                </c:pt>
                <c:pt idx="1100">
                  <c:v>22981</c:v>
                </c:pt>
                <c:pt idx="1101">
                  <c:v>23038</c:v>
                </c:pt>
                <c:pt idx="1102">
                  <c:v>23071</c:v>
                </c:pt>
                <c:pt idx="1103">
                  <c:v>23080</c:v>
                </c:pt>
                <c:pt idx="1104">
                  <c:v>23082</c:v>
                </c:pt>
                <c:pt idx="1105">
                  <c:v>23086</c:v>
                </c:pt>
                <c:pt idx="1106">
                  <c:v>23088</c:v>
                </c:pt>
                <c:pt idx="1107">
                  <c:v>23092</c:v>
                </c:pt>
                <c:pt idx="1108">
                  <c:v>23136</c:v>
                </c:pt>
                <c:pt idx="1109">
                  <c:v>23145</c:v>
                </c:pt>
                <c:pt idx="1110">
                  <c:v>23154</c:v>
                </c:pt>
                <c:pt idx="1111">
                  <c:v>23168</c:v>
                </c:pt>
                <c:pt idx="1112">
                  <c:v>23188</c:v>
                </c:pt>
                <c:pt idx="1113">
                  <c:v>23202</c:v>
                </c:pt>
                <c:pt idx="1114">
                  <c:v>23244</c:v>
                </c:pt>
                <c:pt idx="1115">
                  <c:v>23252</c:v>
                </c:pt>
                <c:pt idx="1116">
                  <c:v>23281</c:v>
                </c:pt>
                <c:pt idx="1117">
                  <c:v>23389</c:v>
                </c:pt>
                <c:pt idx="1118">
                  <c:v>23393</c:v>
                </c:pt>
                <c:pt idx="1119">
                  <c:v>23418</c:v>
                </c:pt>
                <c:pt idx="1120">
                  <c:v>23428</c:v>
                </c:pt>
                <c:pt idx="1121">
                  <c:v>23498</c:v>
                </c:pt>
                <c:pt idx="1122">
                  <c:v>23518</c:v>
                </c:pt>
                <c:pt idx="1123">
                  <c:v>23535</c:v>
                </c:pt>
                <c:pt idx="1124">
                  <c:v>23570</c:v>
                </c:pt>
                <c:pt idx="1125">
                  <c:v>23577</c:v>
                </c:pt>
                <c:pt idx="1126">
                  <c:v>23604</c:v>
                </c:pt>
                <c:pt idx="1127">
                  <c:v>23612</c:v>
                </c:pt>
                <c:pt idx="1128">
                  <c:v>23635</c:v>
                </c:pt>
                <c:pt idx="1129">
                  <c:v>23645</c:v>
                </c:pt>
                <c:pt idx="1130">
                  <c:v>23647</c:v>
                </c:pt>
                <c:pt idx="1131">
                  <c:v>23739</c:v>
                </c:pt>
                <c:pt idx="1132">
                  <c:v>23756</c:v>
                </c:pt>
                <c:pt idx="1133">
                  <c:v>23780</c:v>
                </c:pt>
                <c:pt idx="1134">
                  <c:v>23793</c:v>
                </c:pt>
                <c:pt idx="1135">
                  <c:v>23807</c:v>
                </c:pt>
                <c:pt idx="1136">
                  <c:v>23828</c:v>
                </c:pt>
                <c:pt idx="1137">
                  <c:v>23843</c:v>
                </c:pt>
                <c:pt idx="1138">
                  <c:v>23845</c:v>
                </c:pt>
                <c:pt idx="1139">
                  <c:v>23891</c:v>
                </c:pt>
                <c:pt idx="1140">
                  <c:v>23917</c:v>
                </c:pt>
                <c:pt idx="1141">
                  <c:v>24014</c:v>
                </c:pt>
                <c:pt idx="1142">
                  <c:v>24053</c:v>
                </c:pt>
                <c:pt idx="1143">
                  <c:v>24068</c:v>
                </c:pt>
                <c:pt idx="1144">
                  <c:v>24074</c:v>
                </c:pt>
                <c:pt idx="1145">
                  <c:v>24088</c:v>
                </c:pt>
                <c:pt idx="1146">
                  <c:v>24106</c:v>
                </c:pt>
                <c:pt idx="1147">
                  <c:v>24110</c:v>
                </c:pt>
                <c:pt idx="1148">
                  <c:v>24132</c:v>
                </c:pt>
                <c:pt idx="1149">
                  <c:v>24134</c:v>
                </c:pt>
                <c:pt idx="1150">
                  <c:v>24171</c:v>
                </c:pt>
                <c:pt idx="1151">
                  <c:v>24200</c:v>
                </c:pt>
                <c:pt idx="1152">
                  <c:v>24205</c:v>
                </c:pt>
                <c:pt idx="1153">
                  <c:v>24216</c:v>
                </c:pt>
                <c:pt idx="1154">
                  <c:v>24298</c:v>
                </c:pt>
                <c:pt idx="1155">
                  <c:v>24334</c:v>
                </c:pt>
                <c:pt idx="1156">
                  <c:v>24340</c:v>
                </c:pt>
                <c:pt idx="1157">
                  <c:v>24341</c:v>
                </c:pt>
                <c:pt idx="1158">
                  <c:v>24348</c:v>
                </c:pt>
                <c:pt idx="1159">
                  <c:v>24363</c:v>
                </c:pt>
                <c:pt idx="1160">
                  <c:v>24440</c:v>
                </c:pt>
                <c:pt idx="1161">
                  <c:v>24475</c:v>
                </c:pt>
                <c:pt idx="1162">
                  <c:v>24481</c:v>
                </c:pt>
                <c:pt idx="1163">
                  <c:v>24488</c:v>
                </c:pt>
                <c:pt idx="1164">
                  <c:v>24497</c:v>
                </c:pt>
                <c:pt idx="1165">
                  <c:v>24514</c:v>
                </c:pt>
                <c:pt idx="1166">
                  <c:v>24518</c:v>
                </c:pt>
                <c:pt idx="1167">
                  <c:v>24522</c:v>
                </c:pt>
                <c:pt idx="1168">
                  <c:v>24526</c:v>
                </c:pt>
                <c:pt idx="1169">
                  <c:v>24547</c:v>
                </c:pt>
                <c:pt idx="1170">
                  <c:v>24552</c:v>
                </c:pt>
                <c:pt idx="1171">
                  <c:v>24579</c:v>
                </c:pt>
                <c:pt idx="1172">
                  <c:v>24613</c:v>
                </c:pt>
                <c:pt idx="1173">
                  <c:v>24620</c:v>
                </c:pt>
                <c:pt idx="1174">
                  <c:v>24651</c:v>
                </c:pt>
                <c:pt idx="1175">
                  <c:v>24667</c:v>
                </c:pt>
                <c:pt idx="1176">
                  <c:v>24680</c:v>
                </c:pt>
                <c:pt idx="1177">
                  <c:v>24690</c:v>
                </c:pt>
                <c:pt idx="1178">
                  <c:v>24762</c:v>
                </c:pt>
                <c:pt idx="1179">
                  <c:v>24787</c:v>
                </c:pt>
                <c:pt idx="1180">
                  <c:v>24791</c:v>
                </c:pt>
                <c:pt idx="1181">
                  <c:v>24806</c:v>
                </c:pt>
                <c:pt idx="1182">
                  <c:v>24875</c:v>
                </c:pt>
                <c:pt idx="1183">
                  <c:v>24896</c:v>
                </c:pt>
                <c:pt idx="1184">
                  <c:v>24930</c:v>
                </c:pt>
                <c:pt idx="1185">
                  <c:v>24941</c:v>
                </c:pt>
                <c:pt idx="1186">
                  <c:v>24947</c:v>
                </c:pt>
                <c:pt idx="1187">
                  <c:v>24999</c:v>
                </c:pt>
                <c:pt idx="1188">
                  <c:v>25025</c:v>
                </c:pt>
                <c:pt idx="1189">
                  <c:v>25073</c:v>
                </c:pt>
                <c:pt idx="1190">
                  <c:v>25074</c:v>
                </c:pt>
                <c:pt idx="1191">
                  <c:v>25122</c:v>
                </c:pt>
                <c:pt idx="1192">
                  <c:v>25191</c:v>
                </c:pt>
                <c:pt idx="1193">
                  <c:v>25196</c:v>
                </c:pt>
                <c:pt idx="1194">
                  <c:v>25233</c:v>
                </c:pt>
                <c:pt idx="1195">
                  <c:v>25254</c:v>
                </c:pt>
                <c:pt idx="1196">
                  <c:v>25258</c:v>
                </c:pt>
                <c:pt idx="1197">
                  <c:v>25259</c:v>
                </c:pt>
                <c:pt idx="1198">
                  <c:v>25265</c:v>
                </c:pt>
                <c:pt idx="1199">
                  <c:v>25266</c:v>
                </c:pt>
                <c:pt idx="1200">
                  <c:v>25270</c:v>
                </c:pt>
                <c:pt idx="1201">
                  <c:v>25289</c:v>
                </c:pt>
                <c:pt idx="1202">
                  <c:v>25294</c:v>
                </c:pt>
                <c:pt idx="1203">
                  <c:v>25302</c:v>
                </c:pt>
                <c:pt idx="1204">
                  <c:v>25308</c:v>
                </c:pt>
                <c:pt idx="1205">
                  <c:v>25332</c:v>
                </c:pt>
                <c:pt idx="1206">
                  <c:v>25334</c:v>
                </c:pt>
                <c:pt idx="1207">
                  <c:v>25359</c:v>
                </c:pt>
                <c:pt idx="1208">
                  <c:v>25375</c:v>
                </c:pt>
                <c:pt idx="1209">
                  <c:v>25383</c:v>
                </c:pt>
                <c:pt idx="1210">
                  <c:v>25384</c:v>
                </c:pt>
                <c:pt idx="1211">
                  <c:v>25399</c:v>
                </c:pt>
                <c:pt idx="1212">
                  <c:v>25413</c:v>
                </c:pt>
                <c:pt idx="1213">
                  <c:v>25430</c:v>
                </c:pt>
                <c:pt idx="1214">
                  <c:v>25441</c:v>
                </c:pt>
                <c:pt idx="1215">
                  <c:v>25454</c:v>
                </c:pt>
                <c:pt idx="1216">
                  <c:v>25463</c:v>
                </c:pt>
                <c:pt idx="1217">
                  <c:v>25480</c:v>
                </c:pt>
                <c:pt idx="1218">
                  <c:v>25500</c:v>
                </c:pt>
                <c:pt idx="1219">
                  <c:v>25532</c:v>
                </c:pt>
                <c:pt idx="1220">
                  <c:v>25593</c:v>
                </c:pt>
                <c:pt idx="1221">
                  <c:v>25608</c:v>
                </c:pt>
                <c:pt idx="1222">
                  <c:v>25611</c:v>
                </c:pt>
                <c:pt idx="1223">
                  <c:v>25623</c:v>
                </c:pt>
                <c:pt idx="1224">
                  <c:v>25627</c:v>
                </c:pt>
                <c:pt idx="1225">
                  <c:v>25636</c:v>
                </c:pt>
                <c:pt idx="1226">
                  <c:v>25660</c:v>
                </c:pt>
                <c:pt idx="1227">
                  <c:v>25666</c:v>
                </c:pt>
                <c:pt idx="1228">
                  <c:v>25667</c:v>
                </c:pt>
                <c:pt idx="1229">
                  <c:v>25684</c:v>
                </c:pt>
                <c:pt idx="1230">
                  <c:v>25690</c:v>
                </c:pt>
                <c:pt idx="1231">
                  <c:v>25692</c:v>
                </c:pt>
                <c:pt idx="1232">
                  <c:v>25717</c:v>
                </c:pt>
                <c:pt idx="1233">
                  <c:v>25730</c:v>
                </c:pt>
                <c:pt idx="1234">
                  <c:v>25747</c:v>
                </c:pt>
                <c:pt idx="1235">
                  <c:v>25764</c:v>
                </c:pt>
                <c:pt idx="1236">
                  <c:v>25796</c:v>
                </c:pt>
                <c:pt idx="1237">
                  <c:v>25813</c:v>
                </c:pt>
                <c:pt idx="1238">
                  <c:v>25867</c:v>
                </c:pt>
                <c:pt idx="1239">
                  <c:v>25871</c:v>
                </c:pt>
                <c:pt idx="1240">
                  <c:v>25876</c:v>
                </c:pt>
                <c:pt idx="1241">
                  <c:v>25916</c:v>
                </c:pt>
                <c:pt idx="1242">
                  <c:v>25943</c:v>
                </c:pt>
                <c:pt idx="1243">
                  <c:v>25951</c:v>
                </c:pt>
                <c:pt idx="1244">
                  <c:v>25972</c:v>
                </c:pt>
                <c:pt idx="1245">
                  <c:v>25975</c:v>
                </c:pt>
                <c:pt idx="1246">
                  <c:v>25986</c:v>
                </c:pt>
                <c:pt idx="1247">
                  <c:v>26049</c:v>
                </c:pt>
                <c:pt idx="1248">
                  <c:v>26077</c:v>
                </c:pt>
                <c:pt idx="1249">
                  <c:v>26086</c:v>
                </c:pt>
                <c:pt idx="1250">
                  <c:v>26091</c:v>
                </c:pt>
                <c:pt idx="1251">
                  <c:v>26094</c:v>
                </c:pt>
                <c:pt idx="1252">
                  <c:v>26102</c:v>
                </c:pt>
                <c:pt idx="1253">
                  <c:v>26110</c:v>
                </c:pt>
                <c:pt idx="1254">
                  <c:v>26131</c:v>
                </c:pt>
                <c:pt idx="1255">
                  <c:v>26132</c:v>
                </c:pt>
                <c:pt idx="1256">
                  <c:v>26144</c:v>
                </c:pt>
                <c:pt idx="1257">
                  <c:v>26173</c:v>
                </c:pt>
                <c:pt idx="1258">
                  <c:v>26199</c:v>
                </c:pt>
                <c:pt idx="1259">
                  <c:v>26245</c:v>
                </c:pt>
                <c:pt idx="1260">
                  <c:v>26258</c:v>
                </c:pt>
                <c:pt idx="1261">
                  <c:v>26293</c:v>
                </c:pt>
                <c:pt idx="1262">
                  <c:v>26329</c:v>
                </c:pt>
                <c:pt idx="1263">
                  <c:v>26367</c:v>
                </c:pt>
                <c:pt idx="1264">
                  <c:v>26385</c:v>
                </c:pt>
                <c:pt idx="1265">
                  <c:v>26461</c:v>
                </c:pt>
                <c:pt idx="1266">
                  <c:v>26480</c:v>
                </c:pt>
                <c:pt idx="1267">
                  <c:v>26508</c:v>
                </c:pt>
                <c:pt idx="1268">
                  <c:v>26523</c:v>
                </c:pt>
                <c:pt idx="1269">
                  <c:v>26533</c:v>
                </c:pt>
                <c:pt idx="1270">
                  <c:v>26536</c:v>
                </c:pt>
                <c:pt idx="1271">
                  <c:v>26563</c:v>
                </c:pt>
                <c:pt idx="1272">
                  <c:v>26577</c:v>
                </c:pt>
                <c:pt idx="1273">
                  <c:v>26587</c:v>
                </c:pt>
                <c:pt idx="1274">
                  <c:v>26604</c:v>
                </c:pt>
                <c:pt idx="1275">
                  <c:v>26607</c:v>
                </c:pt>
                <c:pt idx="1276">
                  <c:v>26608</c:v>
                </c:pt>
                <c:pt idx="1277">
                  <c:v>26609</c:v>
                </c:pt>
                <c:pt idx="1278">
                  <c:v>26619</c:v>
                </c:pt>
                <c:pt idx="1279">
                  <c:v>26620</c:v>
                </c:pt>
                <c:pt idx="1280">
                  <c:v>26624</c:v>
                </c:pt>
                <c:pt idx="1281">
                  <c:v>26625</c:v>
                </c:pt>
                <c:pt idx="1282">
                  <c:v>26634</c:v>
                </c:pt>
                <c:pt idx="1283">
                  <c:v>26677</c:v>
                </c:pt>
                <c:pt idx="1284">
                  <c:v>26697</c:v>
                </c:pt>
                <c:pt idx="1285">
                  <c:v>26727</c:v>
                </c:pt>
                <c:pt idx="1286">
                  <c:v>26738</c:v>
                </c:pt>
                <c:pt idx="1287">
                  <c:v>26745</c:v>
                </c:pt>
                <c:pt idx="1288">
                  <c:v>26784</c:v>
                </c:pt>
                <c:pt idx="1289">
                  <c:v>26791</c:v>
                </c:pt>
                <c:pt idx="1290">
                  <c:v>26794</c:v>
                </c:pt>
                <c:pt idx="1291">
                  <c:v>26805</c:v>
                </c:pt>
                <c:pt idx="1292">
                  <c:v>26919</c:v>
                </c:pt>
                <c:pt idx="1293">
                  <c:v>26939</c:v>
                </c:pt>
                <c:pt idx="1294">
                  <c:v>26940</c:v>
                </c:pt>
                <c:pt idx="1295">
                  <c:v>26960</c:v>
                </c:pt>
                <c:pt idx="1296">
                  <c:v>26976</c:v>
                </c:pt>
                <c:pt idx="1297">
                  <c:v>27005</c:v>
                </c:pt>
                <c:pt idx="1298">
                  <c:v>27020</c:v>
                </c:pt>
                <c:pt idx="1299">
                  <c:v>27026</c:v>
                </c:pt>
                <c:pt idx="1300">
                  <c:v>27027</c:v>
                </c:pt>
                <c:pt idx="1301">
                  <c:v>27074</c:v>
                </c:pt>
                <c:pt idx="1302">
                  <c:v>27090</c:v>
                </c:pt>
                <c:pt idx="1303">
                  <c:v>27107</c:v>
                </c:pt>
                <c:pt idx="1304">
                  <c:v>27118</c:v>
                </c:pt>
                <c:pt idx="1305">
                  <c:v>27152</c:v>
                </c:pt>
                <c:pt idx="1306">
                  <c:v>27161</c:v>
                </c:pt>
                <c:pt idx="1307">
                  <c:v>27181</c:v>
                </c:pt>
                <c:pt idx="1308">
                  <c:v>27183</c:v>
                </c:pt>
                <c:pt idx="1309">
                  <c:v>27208</c:v>
                </c:pt>
                <c:pt idx="1310">
                  <c:v>27222</c:v>
                </c:pt>
                <c:pt idx="1311">
                  <c:v>27223</c:v>
                </c:pt>
                <c:pt idx="1312">
                  <c:v>27247</c:v>
                </c:pt>
                <c:pt idx="1313">
                  <c:v>27258</c:v>
                </c:pt>
                <c:pt idx="1314">
                  <c:v>27269</c:v>
                </c:pt>
                <c:pt idx="1315">
                  <c:v>27287</c:v>
                </c:pt>
                <c:pt idx="1316">
                  <c:v>27292</c:v>
                </c:pt>
                <c:pt idx="1317">
                  <c:v>27297</c:v>
                </c:pt>
                <c:pt idx="1318">
                  <c:v>27318</c:v>
                </c:pt>
                <c:pt idx="1319">
                  <c:v>27347</c:v>
                </c:pt>
                <c:pt idx="1320">
                  <c:v>27375</c:v>
                </c:pt>
                <c:pt idx="1321">
                  <c:v>27395</c:v>
                </c:pt>
                <c:pt idx="1322">
                  <c:v>27401</c:v>
                </c:pt>
                <c:pt idx="1323">
                  <c:v>27422</c:v>
                </c:pt>
                <c:pt idx="1324">
                  <c:v>27440</c:v>
                </c:pt>
                <c:pt idx="1325">
                  <c:v>27497</c:v>
                </c:pt>
                <c:pt idx="1326">
                  <c:v>27503</c:v>
                </c:pt>
                <c:pt idx="1327">
                  <c:v>27506</c:v>
                </c:pt>
                <c:pt idx="1328">
                  <c:v>27523</c:v>
                </c:pt>
                <c:pt idx="1329">
                  <c:v>27531</c:v>
                </c:pt>
                <c:pt idx="1330">
                  <c:v>27549</c:v>
                </c:pt>
                <c:pt idx="1331">
                  <c:v>27552</c:v>
                </c:pt>
                <c:pt idx="1332">
                  <c:v>27553</c:v>
                </c:pt>
                <c:pt idx="1333">
                  <c:v>27554</c:v>
                </c:pt>
                <c:pt idx="1334">
                  <c:v>27566</c:v>
                </c:pt>
                <c:pt idx="1335">
                  <c:v>27575</c:v>
                </c:pt>
                <c:pt idx="1336">
                  <c:v>27590</c:v>
                </c:pt>
                <c:pt idx="1337">
                  <c:v>27593</c:v>
                </c:pt>
                <c:pt idx="1338">
                  <c:v>27608</c:v>
                </c:pt>
                <c:pt idx="1339">
                  <c:v>27643</c:v>
                </c:pt>
                <c:pt idx="1340">
                  <c:v>27651</c:v>
                </c:pt>
                <c:pt idx="1341">
                  <c:v>27653</c:v>
                </c:pt>
                <c:pt idx="1342">
                  <c:v>27669</c:v>
                </c:pt>
                <c:pt idx="1343">
                  <c:v>27680</c:v>
                </c:pt>
                <c:pt idx="1344">
                  <c:v>27704</c:v>
                </c:pt>
                <c:pt idx="1345">
                  <c:v>27718</c:v>
                </c:pt>
                <c:pt idx="1346">
                  <c:v>27752</c:v>
                </c:pt>
                <c:pt idx="1347">
                  <c:v>27759</c:v>
                </c:pt>
                <c:pt idx="1348">
                  <c:v>27778</c:v>
                </c:pt>
                <c:pt idx="1349">
                  <c:v>27807</c:v>
                </c:pt>
                <c:pt idx="1350">
                  <c:v>27854</c:v>
                </c:pt>
                <c:pt idx="1351">
                  <c:v>27864</c:v>
                </c:pt>
                <c:pt idx="1352">
                  <c:v>27876</c:v>
                </c:pt>
                <c:pt idx="1353">
                  <c:v>27881</c:v>
                </c:pt>
                <c:pt idx="1354">
                  <c:v>27903</c:v>
                </c:pt>
                <c:pt idx="1355">
                  <c:v>27936</c:v>
                </c:pt>
                <c:pt idx="1356">
                  <c:v>27962</c:v>
                </c:pt>
                <c:pt idx="1357">
                  <c:v>27971</c:v>
                </c:pt>
                <c:pt idx="1358">
                  <c:v>27992</c:v>
                </c:pt>
                <c:pt idx="1359">
                  <c:v>28008</c:v>
                </c:pt>
                <c:pt idx="1360">
                  <c:v>28019</c:v>
                </c:pt>
                <c:pt idx="1361">
                  <c:v>28023</c:v>
                </c:pt>
                <c:pt idx="1362">
                  <c:v>28044</c:v>
                </c:pt>
                <c:pt idx="1363">
                  <c:v>28047</c:v>
                </c:pt>
                <c:pt idx="1364">
                  <c:v>28059</c:v>
                </c:pt>
                <c:pt idx="1365">
                  <c:v>28061</c:v>
                </c:pt>
                <c:pt idx="1366">
                  <c:v>28073</c:v>
                </c:pt>
                <c:pt idx="1367">
                  <c:v>28076</c:v>
                </c:pt>
                <c:pt idx="1368">
                  <c:v>28083</c:v>
                </c:pt>
                <c:pt idx="1369">
                  <c:v>28084</c:v>
                </c:pt>
                <c:pt idx="1370">
                  <c:v>28104</c:v>
                </c:pt>
                <c:pt idx="1371">
                  <c:v>28134</c:v>
                </c:pt>
                <c:pt idx="1372">
                  <c:v>28167</c:v>
                </c:pt>
                <c:pt idx="1373">
                  <c:v>28169</c:v>
                </c:pt>
                <c:pt idx="1374">
                  <c:v>28225</c:v>
                </c:pt>
                <c:pt idx="1375">
                  <c:v>28259</c:v>
                </c:pt>
                <c:pt idx="1376">
                  <c:v>28265</c:v>
                </c:pt>
                <c:pt idx="1377">
                  <c:v>28270</c:v>
                </c:pt>
                <c:pt idx="1378">
                  <c:v>28277</c:v>
                </c:pt>
                <c:pt idx="1379">
                  <c:v>28309</c:v>
                </c:pt>
                <c:pt idx="1380">
                  <c:v>28343</c:v>
                </c:pt>
                <c:pt idx="1381">
                  <c:v>28417</c:v>
                </c:pt>
                <c:pt idx="1382">
                  <c:v>28502</c:v>
                </c:pt>
                <c:pt idx="1383">
                  <c:v>28503</c:v>
                </c:pt>
                <c:pt idx="1384">
                  <c:v>28536</c:v>
                </c:pt>
                <c:pt idx="1385">
                  <c:v>28543</c:v>
                </c:pt>
                <c:pt idx="1386">
                  <c:v>28648</c:v>
                </c:pt>
                <c:pt idx="1387">
                  <c:v>28660</c:v>
                </c:pt>
                <c:pt idx="1388">
                  <c:v>28671</c:v>
                </c:pt>
                <c:pt idx="1389">
                  <c:v>28682</c:v>
                </c:pt>
                <c:pt idx="1390">
                  <c:v>28694</c:v>
                </c:pt>
                <c:pt idx="1391">
                  <c:v>28709</c:v>
                </c:pt>
                <c:pt idx="1392">
                  <c:v>28749</c:v>
                </c:pt>
                <c:pt idx="1393">
                  <c:v>28796</c:v>
                </c:pt>
                <c:pt idx="1394">
                  <c:v>28803</c:v>
                </c:pt>
                <c:pt idx="1395">
                  <c:v>28809</c:v>
                </c:pt>
                <c:pt idx="1396">
                  <c:v>28833</c:v>
                </c:pt>
                <c:pt idx="1397">
                  <c:v>28855</c:v>
                </c:pt>
                <c:pt idx="1398">
                  <c:v>28886</c:v>
                </c:pt>
                <c:pt idx="1399">
                  <c:v>28900</c:v>
                </c:pt>
                <c:pt idx="1400">
                  <c:v>28903</c:v>
                </c:pt>
                <c:pt idx="1401">
                  <c:v>28942</c:v>
                </c:pt>
                <c:pt idx="1402">
                  <c:v>28952</c:v>
                </c:pt>
                <c:pt idx="1403">
                  <c:v>29008</c:v>
                </c:pt>
                <c:pt idx="1404">
                  <c:v>29010</c:v>
                </c:pt>
                <c:pt idx="1405">
                  <c:v>29040</c:v>
                </c:pt>
                <c:pt idx="1406">
                  <c:v>29074</c:v>
                </c:pt>
                <c:pt idx="1407">
                  <c:v>29076</c:v>
                </c:pt>
                <c:pt idx="1408">
                  <c:v>29095</c:v>
                </c:pt>
                <c:pt idx="1409">
                  <c:v>29117</c:v>
                </c:pt>
                <c:pt idx="1410">
                  <c:v>29147</c:v>
                </c:pt>
                <c:pt idx="1411">
                  <c:v>29223</c:v>
                </c:pt>
                <c:pt idx="1412">
                  <c:v>29236</c:v>
                </c:pt>
                <c:pt idx="1413">
                  <c:v>29237</c:v>
                </c:pt>
                <c:pt idx="1414">
                  <c:v>29304</c:v>
                </c:pt>
                <c:pt idx="1415">
                  <c:v>29310</c:v>
                </c:pt>
                <c:pt idx="1416">
                  <c:v>29318</c:v>
                </c:pt>
                <c:pt idx="1417">
                  <c:v>29328</c:v>
                </c:pt>
                <c:pt idx="1418">
                  <c:v>29337</c:v>
                </c:pt>
                <c:pt idx="1419">
                  <c:v>29382</c:v>
                </c:pt>
                <c:pt idx="1420">
                  <c:v>29392</c:v>
                </c:pt>
                <c:pt idx="1421">
                  <c:v>29393</c:v>
                </c:pt>
                <c:pt idx="1422">
                  <c:v>29397</c:v>
                </c:pt>
                <c:pt idx="1423">
                  <c:v>29421</c:v>
                </c:pt>
                <c:pt idx="1424">
                  <c:v>29422</c:v>
                </c:pt>
                <c:pt idx="1425">
                  <c:v>29427</c:v>
                </c:pt>
                <c:pt idx="1426">
                  <c:v>29452</c:v>
                </c:pt>
                <c:pt idx="1427">
                  <c:v>29460</c:v>
                </c:pt>
                <c:pt idx="1428">
                  <c:v>29470</c:v>
                </c:pt>
                <c:pt idx="1429">
                  <c:v>29500</c:v>
                </c:pt>
                <c:pt idx="1430">
                  <c:v>29510</c:v>
                </c:pt>
                <c:pt idx="1431">
                  <c:v>29536</c:v>
                </c:pt>
                <c:pt idx="1432">
                  <c:v>29572</c:v>
                </c:pt>
                <c:pt idx="1433">
                  <c:v>29579</c:v>
                </c:pt>
                <c:pt idx="1434">
                  <c:v>29587</c:v>
                </c:pt>
                <c:pt idx="1435">
                  <c:v>29620</c:v>
                </c:pt>
                <c:pt idx="1436">
                  <c:v>29626</c:v>
                </c:pt>
                <c:pt idx="1437">
                  <c:v>29629</c:v>
                </c:pt>
                <c:pt idx="1438">
                  <c:v>29636</c:v>
                </c:pt>
                <c:pt idx="1439">
                  <c:v>29648</c:v>
                </c:pt>
                <c:pt idx="1440">
                  <c:v>29657</c:v>
                </c:pt>
                <c:pt idx="1441">
                  <c:v>29662</c:v>
                </c:pt>
                <c:pt idx="1442">
                  <c:v>29680</c:v>
                </c:pt>
                <c:pt idx="1443">
                  <c:v>29683</c:v>
                </c:pt>
                <c:pt idx="1444">
                  <c:v>29707</c:v>
                </c:pt>
                <c:pt idx="1445">
                  <c:v>29744</c:v>
                </c:pt>
                <c:pt idx="1446">
                  <c:v>29755</c:v>
                </c:pt>
                <c:pt idx="1447">
                  <c:v>29768</c:v>
                </c:pt>
                <c:pt idx="1448">
                  <c:v>29781</c:v>
                </c:pt>
                <c:pt idx="1449">
                  <c:v>29815</c:v>
                </c:pt>
                <c:pt idx="1450">
                  <c:v>29826</c:v>
                </c:pt>
                <c:pt idx="1451">
                  <c:v>29835</c:v>
                </c:pt>
                <c:pt idx="1452">
                  <c:v>29889</c:v>
                </c:pt>
                <c:pt idx="1453">
                  <c:v>29936</c:v>
                </c:pt>
              </c:numCache>
            </c:numRef>
          </c:xVal>
          <c:yVal>
            <c:numRef>
              <c:f>'EvenSplit(rand50)'!$C$2:$C$1455</c:f>
              <c:numCache>
                <c:formatCode>General</c:formatCode>
                <c:ptCount val="1454"/>
                <c:pt idx="0">
                  <c:v>108</c:v>
                </c:pt>
                <c:pt idx="1">
                  <c:v>64</c:v>
                </c:pt>
                <c:pt idx="2">
                  <c:v>123</c:v>
                </c:pt>
                <c:pt idx="3">
                  <c:v>85</c:v>
                </c:pt>
                <c:pt idx="4">
                  <c:v>136</c:v>
                </c:pt>
                <c:pt idx="5">
                  <c:v>65</c:v>
                </c:pt>
                <c:pt idx="6">
                  <c:v>118</c:v>
                </c:pt>
                <c:pt idx="7">
                  <c:v>142</c:v>
                </c:pt>
                <c:pt idx="8">
                  <c:v>64</c:v>
                </c:pt>
                <c:pt idx="9">
                  <c:v>162</c:v>
                </c:pt>
                <c:pt idx="10">
                  <c:v>77</c:v>
                </c:pt>
                <c:pt idx="11">
                  <c:v>139</c:v>
                </c:pt>
                <c:pt idx="12">
                  <c:v>80</c:v>
                </c:pt>
                <c:pt idx="13">
                  <c:v>112</c:v>
                </c:pt>
                <c:pt idx="14">
                  <c:v>132</c:v>
                </c:pt>
                <c:pt idx="15">
                  <c:v>81</c:v>
                </c:pt>
                <c:pt idx="16">
                  <c:v>136</c:v>
                </c:pt>
                <c:pt idx="17">
                  <c:v>38</c:v>
                </c:pt>
                <c:pt idx="18">
                  <c:v>82</c:v>
                </c:pt>
                <c:pt idx="19">
                  <c:v>53</c:v>
                </c:pt>
                <c:pt idx="20">
                  <c:v>95</c:v>
                </c:pt>
                <c:pt idx="21">
                  <c:v>66</c:v>
                </c:pt>
                <c:pt idx="22">
                  <c:v>109</c:v>
                </c:pt>
                <c:pt idx="23">
                  <c:v>64</c:v>
                </c:pt>
                <c:pt idx="24">
                  <c:v>84</c:v>
                </c:pt>
                <c:pt idx="25">
                  <c:v>79</c:v>
                </c:pt>
                <c:pt idx="26">
                  <c:v>110</c:v>
                </c:pt>
                <c:pt idx="27">
                  <c:v>86</c:v>
                </c:pt>
                <c:pt idx="28">
                  <c:v>102</c:v>
                </c:pt>
                <c:pt idx="29">
                  <c:v>64</c:v>
                </c:pt>
                <c:pt idx="30">
                  <c:v>120</c:v>
                </c:pt>
                <c:pt idx="31">
                  <c:v>57</c:v>
                </c:pt>
                <c:pt idx="32">
                  <c:v>64</c:v>
                </c:pt>
                <c:pt idx="33">
                  <c:v>96</c:v>
                </c:pt>
                <c:pt idx="34">
                  <c:v>65</c:v>
                </c:pt>
                <c:pt idx="35">
                  <c:v>64</c:v>
                </c:pt>
                <c:pt idx="36">
                  <c:v>100</c:v>
                </c:pt>
                <c:pt idx="37">
                  <c:v>93</c:v>
                </c:pt>
                <c:pt idx="38">
                  <c:v>92</c:v>
                </c:pt>
                <c:pt idx="39">
                  <c:v>87</c:v>
                </c:pt>
                <c:pt idx="40">
                  <c:v>142</c:v>
                </c:pt>
                <c:pt idx="41">
                  <c:v>35</c:v>
                </c:pt>
                <c:pt idx="42">
                  <c:v>103</c:v>
                </c:pt>
                <c:pt idx="43">
                  <c:v>45</c:v>
                </c:pt>
                <c:pt idx="44">
                  <c:v>91</c:v>
                </c:pt>
                <c:pt idx="45">
                  <c:v>67</c:v>
                </c:pt>
                <c:pt idx="46">
                  <c:v>79</c:v>
                </c:pt>
                <c:pt idx="47">
                  <c:v>91</c:v>
                </c:pt>
                <c:pt idx="48">
                  <c:v>90</c:v>
                </c:pt>
                <c:pt idx="49">
                  <c:v>72</c:v>
                </c:pt>
                <c:pt idx="50">
                  <c:v>97</c:v>
                </c:pt>
                <c:pt idx="51">
                  <c:v>77</c:v>
                </c:pt>
                <c:pt idx="52">
                  <c:v>98</c:v>
                </c:pt>
                <c:pt idx="53">
                  <c:v>87</c:v>
                </c:pt>
                <c:pt idx="54">
                  <c:v>121</c:v>
                </c:pt>
                <c:pt idx="55">
                  <c:v>141</c:v>
                </c:pt>
                <c:pt idx="56">
                  <c:v>181</c:v>
                </c:pt>
                <c:pt idx="57">
                  <c:v>63</c:v>
                </c:pt>
                <c:pt idx="58">
                  <c:v>167</c:v>
                </c:pt>
                <c:pt idx="59">
                  <c:v>91</c:v>
                </c:pt>
                <c:pt idx="60">
                  <c:v>159</c:v>
                </c:pt>
                <c:pt idx="61">
                  <c:v>56</c:v>
                </c:pt>
                <c:pt idx="62">
                  <c:v>94</c:v>
                </c:pt>
                <c:pt idx="63">
                  <c:v>158</c:v>
                </c:pt>
                <c:pt idx="64">
                  <c:v>138</c:v>
                </c:pt>
                <c:pt idx="65">
                  <c:v>176</c:v>
                </c:pt>
                <c:pt idx="66">
                  <c:v>171</c:v>
                </c:pt>
                <c:pt idx="67">
                  <c:v>49</c:v>
                </c:pt>
                <c:pt idx="68">
                  <c:v>123</c:v>
                </c:pt>
                <c:pt idx="69">
                  <c:v>78</c:v>
                </c:pt>
                <c:pt idx="70">
                  <c:v>110</c:v>
                </c:pt>
                <c:pt idx="71">
                  <c:v>146</c:v>
                </c:pt>
                <c:pt idx="72">
                  <c:v>165</c:v>
                </c:pt>
                <c:pt idx="73">
                  <c:v>164</c:v>
                </c:pt>
                <c:pt idx="74">
                  <c:v>149</c:v>
                </c:pt>
                <c:pt idx="75">
                  <c:v>130</c:v>
                </c:pt>
                <c:pt idx="76">
                  <c:v>120</c:v>
                </c:pt>
                <c:pt idx="77">
                  <c:v>127</c:v>
                </c:pt>
                <c:pt idx="78">
                  <c:v>109</c:v>
                </c:pt>
                <c:pt idx="79">
                  <c:v>89</c:v>
                </c:pt>
                <c:pt idx="80">
                  <c:v>149</c:v>
                </c:pt>
                <c:pt idx="81">
                  <c:v>154</c:v>
                </c:pt>
                <c:pt idx="82">
                  <c:v>71</c:v>
                </c:pt>
                <c:pt idx="83">
                  <c:v>104</c:v>
                </c:pt>
                <c:pt idx="84">
                  <c:v>142</c:v>
                </c:pt>
                <c:pt idx="85">
                  <c:v>133</c:v>
                </c:pt>
                <c:pt idx="86">
                  <c:v>150</c:v>
                </c:pt>
                <c:pt idx="87">
                  <c:v>120</c:v>
                </c:pt>
                <c:pt idx="88">
                  <c:v>102</c:v>
                </c:pt>
                <c:pt idx="89">
                  <c:v>100</c:v>
                </c:pt>
                <c:pt idx="90">
                  <c:v>85</c:v>
                </c:pt>
                <c:pt idx="91">
                  <c:v>167</c:v>
                </c:pt>
                <c:pt idx="92">
                  <c:v>92</c:v>
                </c:pt>
                <c:pt idx="93">
                  <c:v>147</c:v>
                </c:pt>
                <c:pt idx="94">
                  <c:v>55</c:v>
                </c:pt>
                <c:pt idx="95">
                  <c:v>86</c:v>
                </c:pt>
                <c:pt idx="96">
                  <c:v>81</c:v>
                </c:pt>
                <c:pt idx="97">
                  <c:v>126</c:v>
                </c:pt>
                <c:pt idx="98">
                  <c:v>99</c:v>
                </c:pt>
                <c:pt idx="99">
                  <c:v>97</c:v>
                </c:pt>
                <c:pt idx="100">
                  <c:v>150</c:v>
                </c:pt>
                <c:pt idx="101">
                  <c:v>129</c:v>
                </c:pt>
                <c:pt idx="102">
                  <c:v>123</c:v>
                </c:pt>
                <c:pt idx="103">
                  <c:v>81</c:v>
                </c:pt>
                <c:pt idx="104">
                  <c:v>155</c:v>
                </c:pt>
                <c:pt idx="105">
                  <c:v>150</c:v>
                </c:pt>
                <c:pt idx="106">
                  <c:v>110</c:v>
                </c:pt>
                <c:pt idx="107">
                  <c:v>169</c:v>
                </c:pt>
                <c:pt idx="108">
                  <c:v>158</c:v>
                </c:pt>
                <c:pt idx="109">
                  <c:v>154</c:v>
                </c:pt>
                <c:pt idx="110">
                  <c:v>139</c:v>
                </c:pt>
                <c:pt idx="111">
                  <c:v>153</c:v>
                </c:pt>
                <c:pt idx="112">
                  <c:v>151</c:v>
                </c:pt>
                <c:pt idx="113">
                  <c:v>169</c:v>
                </c:pt>
                <c:pt idx="114">
                  <c:v>224</c:v>
                </c:pt>
                <c:pt idx="115">
                  <c:v>186</c:v>
                </c:pt>
                <c:pt idx="116">
                  <c:v>218</c:v>
                </c:pt>
                <c:pt idx="117">
                  <c:v>283</c:v>
                </c:pt>
                <c:pt idx="118">
                  <c:v>179</c:v>
                </c:pt>
                <c:pt idx="119">
                  <c:v>208</c:v>
                </c:pt>
                <c:pt idx="120">
                  <c:v>132</c:v>
                </c:pt>
                <c:pt idx="121">
                  <c:v>187</c:v>
                </c:pt>
                <c:pt idx="122">
                  <c:v>133</c:v>
                </c:pt>
                <c:pt idx="123">
                  <c:v>141</c:v>
                </c:pt>
                <c:pt idx="124">
                  <c:v>114</c:v>
                </c:pt>
                <c:pt idx="125">
                  <c:v>248</c:v>
                </c:pt>
                <c:pt idx="126">
                  <c:v>54</c:v>
                </c:pt>
                <c:pt idx="127">
                  <c:v>200</c:v>
                </c:pt>
                <c:pt idx="128">
                  <c:v>84</c:v>
                </c:pt>
                <c:pt idx="129">
                  <c:v>134</c:v>
                </c:pt>
                <c:pt idx="130">
                  <c:v>44</c:v>
                </c:pt>
                <c:pt idx="131">
                  <c:v>166</c:v>
                </c:pt>
                <c:pt idx="132">
                  <c:v>52</c:v>
                </c:pt>
                <c:pt idx="133">
                  <c:v>98</c:v>
                </c:pt>
                <c:pt idx="134">
                  <c:v>90</c:v>
                </c:pt>
                <c:pt idx="135">
                  <c:v>119</c:v>
                </c:pt>
                <c:pt idx="136">
                  <c:v>132</c:v>
                </c:pt>
                <c:pt idx="137">
                  <c:v>75</c:v>
                </c:pt>
                <c:pt idx="138">
                  <c:v>90</c:v>
                </c:pt>
                <c:pt idx="139">
                  <c:v>101</c:v>
                </c:pt>
                <c:pt idx="140">
                  <c:v>93</c:v>
                </c:pt>
                <c:pt idx="141">
                  <c:v>110</c:v>
                </c:pt>
                <c:pt idx="142">
                  <c:v>76</c:v>
                </c:pt>
                <c:pt idx="143">
                  <c:v>77</c:v>
                </c:pt>
                <c:pt idx="144">
                  <c:v>78</c:v>
                </c:pt>
                <c:pt idx="145">
                  <c:v>83</c:v>
                </c:pt>
                <c:pt idx="146">
                  <c:v>101</c:v>
                </c:pt>
                <c:pt idx="147">
                  <c:v>126</c:v>
                </c:pt>
                <c:pt idx="148">
                  <c:v>45</c:v>
                </c:pt>
                <c:pt idx="149">
                  <c:v>97</c:v>
                </c:pt>
                <c:pt idx="150">
                  <c:v>55</c:v>
                </c:pt>
                <c:pt idx="151">
                  <c:v>90</c:v>
                </c:pt>
                <c:pt idx="152">
                  <c:v>71</c:v>
                </c:pt>
                <c:pt idx="153">
                  <c:v>115</c:v>
                </c:pt>
                <c:pt idx="154">
                  <c:v>61</c:v>
                </c:pt>
                <c:pt idx="155">
                  <c:v>112</c:v>
                </c:pt>
                <c:pt idx="156">
                  <c:v>87</c:v>
                </c:pt>
                <c:pt idx="157">
                  <c:v>144</c:v>
                </c:pt>
                <c:pt idx="158">
                  <c:v>59</c:v>
                </c:pt>
                <c:pt idx="159">
                  <c:v>133</c:v>
                </c:pt>
                <c:pt idx="160">
                  <c:v>76</c:v>
                </c:pt>
                <c:pt idx="161">
                  <c:v>117</c:v>
                </c:pt>
                <c:pt idx="162">
                  <c:v>68</c:v>
                </c:pt>
                <c:pt idx="163">
                  <c:v>108</c:v>
                </c:pt>
                <c:pt idx="164">
                  <c:v>68</c:v>
                </c:pt>
                <c:pt idx="165">
                  <c:v>66</c:v>
                </c:pt>
                <c:pt idx="166">
                  <c:v>77</c:v>
                </c:pt>
                <c:pt idx="167">
                  <c:v>81</c:v>
                </c:pt>
                <c:pt idx="168">
                  <c:v>77</c:v>
                </c:pt>
                <c:pt idx="169">
                  <c:v>69</c:v>
                </c:pt>
                <c:pt idx="170">
                  <c:v>84</c:v>
                </c:pt>
                <c:pt idx="171">
                  <c:v>149</c:v>
                </c:pt>
                <c:pt idx="172">
                  <c:v>80</c:v>
                </c:pt>
                <c:pt idx="173">
                  <c:v>114</c:v>
                </c:pt>
                <c:pt idx="174">
                  <c:v>143</c:v>
                </c:pt>
                <c:pt idx="175">
                  <c:v>182</c:v>
                </c:pt>
                <c:pt idx="176">
                  <c:v>105</c:v>
                </c:pt>
                <c:pt idx="177">
                  <c:v>101</c:v>
                </c:pt>
                <c:pt idx="178">
                  <c:v>94</c:v>
                </c:pt>
                <c:pt idx="179">
                  <c:v>119</c:v>
                </c:pt>
                <c:pt idx="180">
                  <c:v>108</c:v>
                </c:pt>
                <c:pt idx="181">
                  <c:v>142</c:v>
                </c:pt>
                <c:pt idx="182">
                  <c:v>121</c:v>
                </c:pt>
                <c:pt idx="183">
                  <c:v>70</c:v>
                </c:pt>
                <c:pt idx="184">
                  <c:v>98</c:v>
                </c:pt>
                <c:pt idx="185">
                  <c:v>108</c:v>
                </c:pt>
                <c:pt idx="186">
                  <c:v>82</c:v>
                </c:pt>
                <c:pt idx="187">
                  <c:v>72</c:v>
                </c:pt>
                <c:pt idx="188">
                  <c:v>131</c:v>
                </c:pt>
                <c:pt idx="189">
                  <c:v>87</c:v>
                </c:pt>
                <c:pt idx="190">
                  <c:v>54</c:v>
                </c:pt>
                <c:pt idx="191">
                  <c:v>117</c:v>
                </c:pt>
                <c:pt idx="192">
                  <c:v>145</c:v>
                </c:pt>
                <c:pt idx="193">
                  <c:v>95</c:v>
                </c:pt>
                <c:pt idx="194">
                  <c:v>121</c:v>
                </c:pt>
                <c:pt idx="195">
                  <c:v>98</c:v>
                </c:pt>
                <c:pt idx="196">
                  <c:v>100</c:v>
                </c:pt>
                <c:pt idx="197">
                  <c:v>65</c:v>
                </c:pt>
                <c:pt idx="198">
                  <c:v>110</c:v>
                </c:pt>
                <c:pt idx="199">
                  <c:v>64</c:v>
                </c:pt>
                <c:pt idx="200">
                  <c:v>84</c:v>
                </c:pt>
                <c:pt idx="201">
                  <c:v>74</c:v>
                </c:pt>
                <c:pt idx="202">
                  <c:v>71</c:v>
                </c:pt>
                <c:pt idx="203">
                  <c:v>80</c:v>
                </c:pt>
                <c:pt idx="204">
                  <c:v>58</c:v>
                </c:pt>
                <c:pt idx="205">
                  <c:v>80</c:v>
                </c:pt>
                <c:pt idx="206">
                  <c:v>68</c:v>
                </c:pt>
                <c:pt idx="207">
                  <c:v>100</c:v>
                </c:pt>
                <c:pt idx="208">
                  <c:v>67</c:v>
                </c:pt>
                <c:pt idx="209">
                  <c:v>110</c:v>
                </c:pt>
                <c:pt idx="210">
                  <c:v>108</c:v>
                </c:pt>
                <c:pt idx="211">
                  <c:v>113</c:v>
                </c:pt>
                <c:pt idx="212">
                  <c:v>137</c:v>
                </c:pt>
                <c:pt idx="213">
                  <c:v>95</c:v>
                </c:pt>
                <c:pt idx="214">
                  <c:v>100</c:v>
                </c:pt>
                <c:pt idx="215">
                  <c:v>128</c:v>
                </c:pt>
                <c:pt idx="216">
                  <c:v>126</c:v>
                </c:pt>
                <c:pt idx="217">
                  <c:v>113</c:v>
                </c:pt>
                <c:pt idx="218">
                  <c:v>111</c:v>
                </c:pt>
                <c:pt idx="219">
                  <c:v>92</c:v>
                </c:pt>
                <c:pt idx="220">
                  <c:v>99</c:v>
                </c:pt>
                <c:pt idx="221">
                  <c:v>103</c:v>
                </c:pt>
                <c:pt idx="222">
                  <c:v>103</c:v>
                </c:pt>
                <c:pt idx="223">
                  <c:v>72</c:v>
                </c:pt>
                <c:pt idx="224">
                  <c:v>74</c:v>
                </c:pt>
                <c:pt idx="225">
                  <c:v>74</c:v>
                </c:pt>
                <c:pt idx="226">
                  <c:v>140</c:v>
                </c:pt>
                <c:pt idx="227">
                  <c:v>90</c:v>
                </c:pt>
                <c:pt idx="228">
                  <c:v>102</c:v>
                </c:pt>
                <c:pt idx="229">
                  <c:v>84</c:v>
                </c:pt>
                <c:pt idx="230">
                  <c:v>108</c:v>
                </c:pt>
                <c:pt idx="231">
                  <c:v>132</c:v>
                </c:pt>
                <c:pt idx="232">
                  <c:v>93</c:v>
                </c:pt>
                <c:pt idx="233">
                  <c:v>98</c:v>
                </c:pt>
                <c:pt idx="234">
                  <c:v>120</c:v>
                </c:pt>
                <c:pt idx="235">
                  <c:v>129</c:v>
                </c:pt>
                <c:pt idx="236">
                  <c:v>124</c:v>
                </c:pt>
                <c:pt idx="237">
                  <c:v>143</c:v>
                </c:pt>
                <c:pt idx="238">
                  <c:v>145</c:v>
                </c:pt>
                <c:pt idx="239">
                  <c:v>91</c:v>
                </c:pt>
                <c:pt idx="240">
                  <c:v>108</c:v>
                </c:pt>
                <c:pt idx="241">
                  <c:v>90</c:v>
                </c:pt>
                <c:pt idx="242">
                  <c:v>151</c:v>
                </c:pt>
                <c:pt idx="243">
                  <c:v>73</c:v>
                </c:pt>
                <c:pt idx="244">
                  <c:v>108</c:v>
                </c:pt>
                <c:pt idx="245">
                  <c:v>56</c:v>
                </c:pt>
                <c:pt idx="246">
                  <c:v>134</c:v>
                </c:pt>
                <c:pt idx="247">
                  <c:v>116</c:v>
                </c:pt>
                <c:pt idx="248">
                  <c:v>58</c:v>
                </c:pt>
                <c:pt idx="249">
                  <c:v>81</c:v>
                </c:pt>
                <c:pt idx="250">
                  <c:v>104</c:v>
                </c:pt>
                <c:pt idx="251">
                  <c:v>104</c:v>
                </c:pt>
                <c:pt idx="252">
                  <c:v>90</c:v>
                </c:pt>
                <c:pt idx="253">
                  <c:v>79</c:v>
                </c:pt>
                <c:pt idx="254">
                  <c:v>70</c:v>
                </c:pt>
                <c:pt idx="255">
                  <c:v>91</c:v>
                </c:pt>
                <c:pt idx="256">
                  <c:v>107</c:v>
                </c:pt>
                <c:pt idx="257">
                  <c:v>80</c:v>
                </c:pt>
                <c:pt idx="258">
                  <c:v>78</c:v>
                </c:pt>
                <c:pt idx="259">
                  <c:v>66</c:v>
                </c:pt>
                <c:pt idx="260">
                  <c:v>128</c:v>
                </c:pt>
                <c:pt idx="261">
                  <c:v>50</c:v>
                </c:pt>
                <c:pt idx="262">
                  <c:v>76</c:v>
                </c:pt>
                <c:pt idx="263">
                  <c:v>82</c:v>
                </c:pt>
                <c:pt idx="264">
                  <c:v>81</c:v>
                </c:pt>
                <c:pt idx="265">
                  <c:v>140</c:v>
                </c:pt>
                <c:pt idx="266">
                  <c:v>106</c:v>
                </c:pt>
                <c:pt idx="267">
                  <c:v>80</c:v>
                </c:pt>
                <c:pt idx="268">
                  <c:v>103</c:v>
                </c:pt>
                <c:pt idx="269">
                  <c:v>86</c:v>
                </c:pt>
                <c:pt idx="270">
                  <c:v>84</c:v>
                </c:pt>
                <c:pt idx="271">
                  <c:v>132</c:v>
                </c:pt>
                <c:pt idx="272">
                  <c:v>67</c:v>
                </c:pt>
                <c:pt idx="273">
                  <c:v>94</c:v>
                </c:pt>
                <c:pt idx="274">
                  <c:v>63</c:v>
                </c:pt>
                <c:pt idx="275">
                  <c:v>70</c:v>
                </c:pt>
                <c:pt idx="276">
                  <c:v>90</c:v>
                </c:pt>
                <c:pt idx="277">
                  <c:v>102</c:v>
                </c:pt>
                <c:pt idx="278">
                  <c:v>84</c:v>
                </c:pt>
                <c:pt idx="279">
                  <c:v>92</c:v>
                </c:pt>
                <c:pt idx="280">
                  <c:v>93</c:v>
                </c:pt>
                <c:pt idx="281">
                  <c:v>108</c:v>
                </c:pt>
                <c:pt idx="282">
                  <c:v>90</c:v>
                </c:pt>
                <c:pt idx="283">
                  <c:v>94</c:v>
                </c:pt>
                <c:pt idx="284">
                  <c:v>112</c:v>
                </c:pt>
                <c:pt idx="285">
                  <c:v>83</c:v>
                </c:pt>
                <c:pt idx="286">
                  <c:v>62</c:v>
                </c:pt>
                <c:pt idx="287">
                  <c:v>114</c:v>
                </c:pt>
                <c:pt idx="288">
                  <c:v>85</c:v>
                </c:pt>
                <c:pt idx="289">
                  <c:v>67</c:v>
                </c:pt>
                <c:pt idx="290">
                  <c:v>63</c:v>
                </c:pt>
                <c:pt idx="291">
                  <c:v>102</c:v>
                </c:pt>
                <c:pt idx="292">
                  <c:v>73</c:v>
                </c:pt>
                <c:pt idx="293">
                  <c:v>148</c:v>
                </c:pt>
                <c:pt idx="294">
                  <c:v>115</c:v>
                </c:pt>
                <c:pt idx="295">
                  <c:v>91</c:v>
                </c:pt>
                <c:pt idx="296">
                  <c:v>125</c:v>
                </c:pt>
                <c:pt idx="297">
                  <c:v>204</c:v>
                </c:pt>
                <c:pt idx="298">
                  <c:v>145</c:v>
                </c:pt>
                <c:pt idx="299">
                  <c:v>108</c:v>
                </c:pt>
                <c:pt idx="300">
                  <c:v>99</c:v>
                </c:pt>
                <c:pt idx="301">
                  <c:v>107</c:v>
                </c:pt>
                <c:pt idx="302">
                  <c:v>124</c:v>
                </c:pt>
                <c:pt idx="303">
                  <c:v>144</c:v>
                </c:pt>
                <c:pt idx="304">
                  <c:v>98</c:v>
                </c:pt>
                <c:pt idx="305">
                  <c:v>112</c:v>
                </c:pt>
                <c:pt idx="306">
                  <c:v>111</c:v>
                </c:pt>
                <c:pt idx="307">
                  <c:v>110</c:v>
                </c:pt>
                <c:pt idx="308">
                  <c:v>91</c:v>
                </c:pt>
                <c:pt idx="309">
                  <c:v>93</c:v>
                </c:pt>
                <c:pt idx="310">
                  <c:v>135</c:v>
                </c:pt>
                <c:pt idx="311">
                  <c:v>136</c:v>
                </c:pt>
                <c:pt idx="312">
                  <c:v>138</c:v>
                </c:pt>
                <c:pt idx="313">
                  <c:v>69</c:v>
                </c:pt>
                <c:pt idx="314">
                  <c:v>55</c:v>
                </c:pt>
                <c:pt idx="315">
                  <c:v>91</c:v>
                </c:pt>
                <c:pt idx="316">
                  <c:v>145</c:v>
                </c:pt>
                <c:pt idx="317">
                  <c:v>52</c:v>
                </c:pt>
                <c:pt idx="318">
                  <c:v>121</c:v>
                </c:pt>
                <c:pt idx="319">
                  <c:v>124</c:v>
                </c:pt>
                <c:pt idx="320">
                  <c:v>95</c:v>
                </c:pt>
                <c:pt idx="321">
                  <c:v>96</c:v>
                </c:pt>
                <c:pt idx="322">
                  <c:v>55</c:v>
                </c:pt>
                <c:pt idx="323">
                  <c:v>137</c:v>
                </c:pt>
                <c:pt idx="324">
                  <c:v>51</c:v>
                </c:pt>
                <c:pt idx="325">
                  <c:v>126</c:v>
                </c:pt>
                <c:pt idx="326">
                  <c:v>67</c:v>
                </c:pt>
                <c:pt idx="327">
                  <c:v>113</c:v>
                </c:pt>
                <c:pt idx="328">
                  <c:v>66</c:v>
                </c:pt>
                <c:pt idx="329">
                  <c:v>158</c:v>
                </c:pt>
                <c:pt idx="330">
                  <c:v>130</c:v>
                </c:pt>
                <c:pt idx="331">
                  <c:v>95</c:v>
                </c:pt>
                <c:pt idx="332">
                  <c:v>116</c:v>
                </c:pt>
                <c:pt idx="333">
                  <c:v>114</c:v>
                </c:pt>
                <c:pt idx="334">
                  <c:v>79</c:v>
                </c:pt>
                <c:pt idx="335">
                  <c:v>104</c:v>
                </c:pt>
                <c:pt idx="336">
                  <c:v>108</c:v>
                </c:pt>
                <c:pt idx="337">
                  <c:v>112</c:v>
                </c:pt>
                <c:pt idx="338">
                  <c:v>61</c:v>
                </c:pt>
                <c:pt idx="339">
                  <c:v>94</c:v>
                </c:pt>
                <c:pt idx="340">
                  <c:v>87</c:v>
                </c:pt>
                <c:pt idx="341">
                  <c:v>74</c:v>
                </c:pt>
                <c:pt idx="342">
                  <c:v>193</c:v>
                </c:pt>
                <c:pt idx="343">
                  <c:v>84</c:v>
                </c:pt>
                <c:pt idx="344">
                  <c:v>88</c:v>
                </c:pt>
                <c:pt idx="345">
                  <c:v>160</c:v>
                </c:pt>
                <c:pt idx="346">
                  <c:v>69</c:v>
                </c:pt>
                <c:pt idx="347">
                  <c:v>118</c:v>
                </c:pt>
                <c:pt idx="348">
                  <c:v>84</c:v>
                </c:pt>
                <c:pt idx="349">
                  <c:v>135</c:v>
                </c:pt>
                <c:pt idx="350">
                  <c:v>97</c:v>
                </c:pt>
                <c:pt idx="351">
                  <c:v>108</c:v>
                </c:pt>
                <c:pt idx="352">
                  <c:v>76</c:v>
                </c:pt>
                <c:pt idx="353">
                  <c:v>72</c:v>
                </c:pt>
                <c:pt idx="354">
                  <c:v>78</c:v>
                </c:pt>
                <c:pt idx="355">
                  <c:v>68</c:v>
                </c:pt>
                <c:pt idx="356">
                  <c:v>83</c:v>
                </c:pt>
                <c:pt idx="357">
                  <c:v>138</c:v>
                </c:pt>
                <c:pt idx="358">
                  <c:v>144</c:v>
                </c:pt>
                <c:pt idx="359">
                  <c:v>73</c:v>
                </c:pt>
                <c:pt idx="360">
                  <c:v>156</c:v>
                </c:pt>
                <c:pt idx="361">
                  <c:v>210</c:v>
                </c:pt>
                <c:pt idx="362">
                  <c:v>77</c:v>
                </c:pt>
                <c:pt idx="363">
                  <c:v>117</c:v>
                </c:pt>
                <c:pt idx="364">
                  <c:v>83</c:v>
                </c:pt>
                <c:pt idx="365">
                  <c:v>108</c:v>
                </c:pt>
                <c:pt idx="366">
                  <c:v>104</c:v>
                </c:pt>
                <c:pt idx="367">
                  <c:v>61</c:v>
                </c:pt>
                <c:pt idx="368">
                  <c:v>141</c:v>
                </c:pt>
                <c:pt idx="369">
                  <c:v>53</c:v>
                </c:pt>
                <c:pt idx="370">
                  <c:v>71</c:v>
                </c:pt>
                <c:pt idx="371">
                  <c:v>69</c:v>
                </c:pt>
                <c:pt idx="372">
                  <c:v>92</c:v>
                </c:pt>
                <c:pt idx="373">
                  <c:v>85</c:v>
                </c:pt>
                <c:pt idx="374">
                  <c:v>80</c:v>
                </c:pt>
                <c:pt idx="375">
                  <c:v>143</c:v>
                </c:pt>
                <c:pt idx="376">
                  <c:v>95</c:v>
                </c:pt>
                <c:pt idx="377">
                  <c:v>96</c:v>
                </c:pt>
                <c:pt idx="378">
                  <c:v>72</c:v>
                </c:pt>
                <c:pt idx="379">
                  <c:v>110</c:v>
                </c:pt>
                <c:pt idx="380">
                  <c:v>122</c:v>
                </c:pt>
                <c:pt idx="381">
                  <c:v>79</c:v>
                </c:pt>
                <c:pt idx="382">
                  <c:v>105</c:v>
                </c:pt>
                <c:pt idx="383">
                  <c:v>168</c:v>
                </c:pt>
                <c:pt idx="384">
                  <c:v>91</c:v>
                </c:pt>
                <c:pt idx="385">
                  <c:v>145</c:v>
                </c:pt>
                <c:pt idx="386">
                  <c:v>93</c:v>
                </c:pt>
                <c:pt idx="387">
                  <c:v>107</c:v>
                </c:pt>
                <c:pt idx="388">
                  <c:v>113</c:v>
                </c:pt>
                <c:pt idx="389">
                  <c:v>91</c:v>
                </c:pt>
                <c:pt idx="390">
                  <c:v>84</c:v>
                </c:pt>
                <c:pt idx="391">
                  <c:v>101</c:v>
                </c:pt>
                <c:pt idx="392">
                  <c:v>135</c:v>
                </c:pt>
                <c:pt idx="393">
                  <c:v>80</c:v>
                </c:pt>
                <c:pt idx="394">
                  <c:v>144</c:v>
                </c:pt>
                <c:pt idx="395">
                  <c:v>55</c:v>
                </c:pt>
                <c:pt idx="396">
                  <c:v>94</c:v>
                </c:pt>
                <c:pt idx="397">
                  <c:v>51</c:v>
                </c:pt>
                <c:pt idx="398">
                  <c:v>88</c:v>
                </c:pt>
                <c:pt idx="399">
                  <c:v>100</c:v>
                </c:pt>
                <c:pt idx="400">
                  <c:v>39</c:v>
                </c:pt>
                <c:pt idx="401">
                  <c:v>133</c:v>
                </c:pt>
                <c:pt idx="402">
                  <c:v>67</c:v>
                </c:pt>
                <c:pt idx="403">
                  <c:v>76</c:v>
                </c:pt>
                <c:pt idx="404">
                  <c:v>95</c:v>
                </c:pt>
                <c:pt idx="405">
                  <c:v>59</c:v>
                </c:pt>
                <c:pt idx="406">
                  <c:v>74</c:v>
                </c:pt>
                <c:pt idx="407">
                  <c:v>65</c:v>
                </c:pt>
                <c:pt idx="408">
                  <c:v>74</c:v>
                </c:pt>
                <c:pt idx="409">
                  <c:v>78</c:v>
                </c:pt>
                <c:pt idx="410">
                  <c:v>215</c:v>
                </c:pt>
                <c:pt idx="411">
                  <c:v>53</c:v>
                </c:pt>
                <c:pt idx="412">
                  <c:v>119</c:v>
                </c:pt>
                <c:pt idx="413">
                  <c:v>39</c:v>
                </c:pt>
                <c:pt idx="414">
                  <c:v>91</c:v>
                </c:pt>
                <c:pt idx="415">
                  <c:v>63</c:v>
                </c:pt>
                <c:pt idx="416">
                  <c:v>115</c:v>
                </c:pt>
                <c:pt idx="417">
                  <c:v>52</c:v>
                </c:pt>
                <c:pt idx="418">
                  <c:v>88</c:v>
                </c:pt>
                <c:pt idx="419">
                  <c:v>94</c:v>
                </c:pt>
                <c:pt idx="420">
                  <c:v>112</c:v>
                </c:pt>
                <c:pt idx="421">
                  <c:v>106</c:v>
                </c:pt>
                <c:pt idx="422">
                  <c:v>132</c:v>
                </c:pt>
                <c:pt idx="423">
                  <c:v>81</c:v>
                </c:pt>
                <c:pt idx="424">
                  <c:v>99</c:v>
                </c:pt>
                <c:pt idx="425">
                  <c:v>99</c:v>
                </c:pt>
                <c:pt idx="426">
                  <c:v>108</c:v>
                </c:pt>
                <c:pt idx="427">
                  <c:v>101</c:v>
                </c:pt>
                <c:pt idx="428">
                  <c:v>111</c:v>
                </c:pt>
                <c:pt idx="429">
                  <c:v>148</c:v>
                </c:pt>
                <c:pt idx="430">
                  <c:v>97</c:v>
                </c:pt>
                <c:pt idx="431">
                  <c:v>129</c:v>
                </c:pt>
                <c:pt idx="432">
                  <c:v>83</c:v>
                </c:pt>
                <c:pt idx="433">
                  <c:v>124</c:v>
                </c:pt>
                <c:pt idx="434">
                  <c:v>72</c:v>
                </c:pt>
                <c:pt idx="435">
                  <c:v>198</c:v>
                </c:pt>
                <c:pt idx="436">
                  <c:v>80</c:v>
                </c:pt>
                <c:pt idx="437">
                  <c:v>200</c:v>
                </c:pt>
                <c:pt idx="438">
                  <c:v>179</c:v>
                </c:pt>
                <c:pt idx="439">
                  <c:v>163</c:v>
                </c:pt>
                <c:pt idx="440">
                  <c:v>137</c:v>
                </c:pt>
                <c:pt idx="441">
                  <c:v>164</c:v>
                </c:pt>
                <c:pt idx="442">
                  <c:v>206</c:v>
                </c:pt>
                <c:pt idx="443">
                  <c:v>111</c:v>
                </c:pt>
                <c:pt idx="444">
                  <c:v>164</c:v>
                </c:pt>
                <c:pt idx="445">
                  <c:v>141</c:v>
                </c:pt>
                <c:pt idx="446">
                  <c:v>108</c:v>
                </c:pt>
                <c:pt idx="447">
                  <c:v>110</c:v>
                </c:pt>
                <c:pt idx="448">
                  <c:v>133</c:v>
                </c:pt>
                <c:pt idx="449">
                  <c:v>192</c:v>
                </c:pt>
                <c:pt idx="450">
                  <c:v>69</c:v>
                </c:pt>
                <c:pt idx="451">
                  <c:v>93</c:v>
                </c:pt>
                <c:pt idx="452">
                  <c:v>123</c:v>
                </c:pt>
                <c:pt idx="453">
                  <c:v>84</c:v>
                </c:pt>
                <c:pt idx="454">
                  <c:v>92</c:v>
                </c:pt>
                <c:pt idx="455">
                  <c:v>160</c:v>
                </c:pt>
                <c:pt idx="456">
                  <c:v>94</c:v>
                </c:pt>
                <c:pt idx="457">
                  <c:v>134</c:v>
                </c:pt>
                <c:pt idx="458">
                  <c:v>68</c:v>
                </c:pt>
                <c:pt idx="459">
                  <c:v>134</c:v>
                </c:pt>
                <c:pt idx="460">
                  <c:v>103</c:v>
                </c:pt>
                <c:pt idx="461">
                  <c:v>120</c:v>
                </c:pt>
                <c:pt idx="462">
                  <c:v>84</c:v>
                </c:pt>
                <c:pt idx="463">
                  <c:v>124</c:v>
                </c:pt>
                <c:pt idx="464">
                  <c:v>165</c:v>
                </c:pt>
                <c:pt idx="465">
                  <c:v>105</c:v>
                </c:pt>
                <c:pt idx="466">
                  <c:v>39</c:v>
                </c:pt>
                <c:pt idx="467">
                  <c:v>97</c:v>
                </c:pt>
                <c:pt idx="468">
                  <c:v>107</c:v>
                </c:pt>
                <c:pt idx="469">
                  <c:v>148</c:v>
                </c:pt>
                <c:pt idx="470">
                  <c:v>109</c:v>
                </c:pt>
                <c:pt idx="471">
                  <c:v>104</c:v>
                </c:pt>
                <c:pt idx="472">
                  <c:v>80</c:v>
                </c:pt>
                <c:pt idx="473">
                  <c:v>91</c:v>
                </c:pt>
                <c:pt idx="474">
                  <c:v>64</c:v>
                </c:pt>
                <c:pt idx="475">
                  <c:v>97</c:v>
                </c:pt>
                <c:pt idx="476">
                  <c:v>69</c:v>
                </c:pt>
                <c:pt idx="477">
                  <c:v>81</c:v>
                </c:pt>
                <c:pt idx="478">
                  <c:v>122</c:v>
                </c:pt>
                <c:pt idx="479">
                  <c:v>70</c:v>
                </c:pt>
                <c:pt idx="480">
                  <c:v>70</c:v>
                </c:pt>
                <c:pt idx="481">
                  <c:v>62</c:v>
                </c:pt>
                <c:pt idx="482">
                  <c:v>131</c:v>
                </c:pt>
                <c:pt idx="483">
                  <c:v>94</c:v>
                </c:pt>
                <c:pt idx="484">
                  <c:v>92</c:v>
                </c:pt>
                <c:pt idx="485">
                  <c:v>81</c:v>
                </c:pt>
                <c:pt idx="486">
                  <c:v>92</c:v>
                </c:pt>
                <c:pt idx="487">
                  <c:v>118</c:v>
                </c:pt>
                <c:pt idx="488">
                  <c:v>44</c:v>
                </c:pt>
                <c:pt idx="489">
                  <c:v>115</c:v>
                </c:pt>
                <c:pt idx="490">
                  <c:v>63</c:v>
                </c:pt>
                <c:pt idx="491">
                  <c:v>132</c:v>
                </c:pt>
                <c:pt idx="492">
                  <c:v>109</c:v>
                </c:pt>
                <c:pt idx="493">
                  <c:v>110</c:v>
                </c:pt>
                <c:pt idx="494">
                  <c:v>154</c:v>
                </c:pt>
                <c:pt idx="495">
                  <c:v>96</c:v>
                </c:pt>
                <c:pt idx="496">
                  <c:v>116</c:v>
                </c:pt>
                <c:pt idx="497">
                  <c:v>105</c:v>
                </c:pt>
                <c:pt idx="498">
                  <c:v>97</c:v>
                </c:pt>
                <c:pt idx="499">
                  <c:v>133</c:v>
                </c:pt>
                <c:pt idx="500">
                  <c:v>87</c:v>
                </c:pt>
                <c:pt idx="501">
                  <c:v>102</c:v>
                </c:pt>
                <c:pt idx="502">
                  <c:v>112</c:v>
                </c:pt>
                <c:pt idx="503">
                  <c:v>100</c:v>
                </c:pt>
                <c:pt idx="504">
                  <c:v>56</c:v>
                </c:pt>
                <c:pt idx="505">
                  <c:v>139</c:v>
                </c:pt>
                <c:pt idx="506">
                  <c:v>72</c:v>
                </c:pt>
                <c:pt idx="507">
                  <c:v>90</c:v>
                </c:pt>
                <c:pt idx="508">
                  <c:v>80</c:v>
                </c:pt>
                <c:pt idx="509">
                  <c:v>70</c:v>
                </c:pt>
                <c:pt idx="510">
                  <c:v>96</c:v>
                </c:pt>
                <c:pt idx="511">
                  <c:v>104</c:v>
                </c:pt>
                <c:pt idx="512">
                  <c:v>96</c:v>
                </c:pt>
                <c:pt idx="513">
                  <c:v>85</c:v>
                </c:pt>
                <c:pt idx="514">
                  <c:v>108</c:v>
                </c:pt>
                <c:pt idx="515">
                  <c:v>50</c:v>
                </c:pt>
                <c:pt idx="516">
                  <c:v>102</c:v>
                </c:pt>
                <c:pt idx="517">
                  <c:v>62</c:v>
                </c:pt>
                <c:pt idx="518">
                  <c:v>100</c:v>
                </c:pt>
                <c:pt idx="519">
                  <c:v>150</c:v>
                </c:pt>
                <c:pt idx="520">
                  <c:v>85</c:v>
                </c:pt>
                <c:pt idx="521">
                  <c:v>58</c:v>
                </c:pt>
                <c:pt idx="522">
                  <c:v>107</c:v>
                </c:pt>
                <c:pt idx="523">
                  <c:v>94</c:v>
                </c:pt>
                <c:pt idx="524">
                  <c:v>75</c:v>
                </c:pt>
                <c:pt idx="525">
                  <c:v>63</c:v>
                </c:pt>
                <c:pt idx="526">
                  <c:v>91</c:v>
                </c:pt>
                <c:pt idx="527">
                  <c:v>66</c:v>
                </c:pt>
                <c:pt idx="528">
                  <c:v>85</c:v>
                </c:pt>
                <c:pt idx="529">
                  <c:v>102</c:v>
                </c:pt>
                <c:pt idx="530">
                  <c:v>67</c:v>
                </c:pt>
                <c:pt idx="531">
                  <c:v>142</c:v>
                </c:pt>
                <c:pt idx="532">
                  <c:v>51</c:v>
                </c:pt>
                <c:pt idx="533">
                  <c:v>91</c:v>
                </c:pt>
                <c:pt idx="534">
                  <c:v>64</c:v>
                </c:pt>
                <c:pt idx="535">
                  <c:v>63</c:v>
                </c:pt>
                <c:pt idx="536">
                  <c:v>92</c:v>
                </c:pt>
                <c:pt idx="537">
                  <c:v>109</c:v>
                </c:pt>
                <c:pt idx="538">
                  <c:v>58</c:v>
                </c:pt>
                <c:pt idx="539">
                  <c:v>128</c:v>
                </c:pt>
                <c:pt idx="540">
                  <c:v>63</c:v>
                </c:pt>
                <c:pt idx="541">
                  <c:v>84</c:v>
                </c:pt>
                <c:pt idx="542">
                  <c:v>79</c:v>
                </c:pt>
                <c:pt idx="543">
                  <c:v>92</c:v>
                </c:pt>
                <c:pt idx="544">
                  <c:v>117</c:v>
                </c:pt>
                <c:pt idx="545">
                  <c:v>125</c:v>
                </c:pt>
                <c:pt idx="546">
                  <c:v>60</c:v>
                </c:pt>
                <c:pt idx="547">
                  <c:v>132</c:v>
                </c:pt>
                <c:pt idx="548">
                  <c:v>81</c:v>
                </c:pt>
                <c:pt idx="549">
                  <c:v>71</c:v>
                </c:pt>
                <c:pt idx="550">
                  <c:v>117</c:v>
                </c:pt>
                <c:pt idx="551">
                  <c:v>159</c:v>
                </c:pt>
                <c:pt idx="552">
                  <c:v>107</c:v>
                </c:pt>
                <c:pt idx="553">
                  <c:v>132</c:v>
                </c:pt>
                <c:pt idx="554">
                  <c:v>86</c:v>
                </c:pt>
                <c:pt idx="555">
                  <c:v>123</c:v>
                </c:pt>
                <c:pt idx="556">
                  <c:v>104</c:v>
                </c:pt>
                <c:pt idx="557">
                  <c:v>134</c:v>
                </c:pt>
                <c:pt idx="558">
                  <c:v>89</c:v>
                </c:pt>
                <c:pt idx="559">
                  <c:v>73</c:v>
                </c:pt>
                <c:pt idx="560">
                  <c:v>163</c:v>
                </c:pt>
                <c:pt idx="561">
                  <c:v>83</c:v>
                </c:pt>
                <c:pt idx="562">
                  <c:v>157</c:v>
                </c:pt>
                <c:pt idx="563">
                  <c:v>65</c:v>
                </c:pt>
                <c:pt idx="564">
                  <c:v>136</c:v>
                </c:pt>
                <c:pt idx="565">
                  <c:v>71</c:v>
                </c:pt>
                <c:pt idx="566">
                  <c:v>161</c:v>
                </c:pt>
                <c:pt idx="567">
                  <c:v>65</c:v>
                </c:pt>
                <c:pt idx="568">
                  <c:v>103</c:v>
                </c:pt>
                <c:pt idx="569">
                  <c:v>93</c:v>
                </c:pt>
                <c:pt idx="570">
                  <c:v>91</c:v>
                </c:pt>
                <c:pt idx="571">
                  <c:v>96</c:v>
                </c:pt>
                <c:pt idx="572">
                  <c:v>125</c:v>
                </c:pt>
                <c:pt idx="573">
                  <c:v>152</c:v>
                </c:pt>
                <c:pt idx="574">
                  <c:v>103</c:v>
                </c:pt>
                <c:pt idx="575">
                  <c:v>88</c:v>
                </c:pt>
                <c:pt idx="576">
                  <c:v>69</c:v>
                </c:pt>
                <c:pt idx="577">
                  <c:v>70</c:v>
                </c:pt>
                <c:pt idx="578">
                  <c:v>76</c:v>
                </c:pt>
                <c:pt idx="579">
                  <c:v>108</c:v>
                </c:pt>
                <c:pt idx="580">
                  <c:v>80</c:v>
                </c:pt>
                <c:pt idx="581">
                  <c:v>106</c:v>
                </c:pt>
                <c:pt idx="582">
                  <c:v>70</c:v>
                </c:pt>
                <c:pt idx="583">
                  <c:v>128</c:v>
                </c:pt>
                <c:pt idx="584">
                  <c:v>126</c:v>
                </c:pt>
                <c:pt idx="585">
                  <c:v>104</c:v>
                </c:pt>
                <c:pt idx="586">
                  <c:v>80</c:v>
                </c:pt>
                <c:pt idx="587">
                  <c:v>94</c:v>
                </c:pt>
                <c:pt idx="588">
                  <c:v>137</c:v>
                </c:pt>
                <c:pt idx="589">
                  <c:v>135</c:v>
                </c:pt>
                <c:pt idx="590">
                  <c:v>54</c:v>
                </c:pt>
                <c:pt idx="591">
                  <c:v>197</c:v>
                </c:pt>
                <c:pt idx="592">
                  <c:v>90</c:v>
                </c:pt>
                <c:pt idx="593">
                  <c:v>91</c:v>
                </c:pt>
                <c:pt idx="594">
                  <c:v>96</c:v>
                </c:pt>
                <c:pt idx="595">
                  <c:v>96</c:v>
                </c:pt>
                <c:pt idx="596">
                  <c:v>49</c:v>
                </c:pt>
                <c:pt idx="597">
                  <c:v>184</c:v>
                </c:pt>
                <c:pt idx="598">
                  <c:v>129</c:v>
                </c:pt>
                <c:pt idx="599">
                  <c:v>112</c:v>
                </c:pt>
                <c:pt idx="600">
                  <c:v>148</c:v>
                </c:pt>
                <c:pt idx="601">
                  <c:v>78</c:v>
                </c:pt>
                <c:pt idx="602">
                  <c:v>133</c:v>
                </c:pt>
                <c:pt idx="603">
                  <c:v>180</c:v>
                </c:pt>
                <c:pt idx="604">
                  <c:v>102</c:v>
                </c:pt>
                <c:pt idx="605">
                  <c:v>150</c:v>
                </c:pt>
                <c:pt idx="606">
                  <c:v>78</c:v>
                </c:pt>
                <c:pt idx="607">
                  <c:v>85</c:v>
                </c:pt>
                <c:pt idx="608">
                  <c:v>116</c:v>
                </c:pt>
                <c:pt idx="609">
                  <c:v>97</c:v>
                </c:pt>
                <c:pt idx="610">
                  <c:v>55</c:v>
                </c:pt>
                <c:pt idx="611">
                  <c:v>94</c:v>
                </c:pt>
                <c:pt idx="612">
                  <c:v>77</c:v>
                </c:pt>
                <c:pt idx="613">
                  <c:v>113</c:v>
                </c:pt>
                <c:pt idx="614">
                  <c:v>157</c:v>
                </c:pt>
                <c:pt idx="615">
                  <c:v>97</c:v>
                </c:pt>
                <c:pt idx="616">
                  <c:v>64</c:v>
                </c:pt>
                <c:pt idx="617">
                  <c:v>83</c:v>
                </c:pt>
                <c:pt idx="618">
                  <c:v>101</c:v>
                </c:pt>
                <c:pt idx="619">
                  <c:v>113</c:v>
                </c:pt>
                <c:pt idx="620">
                  <c:v>92</c:v>
                </c:pt>
                <c:pt idx="621">
                  <c:v>100</c:v>
                </c:pt>
                <c:pt idx="622">
                  <c:v>85</c:v>
                </c:pt>
                <c:pt idx="623">
                  <c:v>88</c:v>
                </c:pt>
                <c:pt idx="624">
                  <c:v>94</c:v>
                </c:pt>
                <c:pt idx="625">
                  <c:v>91</c:v>
                </c:pt>
                <c:pt idx="626">
                  <c:v>116</c:v>
                </c:pt>
                <c:pt idx="627">
                  <c:v>141</c:v>
                </c:pt>
                <c:pt idx="628">
                  <c:v>81</c:v>
                </c:pt>
                <c:pt idx="629">
                  <c:v>106</c:v>
                </c:pt>
                <c:pt idx="630">
                  <c:v>154</c:v>
                </c:pt>
                <c:pt idx="631">
                  <c:v>155</c:v>
                </c:pt>
                <c:pt idx="632">
                  <c:v>115</c:v>
                </c:pt>
                <c:pt idx="633">
                  <c:v>84</c:v>
                </c:pt>
                <c:pt idx="634">
                  <c:v>80</c:v>
                </c:pt>
                <c:pt idx="635">
                  <c:v>115</c:v>
                </c:pt>
                <c:pt idx="636">
                  <c:v>143</c:v>
                </c:pt>
                <c:pt idx="637">
                  <c:v>64</c:v>
                </c:pt>
                <c:pt idx="638">
                  <c:v>77</c:v>
                </c:pt>
                <c:pt idx="639">
                  <c:v>65</c:v>
                </c:pt>
                <c:pt idx="640">
                  <c:v>100</c:v>
                </c:pt>
                <c:pt idx="641">
                  <c:v>70</c:v>
                </c:pt>
                <c:pt idx="642">
                  <c:v>94</c:v>
                </c:pt>
                <c:pt idx="643">
                  <c:v>106</c:v>
                </c:pt>
                <c:pt idx="644">
                  <c:v>77</c:v>
                </c:pt>
                <c:pt idx="645">
                  <c:v>107</c:v>
                </c:pt>
                <c:pt idx="646">
                  <c:v>58</c:v>
                </c:pt>
                <c:pt idx="647">
                  <c:v>98</c:v>
                </c:pt>
                <c:pt idx="648">
                  <c:v>80</c:v>
                </c:pt>
                <c:pt idx="649">
                  <c:v>91</c:v>
                </c:pt>
                <c:pt idx="650">
                  <c:v>120</c:v>
                </c:pt>
                <c:pt idx="651">
                  <c:v>116</c:v>
                </c:pt>
                <c:pt idx="652">
                  <c:v>59</c:v>
                </c:pt>
                <c:pt idx="653">
                  <c:v>169</c:v>
                </c:pt>
                <c:pt idx="654">
                  <c:v>194</c:v>
                </c:pt>
                <c:pt idx="655">
                  <c:v>98</c:v>
                </c:pt>
                <c:pt idx="656">
                  <c:v>69</c:v>
                </c:pt>
                <c:pt idx="657">
                  <c:v>302</c:v>
                </c:pt>
                <c:pt idx="658">
                  <c:v>63</c:v>
                </c:pt>
                <c:pt idx="659">
                  <c:v>106</c:v>
                </c:pt>
                <c:pt idx="660">
                  <c:v>106</c:v>
                </c:pt>
                <c:pt idx="661">
                  <c:v>163</c:v>
                </c:pt>
                <c:pt idx="662">
                  <c:v>212</c:v>
                </c:pt>
                <c:pt idx="663">
                  <c:v>59</c:v>
                </c:pt>
                <c:pt idx="664">
                  <c:v>53</c:v>
                </c:pt>
                <c:pt idx="665">
                  <c:v>140</c:v>
                </c:pt>
                <c:pt idx="666">
                  <c:v>57</c:v>
                </c:pt>
                <c:pt idx="667">
                  <c:v>107</c:v>
                </c:pt>
                <c:pt idx="668">
                  <c:v>56</c:v>
                </c:pt>
                <c:pt idx="669">
                  <c:v>96</c:v>
                </c:pt>
                <c:pt idx="670">
                  <c:v>56</c:v>
                </c:pt>
                <c:pt idx="671">
                  <c:v>103</c:v>
                </c:pt>
                <c:pt idx="672">
                  <c:v>90</c:v>
                </c:pt>
                <c:pt idx="673">
                  <c:v>117</c:v>
                </c:pt>
                <c:pt idx="674">
                  <c:v>78</c:v>
                </c:pt>
                <c:pt idx="675">
                  <c:v>87</c:v>
                </c:pt>
                <c:pt idx="676">
                  <c:v>58</c:v>
                </c:pt>
                <c:pt idx="677">
                  <c:v>108</c:v>
                </c:pt>
                <c:pt idx="678">
                  <c:v>88</c:v>
                </c:pt>
                <c:pt idx="679">
                  <c:v>146</c:v>
                </c:pt>
                <c:pt idx="680">
                  <c:v>89</c:v>
                </c:pt>
                <c:pt idx="681">
                  <c:v>97</c:v>
                </c:pt>
                <c:pt idx="682">
                  <c:v>98</c:v>
                </c:pt>
                <c:pt idx="683">
                  <c:v>55</c:v>
                </c:pt>
                <c:pt idx="684">
                  <c:v>114</c:v>
                </c:pt>
                <c:pt idx="685">
                  <c:v>78</c:v>
                </c:pt>
                <c:pt idx="686">
                  <c:v>122</c:v>
                </c:pt>
                <c:pt idx="687">
                  <c:v>97</c:v>
                </c:pt>
                <c:pt idx="688">
                  <c:v>120</c:v>
                </c:pt>
                <c:pt idx="689">
                  <c:v>108</c:v>
                </c:pt>
                <c:pt idx="690">
                  <c:v>121</c:v>
                </c:pt>
                <c:pt idx="691">
                  <c:v>115</c:v>
                </c:pt>
                <c:pt idx="692">
                  <c:v>114</c:v>
                </c:pt>
                <c:pt idx="693">
                  <c:v>117</c:v>
                </c:pt>
                <c:pt idx="694">
                  <c:v>99</c:v>
                </c:pt>
                <c:pt idx="695">
                  <c:v>102</c:v>
                </c:pt>
                <c:pt idx="696">
                  <c:v>89</c:v>
                </c:pt>
                <c:pt idx="697">
                  <c:v>102</c:v>
                </c:pt>
                <c:pt idx="698">
                  <c:v>119</c:v>
                </c:pt>
                <c:pt idx="699">
                  <c:v>141</c:v>
                </c:pt>
                <c:pt idx="700">
                  <c:v>113</c:v>
                </c:pt>
                <c:pt idx="701">
                  <c:v>118</c:v>
                </c:pt>
                <c:pt idx="702">
                  <c:v>111</c:v>
                </c:pt>
                <c:pt idx="703">
                  <c:v>124</c:v>
                </c:pt>
                <c:pt idx="704">
                  <c:v>105</c:v>
                </c:pt>
                <c:pt idx="705">
                  <c:v>106</c:v>
                </c:pt>
                <c:pt idx="706">
                  <c:v>77</c:v>
                </c:pt>
                <c:pt idx="707">
                  <c:v>92</c:v>
                </c:pt>
                <c:pt idx="708">
                  <c:v>80</c:v>
                </c:pt>
                <c:pt idx="709">
                  <c:v>76</c:v>
                </c:pt>
                <c:pt idx="710">
                  <c:v>75</c:v>
                </c:pt>
                <c:pt idx="711">
                  <c:v>116</c:v>
                </c:pt>
                <c:pt idx="712">
                  <c:v>73</c:v>
                </c:pt>
                <c:pt idx="713">
                  <c:v>110</c:v>
                </c:pt>
                <c:pt idx="714">
                  <c:v>126</c:v>
                </c:pt>
                <c:pt idx="715">
                  <c:v>125</c:v>
                </c:pt>
                <c:pt idx="716">
                  <c:v>101</c:v>
                </c:pt>
                <c:pt idx="717">
                  <c:v>154</c:v>
                </c:pt>
                <c:pt idx="718">
                  <c:v>107</c:v>
                </c:pt>
                <c:pt idx="719">
                  <c:v>133</c:v>
                </c:pt>
                <c:pt idx="720">
                  <c:v>81</c:v>
                </c:pt>
                <c:pt idx="721">
                  <c:v>120</c:v>
                </c:pt>
                <c:pt idx="722">
                  <c:v>55</c:v>
                </c:pt>
                <c:pt idx="723">
                  <c:v>95</c:v>
                </c:pt>
                <c:pt idx="724">
                  <c:v>35</c:v>
                </c:pt>
                <c:pt idx="725">
                  <c:v>92</c:v>
                </c:pt>
                <c:pt idx="726">
                  <c:v>67</c:v>
                </c:pt>
                <c:pt idx="727">
                  <c:v>72</c:v>
                </c:pt>
                <c:pt idx="728">
                  <c:v>95</c:v>
                </c:pt>
                <c:pt idx="729">
                  <c:v>112</c:v>
                </c:pt>
                <c:pt idx="730">
                  <c:v>136</c:v>
                </c:pt>
                <c:pt idx="731">
                  <c:v>119</c:v>
                </c:pt>
                <c:pt idx="732">
                  <c:v>120</c:v>
                </c:pt>
                <c:pt idx="733">
                  <c:v>115</c:v>
                </c:pt>
                <c:pt idx="734">
                  <c:v>96</c:v>
                </c:pt>
                <c:pt idx="735">
                  <c:v>69</c:v>
                </c:pt>
                <c:pt idx="736">
                  <c:v>140</c:v>
                </c:pt>
                <c:pt idx="737">
                  <c:v>80</c:v>
                </c:pt>
                <c:pt idx="738">
                  <c:v>155</c:v>
                </c:pt>
                <c:pt idx="739">
                  <c:v>120</c:v>
                </c:pt>
                <c:pt idx="740">
                  <c:v>144</c:v>
                </c:pt>
                <c:pt idx="741">
                  <c:v>79</c:v>
                </c:pt>
                <c:pt idx="742">
                  <c:v>85</c:v>
                </c:pt>
                <c:pt idx="743">
                  <c:v>92</c:v>
                </c:pt>
                <c:pt idx="744">
                  <c:v>146</c:v>
                </c:pt>
                <c:pt idx="745">
                  <c:v>75</c:v>
                </c:pt>
                <c:pt idx="746">
                  <c:v>135</c:v>
                </c:pt>
                <c:pt idx="747">
                  <c:v>57</c:v>
                </c:pt>
                <c:pt idx="748">
                  <c:v>83</c:v>
                </c:pt>
                <c:pt idx="749">
                  <c:v>117</c:v>
                </c:pt>
                <c:pt idx="750">
                  <c:v>111</c:v>
                </c:pt>
                <c:pt idx="751">
                  <c:v>119</c:v>
                </c:pt>
                <c:pt idx="752">
                  <c:v>196</c:v>
                </c:pt>
                <c:pt idx="753">
                  <c:v>61</c:v>
                </c:pt>
                <c:pt idx="754">
                  <c:v>154</c:v>
                </c:pt>
                <c:pt idx="755">
                  <c:v>51</c:v>
                </c:pt>
                <c:pt idx="756">
                  <c:v>100</c:v>
                </c:pt>
                <c:pt idx="757">
                  <c:v>71</c:v>
                </c:pt>
                <c:pt idx="758">
                  <c:v>114</c:v>
                </c:pt>
                <c:pt idx="759">
                  <c:v>63</c:v>
                </c:pt>
                <c:pt idx="760">
                  <c:v>122</c:v>
                </c:pt>
                <c:pt idx="761">
                  <c:v>126</c:v>
                </c:pt>
                <c:pt idx="762">
                  <c:v>37</c:v>
                </c:pt>
                <c:pt idx="763">
                  <c:v>118</c:v>
                </c:pt>
                <c:pt idx="764">
                  <c:v>56</c:v>
                </c:pt>
                <c:pt idx="765">
                  <c:v>72</c:v>
                </c:pt>
                <c:pt idx="766">
                  <c:v>87</c:v>
                </c:pt>
                <c:pt idx="767">
                  <c:v>120</c:v>
                </c:pt>
                <c:pt idx="768">
                  <c:v>81</c:v>
                </c:pt>
                <c:pt idx="769">
                  <c:v>103</c:v>
                </c:pt>
                <c:pt idx="770">
                  <c:v>68</c:v>
                </c:pt>
                <c:pt idx="771">
                  <c:v>110</c:v>
                </c:pt>
                <c:pt idx="772">
                  <c:v>114</c:v>
                </c:pt>
                <c:pt idx="773">
                  <c:v>98</c:v>
                </c:pt>
                <c:pt idx="774">
                  <c:v>78</c:v>
                </c:pt>
                <c:pt idx="775">
                  <c:v>78</c:v>
                </c:pt>
                <c:pt idx="776">
                  <c:v>73</c:v>
                </c:pt>
                <c:pt idx="777">
                  <c:v>84</c:v>
                </c:pt>
                <c:pt idx="778">
                  <c:v>63</c:v>
                </c:pt>
                <c:pt idx="779">
                  <c:v>113</c:v>
                </c:pt>
                <c:pt idx="780">
                  <c:v>54</c:v>
                </c:pt>
                <c:pt idx="781">
                  <c:v>86</c:v>
                </c:pt>
                <c:pt idx="782">
                  <c:v>78</c:v>
                </c:pt>
                <c:pt idx="783">
                  <c:v>82</c:v>
                </c:pt>
                <c:pt idx="784">
                  <c:v>88</c:v>
                </c:pt>
                <c:pt idx="785">
                  <c:v>97</c:v>
                </c:pt>
                <c:pt idx="786">
                  <c:v>76</c:v>
                </c:pt>
                <c:pt idx="787">
                  <c:v>98</c:v>
                </c:pt>
                <c:pt idx="788">
                  <c:v>84</c:v>
                </c:pt>
                <c:pt idx="789">
                  <c:v>66</c:v>
                </c:pt>
                <c:pt idx="790">
                  <c:v>75</c:v>
                </c:pt>
                <c:pt idx="791">
                  <c:v>103</c:v>
                </c:pt>
                <c:pt idx="792">
                  <c:v>77</c:v>
                </c:pt>
                <c:pt idx="793">
                  <c:v>114</c:v>
                </c:pt>
                <c:pt idx="794">
                  <c:v>57</c:v>
                </c:pt>
                <c:pt idx="795">
                  <c:v>119</c:v>
                </c:pt>
                <c:pt idx="796">
                  <c:v>114</c:v>
                </c:pt>
                <c:pt idx="797">
                  <c:v>105</c:v>
                </c:pt>
                <c:pt idx="798">
                  <c:v>67</c:v>
                </c:pt>
                <c:pt idx="799">
                  <c:v>126</c:v>
                </c:pt>
                <c:pt idx="800">
                  <c:v>102</c:v>
                </c:pt>
                <c:pt idx="801">
                  <c:v>113</c:v>
                </c:pt>
                <c:pt idx="802">
                  <c:v>80</c:v>
                </c:pt>
                <c:pt idx="803">
                  <c:v>121</c:v>
                </c:pt>
                <c:pt idx="804">
                  <c:v>84</c:v>
                </c:pt>
                <c:pt idx="805">
                  <c:v>136</c:v>
                </c:pt>
                <c:pt idx="806">
                  <c:v>75</c:v>
                </c:pt>
                <c:pt idx="807">
                  <c:v>95</c:v>
                </c:pt>
                <c:pt idx="808">
                  <c:v>95</c:v>
                </c:pt>
                <c:pt idx="809">
                  <c:v>116</c:v>
                </c:pt>
                <c:pt idx="810">
                  <c:v>112</c:v>
                </c:pt>
                <c:pt idx="811">
                  <c:v>142</c:v>
                </c:pt>
                <c:pt idx="812">
                  <c:v>131</c:v>
                </c:pt>
                <c:pt idx="813">
                  <c:v>41</c:v>
                </c:pt>
                <c:pt idx="814">
                  <c:v>102</c:v>
                </c:pt>
                <c:pt idx="815">
                  <c:v>53</c:v>
                </c:pt>
                <c:pt idx="816">
                  <c:v>111</c:v>
                </c:pt>
                <c:pt idx="817">
                  <c:v>62</c:v>
                </c:pt>
                <c:pt idx="818">
                  <c:v>108</c:v>
                </c:pt>
                <c:pt idx="819">
                  <c:v>89</c:v>
                </c:pt>
                <c:pt idx="820">
                  <c:v>66</c:v>
                </c:pt>
                <c:pt idx="821">
                  <c:v>182</c:v>
                </c:pt>
                <c:pt idx="822">
                  <c:v>142</c:v>
                </c:pt>
                <c:pt idx="823">
                  <c:v>55</c:v>
                </c:pt>
                <c:pt idx="824">
                  <c:v>99</c:v>
                </c:pt>
                <c:pt idx="825">
                  <c:v>59</c:v>
                </c:pt>
                <c:pt idx="826">
                  <c:v>172</c:v>
                </c:pt>
                <c:pt idx="827">
                  <c:v>52</c:v>
                </c:pt>
                <c:pt idx="828">
                  <c:v>83</c:v>
                </c:pt>
                <c:pt idx="829">
                  <c:v>85</c:v>
                </c:pt>
                <c:pt idx="830">
                  <c:v>107</c:v>
                </c:pt>
                <c:pt idx="831">
                  <c:v>121</c:v>
                </c:pt>
                <c:pt idx="832">
                  <c:v>113</c:v>
                </c:pt>
                <c:pt idx="833">
                  <c:v>89</c:v>
                </c:pt>
                <c:pt idx="834">
                  <c:v>82</c:v>
                </c:pt>
                <c:pt idx="835">
                  <c:v>99</c:v>
                </c:pt>
                <c:pt idx="836">
                  <c:v>65</c:v>
                </c:pt>
                <c:pt idx="837">
                  <c:v>68</c:v>
                </c:pt>
                <c:pt idx="838">
                  <c:v>69</c:v>
                </c:pt>
                <c:pt idx="839">
                  <c:v>81</c:v>
                </c:pt>
                <c:pt idx="840">
                  <c:v>95</c:v>
                </c:pt>
                <c:pt idx="841">
                  <c:v>64</c:v>
                </c:pt>
                <c:pt idx="842">
                  <c:v>75</c:v>
                </c:pt>
                <c:pt idx="843">
                  <c:v>74</c:v>
                </c:pt>
                <c:pt idx="844">
                  <c:v>67</c:v>
                </c:pt>
                <c:pt idx="845">
                  <c:v>73</c:v>
                </c:pt>
                <c:pt idx="846">
                  <c:v>75</c:v>
                </c:pt>
                <c:pt idx="847">
                  <c:v>54</c:v>
                </c:pt>
                <c:pt idx="848">
                  <c:v>76</c:v>
                </c:pt>
                <c:pt idx="849">
                  <c:v>67</c:v>
                </c:pt>
                <c:pt idx="850">
                  <c:v>83</c:v>
                </c:pt>
                <c:pt idx="851">
                  <c:v>84</c:v>
                </c:pt>
                <c:pt idx="852">
                  <c:v>69</c:v>
                </c:pt>
                <c:pt idx="853">
                  <c:v>63</c:v>
                </c:pt>
                <c:pt idx="854">
                  <c:v>68</c:v>
                </c:pt>
                <c:pt idx="855">
                  <c:v>88</c:v>
                </c:pt>
                <c:pt idx="856">
                  <c:v>74</c:v>
                </c:pt>
                <c:pt idx="857">
                  <c:v>110</c:v>
                </c:pt>
                <c:pt idx="858">
                  <c:v>144</c:v>
                </c:pt>
                <c:pt idx="859">
                  <c:v>68</c:v>
                </c:pt>
                <c:pt idx="860">
                  <c:v>125</c:v>
                </c:pt>
                <c:pt idx="861">
                  <c:v>97</c:v>
                </c:pt>
                <c:pt idx="862">
                  <c:v>105</c:v>
                </c:pt>
                <c:pt idx="863">
                  <c:v>260</c:v>
                </c:pt>
                <c:pt idx="864">
                  <c:v>77</c:v>
                </c:pt>
                <c:pt idx="865">
                  <c:v>215</c:v>
                </c:pt>
                <c:pt idx="866">
                  <c:v>100</c:v>
                </c:pt>
                <c:pt idx="867">
                  <c:v>81</c:v>
                </c:pt>
                <c:pt idx="868">
                  <c:v>163</c:v>
                </c:pt>
                <c:pt idx="869">
                  <c:v>67</c:v>
                </c:pt>
                <c:pt idx="870">
                  <c:v>153</c:v>
                </c:pt>
                <c:pt idx="871">
                  <c:v>163</c:v>
                </c:pt>
                <c:pt idx="872">
                  <c:v>65</c:v>
                </c:pt>
                <c:pt idx="873">
                  <c:v>144</c:v>
                </c:pt>
                <c:pt idx="874">
                  <c:v>77</c:v>
                </c:pt>
                <c:pt idx="875">
                  <c:v>170</c:v>
                </c:pt>
                <c:pt idx="876">
                  <c:v>105</c:v>
                </c:pt>
                <c:pt idx="877">
                  <c:v>109</c:v>
                </c:pt>
                <c:pt idx="878">
                  <c:v>144</c:v>
                </c:pt>
                <c:pt idx="879">
                  <c:v>182</c:v>
                </c:pt>
                <c:pt idx="880">
                  <c:v>129</c:v>
                </c:pt>
                <c:pt idx="881">
                  <c:v>64</c:v>
                </c:pt>
                <c:pt idx="882">
                  <c:v>91</c:v>
                </c:pt>
                <c:pt idx="883">
                  <c:v>123</c:v>
                </c:pt>
                <c:pt idx="884">
                  <c:v>121</c:v>
                </c:pt>
                <c:pt idx="885">
                  <c:v>60</c:v>
                </c:pt>
                <c:pt idx="886">
                  <c:v>97</c:v>
                </c:pt>
                <c:pt idx="887">
                  <c:v>71</c:v>
                </c:pt>
                <c:pt idx="888">
                  <c:v>97</c:v>
                </c:pt>
                <c:pt idx="889">
                  <c:v>65</c:v>
                </c:pt>
                <c:pt idx="890">
                  <c:v>85</c:v>
                </c:pt>
                <c:pt idx="891">
                  <c:v>94</c:v>
                </c:pt>
                <c:pt idx="892">
                  <c:v>44</c:v>
                </c:pt>
                <c:pt idx="893">
                  <c:v>75</c:v>
                </c:pt>
                <c:pt idx="894">
                  <c:v>79</c:v>
                </c:pt>
                <c:pt idx="895">
                  <c:v>83</c:v>
                </c:pt>
                <c:pt idx="896">
                  <c:v>76</c:v>
                </c:pt>
                <c:pt idx="897">
                  <c:v>114</c:v>
                </c:pt>
                <c:pt idx="898">
                  <c:v>114</c:v>
                </c:pt>
                <c:pt idx="899">
                  <c:v>90</c:v>
                </c:pt>
                <c:pt idx="900">
                  <c:v>173</c:v>
                </c:pt>
                <c:pt idx="901">
                  <c:v>178</c:v>
                </c:pt>
                <c:pt idx="902">
                  <c:v>55</c:v>
                </c:pt>
                <c:pt idx="903">
                  <c:v>58</c:v>
                </c:pt>
                <c:pt idx="904">
                  <c:v>161</c:v>
                </c:pt>
                <c:pt idx="905">
                  <c:v>51</c:v>
                </c:pt>
                <c:pt idx="906">
                  <c:v>99</c:v>
                </c:pt>
                <c:pt idx="907">
                  <c:v>67</c:v>
                </c:pt>
                <c:pt idx="908">
                  <c:v>92</c:v>
                </c:pt>
                <c:pt idx="909">
                  <c:v>85</c:v>
                </c:pt>
                <c:pt idx="910">
                  <c:v>130</c:v>
                </c:pt>
                <c:pt idx="911">
                  <c:v>43</c:v>
                </c:pt>
                <c:pt idx="912">
                  <c:v>103</c:v>
                </c:pt>
                <c:pt idx="913">
                  <c:v>126</c:v>
                </c:pt>
                <c:pt idx="914">
                  <c:v>148</c:v>
                </c:pt>
                <c:pt idx="915">
                  <c:v>101</c:v>
                </c:pt>
                <c:pt idx="916">
                  <c:v>138</c:v>
                </c:pt>
                <c:pt idx="917">
                  <c:v>109</c:v>
                </c:pt>
                <c:pt idx="918">
                  <c:v>122</c:v>
                </c:pt>
                <c:pt idx="919">
                  <c:v>104</c:v>
                </c:pt>
                <c:pt idx="920">
                  <c:v>129</c:v>
                </c:pt>
                <c:pt idx="921">
                  <c:v>85</c:v>
                </c:pt>
                <c:pt idx="922">
                  <c:v>90</c:v>
                </c:pt>
                <c:pt idx="923">
                  <c:v>77</c:v>
                </c:pt>
                <c:pt idx="924">
                  <c:v>84</c:v>
                </c:pt>
                <c:pt idx="925">
                  <c:v>92</c:v>
                </c:pt>
                <c:pt idx="926">
                  <c:v>76</c:v>
                </c:pt>
                <c:pt idx="927">
                  <c:v>92</c:v>
                </c:pt>
                <c:pt idx="928">
                  <c:v>97</c:v>
                </c:pt>
                <c:pt idx="929">
                  <c:v>66</c:v>
                </c:pt>
                <c:pt idx="930">
                  <c:v>132</c:v>
                </c:pt>
                <c:pt idx="931">
                  <c:v>91</c:v>
                </c:pt>
                <c:pt idx="932">
                  <c:v>86</c:v>
                </c:pt>
                <c:pt idx="933">
                  <c:v>74</c:v>
                </c:pt>
                <c:pt idx="934">
                  <c:v>86</c:v>
                </c:pt>
                <c:pt idx="935">
                  <c:v>61</c:v>
                </c:pt>
                <c:pt idx="936">
                  <c:v>137</c:v>
                </c:pt>
                <c:pt idx="937">
                  <c:v>53</c:v>
                </c:pt>
                <c:pt idx="938">
                  <c:v>139</c:v>
                </c:pt>
                <c:pt idx="939">
                  <c:v>64</c:v>
                </c:pt>
                <c:pt idx="940">
                  <c:v>81</c:v>
                </c:pt>
                <c:pt idx="941">
                  <c:v>141</c:v>
                </c:pt>
                <c:pt idx="942">
                  <c:v>101</c:v>
                </c:pt>
                <c:pt idx="943">
                  <c:v>88</c:v>
                </c:pt>
                <c:pt idx="944">
                  <c:v>95</c:v>
                </c:pt>
                <c:pt idx="945">
                  <c:v>111</c:v>
                </c:pt>
                <c:pt idx="946">
                  <c:v>64</c:v>
                </c:pt>
                <c:pt idx="947">
                  <c:v>82</c:v>
                </c:pt>
                <c:pt idx="948">
                  <c:v>63</c:v>
                </c:pt>
                <c:pt idx="949">
                  <c:v>73</c:v>
                </c:pt>
                <c:pt idx="950">
                  <c:v>88</c:v>
                </c:pt>
                <c:pt idx="951">
                  <c:v>74</c:v>
                </c:pt>
                <c:pt idx="952">
                  <c:v>98</c:v>
                </c:pt>
                <c:pt idx="953">
                  <c:v>71</c:v>
                </c:pt>
                <c:pt idx="954">
                  <c:v>73</c:v>
                </c:pt>
                <c:pt idx="955">
                  <c:v>93</c:v>
                </c:pt>
                <c:pt idx="956">
                  <c:v>118</c:v>
                </c:pt>
                <c:pt idx="957">
                  <c:v>53</c:v>
                </c:pt>
                <c:pt idx="958">
                  <c:v>120</c:v>
                </c:pt>
                <c:pt idx="959">
                  <c:v>105</c:v>
                </c:pt>
                <c:pt idx="960">
                  <c:v>66</c:v>
                </c:pt>
                <c:pt idx="961">
                  <c:v>109</c:v>
                </c:pt>
                <c:pt idx="962">
                  <c:v>94</c:v>
                </c:pt>
                <c:pt idx="963">
                  <c:v>83</c:v>
                </c:pt>
                <c:pt idx="964">
                  <c:v>79</c:v>
                </c:pt>
                <c:pt idx="965">
                  <c:v>57</c:v>
                </c:pt>
                <c:pt idx="966">
                  <c:v>75</c:v>
                </c:pt>
                <c:pt idx="967">
                  <c:v>82</c:v>
                </c:pt>
                <c:pt idx="968">
                  <c:v>96</c:v>
                </c:pt>
                <c:pt idx="969">
                  <c:v>87</c:v>
                </c:pt>
                <c:pt idx="970">
                  <c:v>89</c:v>
                </c:pt>
                <c:pt idx="971">
                  <c:v>105</c:v>
                </c:pt>
                <c:pt idx="972">
                  <c:v>44</c:v>
                </c:pt>
                <c:pt idx="973">
                  <c:v>95</c:v>
                </c:pt>
                <c:pt idx="974">
                  <c:v>66</c:v>
                </c:pt>
                <c:pt idx="975">
                  <c:v>76</c:v>
                </c:pt>
                <c:pt idx="976">
                  <c:v>60</c:v>
                </c:pt>
                <c:pt idx="977">
                  <c:v>76</c:v>
                </c:pt>
                <c:pt idx="978">
                  <c:v>71</c:v>
                </c:pt>
                <c:pt idx="979">
                  <c:v>67</c:v>
                </c:pt>
                <c:pt idx="980">
                  <c:v>91</c:v>
                </c:pt>
                <c:pt idx="981">
                  <c:v>127</c:v>
                </c:pt>
                <c:pt idx="982">
                  <c:v>52</c:v>
                </c:pt>
                <c:pt idx="983">
                  <c:v>97</c:v>
                </c:pt>
                <c:pt idx="984">
                  <c:v>72</c:v>
                </c:pt>
                <c:pt idx="985">
                  <c:v>67</c:v>
                </c:pt>
                <c:pt idx="986">
                  <c:v>71</c:v>
                </c:pt>
                <c:pt idx="987">
                  <c:v>68</c:v>
                </c:pt>
                <c:pt idx="988">
                  <c:v>69</c:v>
                </c:pt>
                <c:pt idx="989">
                  <c:v>64</c:v>
                </c:pt>
                <c:pt idx="990">
                  <c:v>128</c:v>
                </c:pt>
                <c:pt idx="991">
                  <c:v>65</c:v>
                </c:pt>
                <c:pt idx="992">
                  <c:v>44</c:v>
                </c:pt>
                <c:pt idx="993">
                  <c:v>98</c:v>
                </c:pt>
                <c:pt idx="994">
                  <c:v>52</c:v>
                </c:pt>
                <c:pt idx="995">
                  <c:v>91</c:v>
                </c:pt>
                <c:pt idx="996">
                  <c:v>70</c:v>
                </c:pt>
                <c:pt idx="997">
                  <c:v>75</c:v>
                </c:pt>
                <c:pt idx="998">
                  <c:v>116</c:v>
                </c:pt>
                <c:pt idx="999">
                  <c:v>67</c:v>
                </c:pt>
                <c:pt idx="1000">
                  <c:v>89</c:v>
                </c:pt>
                <c:pt idx="1001">
                  <c:v>99</c:v>
                </c:pt>
                <c:pt idx="1002">
                  <c:v>76</c:v>
                </c:pt>
                <c:pt idx="1003">
                  <c:v>99</c:v>
                </c:pt>
                <c:pt idx="1004">
                  <c:v>62</c:v>
                </c:pt>
                <c:pt idx="1005">
                  <c:v>89</c:v>
                </c:pt>
                <c:pt idx="1006">
                  <c:v>90</c:v>
                </c:pt>
                <c:pt idx="1007">
                  <c:v>63</c:v>
                </c:pt>
                <c:pt idx="1008">
                  <c:v>103</c:v>
                </c:pt>
                <c:pt idx="1009">
                  <c:v>80</c:v>
                </c:pt>
                <c:pt idx="1010">
                  <c:v>76</c:v>
                </c:pt>
                <c:pt idx="1011">
                  <c:v>100</c:v>
                </c:pt>
                <c:pt idx="1012">
                  <c:v>85</c:v>
                </c:pt>
                <c:pt idx="1013">
                  <c:v>112</c:v>
                </c:pt>
                <c:pt idx="1014">
                  <c:v>90</c:v>
                </c:pt>
                <c:pt idx="1015">
                  <c:v>156</c:v>
                </c:pt>
                <c:pt idx="1016">
                  <c:v>129</c:v>
                </c:pt>
                <c:pt idx="1017">
                  <c:v>144</c:v>
                </c:pt>
                <c:pt idx="1018">
                  <c:v>56</c:v>
                </c:pt>
                <c:pt idx="1019">
                  <c:v>147</c:v>
                </c:pt>
                <c:pt idx="1020">
                  <c:v>76</c:v>
                </c:pt>
                <c:pt idx="1021">
                  <c:v>208</c:v>
                </c:pt>
                <c:pt idx="1022">
                  <c:v>193</c:v>
                </c:pt>
                <c:pt idx="1023">
                  <c:v>75</c:v>
                </c:pt>
                <c:pt idx="1024">
                  <c:v>79</c:v>
                </c:pt>
                <c:pt idx="1025">
                  <c:v>146</c:v>
                </c:pt>
                <c:pt idx="1026">
                  <c:v>74</c:v>
                </c:pt>
                <c:pt idx="1027">
                  <c:v>145</c:v>
                </c:pt>
                <c:pt idx="1028">
                  <c:v>74</c:v>
                </c:pt>
                <c:pt idx="1029">
                  <c:v>82</c:v>
                </c:pt>
                <c:pt idx="1030">
                  <c:v>68</c:v>
                </c:pt>
                <c:pt idx="1031">
                  <c:v>105</c:v>
                </c:pt>
                <c:pt idx="1032">
                  <c:v>87</c:v>
                </c:pt>
                <c:pt idx="1033">
                  <c:v>83</c:v>
                </c:pt>
                <c:pt idx="1034">
                  <c:v>123</c:v>
                </c:pt>
                <c:pt idx="1035">
                  <c:v>73</c:v>
                </c:pt>
                <c:pt idx="1036">
                  <c:v>92</c:v>
                </c:pt>
                <c:pt idx="1037">
                  <c:v>83</c:v>
                </c:pt>
                <c:pt idx="1038">
                  <c:v>69</c:v>
                </c:pt>
                <c:pt idx="1039">
                  <c:v>61</c:v>
                </c:pt>
                <c:pt idx="1040">
                  <c:v>90</c:v>
                </c:pt>
                <c:pt idx="1041">
                  <c:v>73</c:v>
                </c:pt>
                <c:pt idx="1042">
                  <c:v>92</c:v>
                </c:pt>
                <c:pt idx="1043">
                  <c:v>74</c:v>
                </c:pt>
                <c:pt idx="1044">
                  <c:v>94</c:v>
                </c:pt>
                <c:pt idx="1045">
                  <c:v>93</c:v>
                </c:pt>
                <c:pt idx="1046">
                  <c:v>67</c:v>
                </c:pt>
                <c:pt idx="1047">
                  <c:v>74</c:v>
                </c:pt>
                <c:pt idx="1048">
                  <c:v>99</c:v>
                </c:pt>
                <c:pt idx="1049">
                  <c:v>63</c:v>
                </c:pt>
                <c:pt idx="1050">
                  <c:v>86</c:v>
                </c:pt>
                <c:pt idx="1051">
                  <c:v>90</c:v>
                </c:pt>
                <c:pt idx="1052">
                  <c:v>102</c:v>
                </c:pt>
                <c:pt idx="1053">
                  <c:v>96</c:v>
                </c:pt>
                <c:pt idx="1054">
                  <c:v>176</c:v>
                </c:pt>
                <c:pt idx="1055">
                  <c:v>126</c:v>
                </c:pt>
                <c:pt idx="1056">
                  <c:v>67</c:v>
                </c:pt>
                <c:pt idx="1057">
                  <c:v>122</c:v>
                </c:pt>
                <c:pt idx="1058">
                  <c:v>107</c:v>
                </c:pt>
                <c:pt idx="1059">
                  <c:v>97</c:v>
                </c:pt>
                <c:pt idx="1060">
                  <c:v>120</c:v>
                </c:pt>
                <c:pt idx="1061">
                  <c:v>137</c:v>
                </c:pt>
                <c:pt idx="1062">
                  <c:v>78</c:v>
                </c:pt>
                <c:pt idx="1063">
                  <c:v>86</c:v>
                </c:pt>
                <c:pt idx="1064">
                  <c:v>136</c:v>
                </c:pt>
                <c:pt idx="1065">
                  <c:v>106</c:v>
                </c:pt>
                <c:pt idx="1066">
                  <c:v>129</c:v>
                </c:pt>
                <c:pt idx="1067">
                  <c:v>85</c:v>
                </c:pt>
                <c:pt idx="1068">
                  <c:v>120</c:v>
                </c:pt>
                <c:pt idx="1069">
                  <c:v>110</c:v>
                </c:pt>
                <c:pt idx="1070">
                  <c:v>127</c:v>
                </c:pt>
                <c:pt idx="1071">
                  <c:v>83</c:v>
                </c:pt>
                <c:pt idx="1072">
                  <c:v>113</c:v>
                </c:pt>
                <c:pt idx="1073">
                  <c:v>108</c:v>
                </c:pt>
                <c:pt idx="1074">
                  <c:v>89</c:v>
                </c:pt>
                <c:pt idx="1075">
                  <c:v>101</c:v>
                </c:pt>
                <c:pt idx="1076">
                  <c:v>101</c:v>
                </c:pt>
                <c:pt idx="1077">
                  <c:v>111</c:v>
                </c:pt>
                <c:pt idx="1078">
                  <c:v>95</c:v>
                </c:pt>
                <c:pt idx="1079">
                  <c:v>137</c:v>
                </c:pt>
                <c:pt idx="1080">
                  <c:v>83</c:v>
                </c:pt>
                <c:pt idx="1081">
                  <c:v>103</c:v>
                </c:pt>
                <c:pt idx="1082">
                  <c:v>117</c:v>
                </c:pt>
                <c:pt idx="1083">
                  <c:v>88</c:v>
                </c:pt>
                <c:pt idx="1084">
                  <c:v>82</c:v>
                </c:pt>
                <c:pt idx="1085">
                  <c:v>79</c:v>
                </c:pt>
                <c:pt idx="1086">
                  <c:v>78</c:v>
                </c:pt>
                <c:pt idx="1087">
                  <c:v>74</c:v>
                </c:pt>
                <c:pt idx="1088">
                  <c:v>141</c:v>
                </c:pt>
                <c:pt idx="1089">
                  <c:v>55</c:v>
                </c:pt>
                <c:pt idx="1090">
                  <c:v>96</c:v>
                </c:pt>
                <c:pt idx="1091">
                  <c:v>76</c:v>
                </c:pt>
                <c:pt idx="1092">
                  <c:v>111</c:v>
                </c:pt>
                <c:pt idx="1093">
                  <c:v>68</c:v>
                </c:pt>
                <c:pt idx="1094">
                  <c:v>91</c:v>
                </c:pt>
                <c:pt idx="1095">
                  <c:v>82</c:v>
                </c:pt>
                <c:pt idx="1096">
                  <c:v>79</c:v>
                </c:pt>
                <c:pt idx="1097">
                  <c:v>87</c:v>
                </c:pt>
                <c:pt idx="1098">
                  <c:v>63</c:v>
                </c:pt>
                <c:pt idx="1099">
                  <c:v>80</c:v>
                </c:pt>
                <c:pt idx="1100">
                  <c:v>76</c:v>
                </c:pt>
                <c:pt idx="1101">
                  <c:v>115</c:v>
                </c:pt>
                <c:pt idx="1102">
                  <c:v>56</c:v>
                </c:pt>
                <c:pt idx="1103">
                  <c:v>87</c:v>
                </c:pt>
                <c:pt idx="1104">
                  <c:v>133</c:v>
                </c:pt>
                <c:pt idx="1105">
                  <c:v>115</c:v>
                </c:pt>
                <c:pt idx="1106">
                  <c:v>85</c:v>
                </c:pt>
                <c:pt idx="1107">
                  <c:v>171</c:v>
                </c:pt>
                <c:pt idx="1108">
                  <c:v>94</c:v>
                </c:pt>
                <c:pt idx="1109">
                  <c:v>130</c:v>
                </c:pt>
                <c:pt idx="1110">
                  <c:v>115</c:v>
                </c:pt>
                <c:pt idx="1111">
                  <c:v>128</c:v>
                </c:pt>
                <c:pt idx="1112">
                  <c:v>89</c:v>
                </c:pt>
                <c:pt idx="1113">
                  <c:v>104</c:v>
                </c:pt>
                <c:pt idx="1114">
                  <c:v>87</c:v>
                </c:pt>
                <c:pt idx="1115">
                  <c:v>83</c:v>
                </c:pt>
                <c:pt idx="1116">
                  <c:v>93</c:v>
                </c:pt>
                <c:pt idx="1117">
                  <c:v>85</c:v>
                </c:pt>
                <c:pt idx="1118">
                  <c:v>58</c:v>
                </c:pt>
                <c:pt idx="1119">
                  <c:v>108</c:v>
                </c:pt>
                <c:pt idx="1120">
                  <c:v>127</c:v>
                </c:pt>
                <c:pt idx="1121">
                  <c:v>64</c:v>
                </c:pt>
                <c:pt idx="1122">
                  <c:v>105</c:v>
                </c:pt>
                <c:pt idx="1123">
                  <c:v>59</c:v>
                </c:pt>
                <c:pt idx="1124">
                  <c:v>120</c:v>
                </c:pt>
                <c:pt idx="1125">
                  <c:v>62</c:v>
                </c:pt>
                <c:pt idx="1126">
                  <c:v>85</c:v>
                </c:pt>
                <c:pt idx="1127">
                  <c:v>102</c:v>
                </c:pt>
                <c:pt idx="1128">
                  <c:v>64</c:v>
                </c:pt>
                <c:pt idx="1129">
                  <c:v>89</c:v>
                </c:pt>
                <c:pt idx="1130">
                  <c:v>94</c:v>
                </c:pt>
                <c:pt idx="1131">
                  <c:v>96</c:v>
                </c:pt>
                <c:pt idx="1132">
                  <c:v>47</c:v>
                </c:pt>
                <c:pt idx="1133">
                  <c:v>116</c:v>
                </c:pt>
                <c:pt idx="1134">
                  <c:v>52</c:v>
                </c:pt>
                <c:pt idx="1135">
                  <c:v>116</c:v>
                </c:pt>
                <c:pt idx="1136">
                  <c:v>44</c:v>
                </c:pt>
                <c:pt idx="1137">
                  <c:v>86</c:v>
                </c:pt>
                <c:pt idx="1138">
                  <c:v>67</c:v>
                </c:pt>
                <c:pt idx="1139">
                  <c:v>106</c:v>
                </c:pt>
                <c:pt idx="1140">
                  <c:v>60</c:v>
                </c:pt>
                <c:pt idx="1141">
                  <c:v>119</c:v>
                </c:pt>
                <c:pt idx="1142">
                  <c:v>38</c:v>
                </c:pt>
                <c:pt idx="1143">
                  <c:v>95</c:v>
                </c:pt>
                <c:pt idx="1144">
                  <c:v>79</c:v>
                </c:pt>
                <c:pt idx="1145">
                  <c:v>81</c:v>
                </c:pt>
                <c:pt idx="1146">
                  <c:v>115</c:v>
                </c:pt>
                <c:pt idx="1147">
                  <c:v>97</c:v>
                </c:pt>
                <c:pt idx="1148">
                  <c:v>95</c:v>
                </c:pt>
                <c:pt idx="1149">
                  <c:v>136</c:v>
                </c:pt>
                <c:pt idx="1150">
                  <c:v>77</c:v>
                </c:pt>
                <c:pt idx="1151">
                  <c:v>74</c:v>
                </c:pt>
                <c:pt idx="1152">
                  <c:v>92</c:v>
                </c:pt>
                <c:pt idx="1153">
                  <c:v>99</c:v>
                </c:pt>
                <c:pt idx="1154">
                  <c:v>70</c:v>
                </c:pt>
                <c:pt idx="1155">
                  <c:v>76</c:v>
                </c:pt>
                <c:pt idx="1156">
                  <c:v>89</c:v>
                </c:pt>
                <c:pt idx="1157">
                  <c:v>77</c:v>
                </c:pt>
                <c:pt idx="1158">
                  <c:v>75</c:v>
                </c:pt>
                <c:pt idx="1159">
                  <c:v>72</c:v>
                </c:pt>
                <c:pt idx="1160">
                  <c:v>102</c:v>
                </c:pt>
                <c:pt idx="1161">
                  <c:v>45</c:v>
                </c:pt>
                <c:pt idx="1162">
                  <c:v>69</c:v>
                </c:pt>
                <c:pt idx="1163">
                  <c:v>98</c:v>
                </c:pt>
                <c:pt idx="1164">
                  <c:v>143</c:v>
                </c:pt>
                <c:pt idx="1165">
                  <c:v>79</c:v>
                </c:pt>
                <c:pt idx="1166">
                  <c:v>135</c:v>
                </c:pt>
                <c:pt idx="1167">
                  <c:v>152</c:v>
                </c:pt>
                <c:pt idx="1168">
                  <c:v>121</c:v>
                </c:pt>
                <c:pt idx="1169">
                  <c:v>111</c:v>
                </c:pt>
                <c:pt idx="1170">
                  <c:v>147</c:v>
                </c:pt>
                <c:pt idx="1171">
                  <c:v>86</c:v>
                </c:pt>
                <c:pt idx="1172">
                  <c:v>104</c:v>
                </c:pt>
                <c:pt idx="1173">
                  <c:v>108</c:v>
                </c:pt>
                <c:pt idx="1174">
                  <c:v>80</c:v>
                </c:pt>
                <c:pt idx="1175">
                  <c:v>88</c:v>
                </c:pt>
                <c:pt idx="1176">
                  <c:v>165</c:v>
                </c:pt>
                <c:pt idx="1177">
                  <c:v>73</c:v>
                </c:pt>
                <c:pt idx="1178">
                  <c:v>95</c:v>
                </c:pt>
                <c:pt idx="1179">
                  <c:v>32</c:v>
                </c:pt>
                <c:pt idx="1180">
                  <c:v>100</c:v>
                </c:pt>
                <c:pt idx="1181">
                  <c:v>65</c:v>
                </c:pt>
                <c:pt idx="1182">
                  <c:v>104</c:v>
                </c:pt>
                <c:pt idx="1183">
                  <c:v>55</c:v>
                </c:pt>
                <c:pt idx="1184">
                  <c:v>101</c:v>
                </c:pt>
                <c:pt idx="1185">
                  <c:v>95</c:v>
                </c:pt>
                <c:pt idx="1186">
                  <c:v>50</c:v>
                </c:pt>
                <c:pt idx="1187">
                  <c:v>71</c:v>
                </c:pt>
                <c:pt idx="1188">
                  <c:v>67</c:v>
                </c:pt>
                <c:pt idx="1189">
                  <c:v>106</c:v>
                </c:pt>
                <c:pt idx="1190">
                  <c:v>72</c:v>
                </c:pt>
                <c:pt idx="1191">
                  <c:v>87</c:v>
                </c:pt>
                <c:pt idx="1192">
                  <c:v>63</c:v>
                </c:pt>
                <c:pt idx="1193">
                  <c:v>79</c:v>
                </c:pt>
                <c:pt idx="1194">
                  <c:v>116</c:v>
                </c:pt>
                <c:pt idx="1195">
                  <c:v>75</c:v>
                </c:pt>
                <c:pt idx="1196">
                  <c:v>210</c:v>
                </c:pt>
                <c:pt idx="1197">
                  <c:v>57</c:v>
                </c:pt>
                <c:pt idx="1198">
                  <c:v>126</c:v>
                </c:pt>
                <c:pt idx="1199">
                  <c:v>162</c:v>
                </c:pt>
                <c:pt idx="1200">
                  <c:v>88</c:v>
                </c:pt>
                <c:pt idx="1201">
                  <c:v>75</c:v>
                </c:pt>
                <c:pt idx="1202">
                  <c:v>112</c:v>
                </c:pt>
                <c:pt idx="1203">
                  <c:v>134</c:v>
                </c:pt>
                <c:pt idx="1204">
                  <c:v>62</c:v>
                </c:pt>
                <c:pt idx="1205">
                  <c:v>108</c:v>
                </c:pt>
                <c:pt idx="1206">
                  <c:v>66</c:v>
                </c:pt>
                <c:pt idx="1207">
                  <c:v>122</c:v>
                </c:pt>
                <c:pt idx="1208">
                  <c:v>112</c:v>
                </c:pt>
                <c:pt idx="1209">
                  <c:v>93</c:v>
                </c:pt>
                <c:pt idx="1210">
                  <c:v>111</c:v>
                </c:pt>
                <c:pt idx="1211">
                  <c:v>114</c:v>
                </c:pt>
                <c:pt idx="1212">
                  <c:v>104</c:v>
                </c:pt>
                <c:pt idx="1213">
                  <c:v>107</c:v>
                </c:pt>
                <c:pt idx="1214">
                  <c:v>113</c:v>
                </c:pt>
                <c:pt idx="1215">
                  <c:v>87</c:v>
                </c:pt>
                <c:pt idx="1216">
                  <c:v>109</c:v>
                </c:pt>
                <c:pt idx="1217">
                  <c:v>116</c:v>
                </c:pt>
                <c:pt idx="1218">
                  <c:v>78</c:v>
                </c:pt>
                <c:pt idx="1219">
                  <c:v>144</c:v>
                </c:pt>
                <c:pt idx="1220">
                  <c:v>39</c:v>
                </c:pt>
                <c:pt idx="1221">
                  <c:v>89</c:v>
                </c:pt>
                <c:pt idx="1222">
                  <c:v>97</c:v>
                </c:pt>
                <c:pt idx="1223">
                  <c:v>149</c:v>
                </c:pt>
                <c:pt idx="1224">
                  <c:v>98</c:v>
                </c:pt>
                <c:pt idx="1225">
                  <c:v>114</c:v>
                </c:pt>
                <c:pt idx="1226">
                  <c:v>143</c:v>
                </c:pt>
                <c:pt idx="1227">
                  <c:v>102</c:v>
                </c:pt>
                <c:pt idx="1228">
                  <c:v>102</c:v>
                </c:pt>
                <c:pt idx="1229">
                  <c:v>181</c:v>
                </c:pt>
                <c:pt idx="1230">
                  <c:v>96</c:v>
                </c:pt>
                <c:pt idx="1231">
                  <c:v>103</c:v>
                </c:pt>
                <c:pt idx="1232">
                  <c:v>104</c:v>
                </c:pt>
                <c:pt idx="1233">
                  <c:v>98</c:v>
                </c:pt>
                <c:pt idx="1234">
                  <c:v>100</c:v>
                </c:pt>
                <c:pt idx="1235">
                  <c:v>85</c:v>
                </c:pt>
                <c:pt idx="1236">
                  <c:v>89</c:v>
                </c:pt>
                <c:pt idx="1237">
                  <c:v>140</c:v>
                </c:pt>
                <c:pt idx="1238">
                  <c:v>60</c:v>
                </c:pt>
                <c:pt idx="1239">
                  <c:v>93</c:v>
                </c:pt>
                <c:pt idx="1240">
                  <c:v>94</c:v>
                </c:pt>
                <c:pt idx="1241">
                  <c:v>120</c:v>
                </c:pt>
                <c:pt idx="1242">
                  <c:v>64</c:v>
                </c:pt>
                <c:pt idx="1243">
                  <c:v>89</c:v>
                </c:pt>
                <c:pt idx="1244">
                  <c:v>117</c:v>
                </c:pt>
                <c:pt idx="1245">
                  <c:v>83</c:v>
                </c:pt>
                <c:pt idx="1246">
                  <c:v>110</c:v>
                </c:pt>
                <c:pt idx="1247">
                  <c:v>120</c:v>
                </c:pt>
                <c:pt idx="1248">
                  <c:v>47</c:v>
                </c:pt>
                <c:pt idx="1249">
                  <c:v>113</c:v>
                </c:pt>
                <c:pt idx="1250">
                  <c:v>97</c:v>
                </c:pt>
                <c:pt idx="1251">
                  <c:v>81</c:v>
                </c:pt>
                <c:pt idx="1252">
                  <c:v>93</c:v>
                </c:pt>
                <c:pt idx="1253">
                  <c:v>72</c:v>
                </c:pt>
                <c:pt idx="1254">
                  <c:v>93</c:v>
                </c:pt>
                <c:pt idx="1255">
                  <c:v>105</c:v>
                </c:pt>
                <c:pt idx="1256">
                  <c:v>107</c:v>
                </c:pt>
                <c:pt idx="1257">
                  <c:v>94</c:v>
                </c:pt>
                <c:pt idx="1258">
                  <c:v>115</c:v>
                </c:pt>
                <c:pt idx="1259">
                  <c:v>63</c:v>
                </c:pt>
                <c:pt idx="1260">
                  <c:v>83</c:v>
                </c:pt>
                <c:pt idx="1261">
                  <c:v>81</c:v>
                </c:pt>
                <c:pt idx="1262">
                  <c:v>75</c:v>
                </c:pt>
                <c:pt idx="1263">
                  <c:v>98</c:v>
                </c:pt>
                <c:pt idx="1264">
                  <c:v>67</c:v>
                </c:pt>
                <c:pt idx="1265">
                  <c:v>74</c:v>
                </c:pt>
                <c:pt idx="1266">
                  <c:v>68</c:v>
                </c:pt>
                <c:pt idx="1267">
                  <c:v>65</c:v>
                </c:pt>
                <c:pt idx="1268">
                  <c:v>80</c:v>
                </c:pt>
                <c:pt idx="1269">
                  <c:v>91</c:v>
                </c:pt>
                <c:pt idx="1270">
                  <c:v>119</c:v>
                </c:pt>
                <c:pt idx="1271">
                  <c:v>83</c:v>
                </c:pt>
                <c:pt idx="1272">
                  <c:v>110</c:v>
                </c:pt>
                <c:pt idx="1273">
                  <c:v>207</c:v>
                </c:pt>
                <c:pt idx="1274">
                  <c:v>157</c:v>
                </c:pt>
                <c:pt idx="1275">
                  <c:v>93</c:v>
                </c:pt>
                <c:pt idx="1276">
                  <c:v>143</c:v>
                </c:pt>
                <c:pt idx="1277">
                  <c:v>199</c:v>
                </c:pt>
                <c:pt idx="1278">
                  <c:v>106</c:v>
                </c:pt>
                <c:pt idx="1279">
                  <c:v>67</c:v>
                </c:pt>
                <c:pt idx="1280">
                  <c:v>107</c:v>
                </c:pt>
                <c:pt idx="1281">
                  <c:v>188</c:v>
                </c:pt>
                <c:pt idx="1282">
                  <c:v>141</c:v>
                </c:pt>
                <c:pt idx="1283">
                  <c:v>78</c:v>
                </c:pt>
                <c:pt idx="1284">
                  <c:v>140</c:v>
                </c:pt>
                <c:pt idx="1285">
                  <c:v>107</c:v>
                </c:pt>
                <c:pt idx="1286">
                  <c:v>122</c:v>
                </c:pt>
                <c:pt idx="1287">
                  <c:v>125</c:v>
                </c:pt>
                <c:pt idx="1288">
                  <c:v>110</c:v>
                </c:pt>
                <c:pt idx="1289">
                  <c:v>117</c:v>
                </c:pt>
                <c:pt idx="1290">
                  <c:v>134</c:v>
                </c:pt>
                <c:pt idx="1291">
                  <c:v>96</c:v>
                </c:pt>
                <c:pt idx="1292">
                  <c:v>70</c:v>
                </c:pt>
                <c:pt idx="1293">
                  <c:v>73</c:v>
                </c:pt>
                <c:pt idx="1294">
                  <c:v>95</c:v>
                </c:pt>
                <c:pt idx="1295">
                  <c:v>87</c:v>
                </c:pt>
                <c:pt idx="1296">
                  <c:v>103</c:v>
                </c:pt>
                <c:pt idx="1297">
                  <c:v>93</c:v>
                </c:pt>
                <c:pt idx="1298">
                  <c:v>59</c:v>
                </c:pt>
                <c:pt idx="1299">
                  <c:v>88</c:v>
                </c:pt>
                <c:pt idx="1300">
                  <c:v>124</c:v>
                </c:pt>
                <c:pt idx="1301">
                  <c:v>99</c:v>
                </c:pt>
                <c:pt idx="1302">
                  <c:v>98</c:v>
                </c:pt>
                <c:pt idx="1303">
                  <c:v>143</c:v>
                </c:pt>
                <c:pt idx="1304">
                  <c:v>90</c:v>
                </c:pt>
                <c:pt idx="1305">
                  <c:v>113</c:v>
                </c:pt>
                <c:pt idx="1306">
                  <c:v>51</c:v>
                </c:pt>
                <c:pt idx="1307">
                  <c:v>92</c:v>
                </c:pt>
                <c:pt idx="1308">
                  <c:v>62</c:v>
                </c:pt>
                <c:pt idx="1309">
                  <c:v>144</c:v>
                </c:pt>
                <c:pt idx="1310">
                  <c:v>62</c:v>
                </c:pt>
                <c:pt idx="1311">
                  <c:v>114</c:v>
                </c:pt>
                <c:pt idx="1312">
                  <c:v>81</c:v>
                </c:pt>
                <c:pt idx="1313">
                  <c:v>117</c:v>
                </c:pt>
                <c:pt idx="1314">
                  <c:v>66</c:v>
                </c:pt>
                <c:pt idx="1315">
                  <c:v>105</c:v>
                </c:pt>
                <c:pt idx="1316">
                  <c:v>176</c:v>
                </c:pt>
                <c:pt idx="1317">
                  <c:v>166</c:v>
                </c:pt>
                <c:pt idx="1318">
                  <c:v>107</c:v>
                </c:pt>
                <c:pt idx="1319">
                  <c:v>129</c:v>
                </c:pt>
                <c:pt idx="1320">
                  <c:v>74</c:v>
                </c:pt>
                <c:pt idx="1321">
                  <c:v>118</c:v>
                </c:pt>
                <c:pt idx="1322">
                  <c:v>103</c:v>
                </c:pt>
                <c:pt idx="1323">
                  <c:v>110</c:v>
                </c:pt>
                <c:pt idx="1324">
                  <c:v>88</c:v>
                </c:pt>
                <c:pt idx="1325">
                  <c:v>107</c:v>
                </c:pt>
                <c:pt idx="1326">
                  <c:v>57</c:v>
                </c:pt>
                <c:pt idx="1327">
                  <c:v>118</c:v>
                </c:pt>
                <c:pt idx="1328">
                  <c:v>97</c:v>
                </c:pt>
                <c:pt idx="1329">
                  <c:v>118</c:v>
                </c:pt>
                <c:pt idx="1330">
                  <c:v>111</c:v>
                </c:pt>
                <c:pt idx="1331">
                  <c:v>83</c:v>
                </c:pt>
                <c:pt idx="1332">
                  <c:v>124</c:v>
                </c:pt>
                <c:pt idx="1333">
                  <c:v>138</c:v>
                </c:pt>
                <c:pt idx="1334">
                  <c:v>104</c:v>
                </c:pt>
                <c:pt idx="1335">
                  <c:v>151</c:v>
                </c:pt>
                <c:pt idx="1336">
                  <c:v>117</c:v>
                </c:pt>
                <c:pt idx="1337">
                  <c:v>123</c:v>
                </c:pt>
                <c:pt idx="1338">
                  <c:v>122</c:v>
                </c:pt>
                <c:pt idx="1339">
                  <c:v>89</c:v>
                </c:pt>
                <c:pt idx="1340">
                  <c:v>145</c:v>
                </c:pt>
                <c:pt idx="1341">
                  <c:v>135</c:v>
                </c:pt>
                <c:pt idx="1342">
                  <c:v>100</c:v>
                </c:pt>
                <c:pt idx="1343">
                  <c:v>132</c:v>
                </c:pt>
                <c:pt idx="1344">
                  <c:v>93</c:v>
                </c:pt>
                <c:pt idx="1345">
                  <c:v>136</c:v>
                </c:pt>
                <c:pt idx="1346">
                  <c:v>82</c:v>
                </c:pt>
                <c:pt idx="1347">
                  <c:v>118</c:v>
                </c:pt>
                <c:pt idx="1348">
                  <c:v>109</c:v>
                </c:pt>
                <c:pt idx="1349">
                  <c:v>102</c:v>
                </c:pt>
                <c:pt idx="1350">
                  <c:v>42</c:v>
                </c:pt>
                <c:pt idx="1351">
                  <c:v>86</c:v>
                </c:pt>
                <c:pt idx="1352">
                  <c:v>112</c:v>
                </c:pt>
                <c:pt idx="1353">
                  <c:v>119</c:v>
                </c:pt>
                <c:pt idx="1354">
                  <c:v>55</c:v>
                </c:pt>
                <c:pt idx="1355">
                  <c:v>107</c:v>
                </c:pt>
                <c:pt idx="1356">
                  <c:v>58</c:v>
                </c:pt>
                <c:pt idx="1357">
                  <c:v>78</c:v>
                </c:pt>
                <c:pt idx="1358">
                  <c:v>120</c:v>
                </c:pt>
                <c:pt idx="1359">
                  <c:v>66</c:v>
                </c:pt>
                <c:pt idx="1360">
                  <c:v>106</c:v>
                </c:pt>
                <c:pt idx="1361">
                  <c:v>100</c:v>
                </c:pt>
                <c:pt idx="1362">
                  <c:v>120</c:v>
                </c:pt>
                <c:pt idx="1363">
                  <c:v>193</c:v>
                </c:pt>
                <c:pt idx="1364">
                  <c:v>71</c:v>
                </c:pt>
                <c:pt idx="1365">
                  <c:v>141</c:v>
                </c:pt>
                <c:pt idx="1366">
                  <c:v>137</c:v>
                </c:pt>
                <c:pt idx="1367">
                  <c:v>190</c:v>
                </c:pt>
                <c:pt idx="1368">
                  <c:v>306</c:v>
                </c:pt>
                <c:pt idx="1369">
                  <c:v>72</c:v>
                </c:pt>
                <c:pt idx="1370">
                  <c:v>94</c:v>
                </c:pt>
                <c:pt idx="1371">
                  <c:v>112</c:v>
                </c:pt>
                <c:pt idx="1372">
                  <c:v>104</c:v>
                </c:pt>
                <c:pt idx="1373">
                  <c:v>85</c:v>
                </c:pt>
                <c:pt idx="1374">
                  <c:v>186</c:v>
                </c:pt>
                <c:pt idx="1375">
                  <c:v>146</c:v>
                </c:pt>
                <c:pt idx="1376">
                  <c:v>165</c:v>
                </c:pt>
                <c:pt idx="1377">
                  <c:v>177</c:v>
                </c:pt>
                <c:pt idx="1378">
                  <c:v>182</c:v>
                </c:pt>
                <c:pt idx="1379">
                  <c:v>128</c:v>
                </c:pt>
                <c:pt idx="1380">
                  <c:v>130</c:v>
                </c:pt>
                <c:pt idx="1381">
                  <c:v>69</c:v>
                </c:pt>
                <c:pt idx="1382">
                  <c:v>87</c:v>
                </c:pt>
                <c:pt idx="1383">
                  <c:v>75</c:v>
                </c:pt>
                <c:pt idx="1384">
                  <c:v>48</c:v>
                </c:pt>
                <c:pt idx="1385">
                  <c:v>187</c:v>
                </c:pt>
                <c:pt idx="1386">
                  <c:v>55</c:v>
                </c:pt>
                <c:pt idx="1387">
                  <c:v>81</c:v>
                </c:pt>
                <c:pt idx="1388">
                  <c:v>83</c:v>
                </c:pt>
                <c:pt idx="1389">
                  <c:v>112</c:v>
                </c:pt>
                <c:pt idx="1390">
                  <c:v>107</c:v>
                </c:pt>
                <c:pt idx="1391">
                  <c:v>113</c:v>
                </c:pt>
                <c:pt idx="1392">
                  <c:v>90</c:v>
                </c:pt>
                <c:pt idx="1393">
                  <c:v>71</c:v>
                </c:pt>
                <c:pt idx="1394">
                  <c:v>92</c:v>
                </c:pt>
                <c:pt idx="1395">
                  <c:v>78</c:v>
                </c:pt>
                <c:pt idx="1396">
                  <c:v>122</c:v>
                </c:pt>
                <c:pt idx="1397">
                  <c:v>57</c:v>
                </c:pt>
                <c:pt idx="1398">
                  <c:v>83</c:v>
                </c:pt>
                <c:pt idx="1399">
                  <c:v>132</c:v>
                </c:pt>
                <c:pt idx="1400">
                  <c:v>73</c:v>
                </c:pt>
                <c:pt idx="1401">
                  <c:v>77</c:v>
                </c:pt>
                <c:pt idx="1402">
                  <c:v>139</c:v>
                </c:pt>
                <c:pt idx="1403">
                  <c:v>87</c:v>
                </c:pt>
                <c:pt idx="1404">
                  <c:v>49</c:v>
                </c:pt>
                <c:pt idx="1405">
                  <c:v>60</c:v>
                </c:pt>
                <c:pt idx="1406">
                  <c:v>99</c:v>
                </c:pt>
                <c:pt idx="1407">
                  <c:v>70</c:v>
                </c:pt>
                <c:pt idx="1408">
                  <c:v>91</c:v>
                </c:pt>
                <c:pt idx="1409">
                  <c:v>78</c:v>
                </c:pt>
                <c:pt idx="1410">
                  <c:v>70</c:v>
                </c:pt>
                <c:pt idx="1411">
                  <c:v>73</c:v>
                </c:pt>
                <c:pt idx="1412">
                  <c:v>97</c:v>
                </c:pt>
                <c:pt idx="1413">
                  <c:v>77</c:v>
                </c:pt>
                <c:pt idx="1414">
                  <c:v>92</c:v>
                </c:pt>
                <c:pt idx="1415">
                  <c:v>113</c:v>
                </c:pt>
                <c:pt idx="1416">
                  <c:v>84</c:v>
                </c:pt>
                <c:pt idx="1417">
                  <c:v>75</c:v>
                </c:pt>
                <c:pt idx="1418">
                  <c:v>109</c:v>
                </c:pt>
                <c:pt idx="1419">
                  <c:v>81</c:v>
                </c:pt>
                <c:pt idx="1420">
                  <c:v>76</c:v>
                </c:pt>
                <c:pt idx="1421">
                  <c:v>109</c:v>
                </c:pt>
                <c:pt idx="1422">
                  <c:v>96</c:v>
                </c:pt>
                <c:pt idx="1423">
                  <c:v>137</c:v>
                </c:pt>
                <c:pt idx="1424">
                  <c:v>128</c:v>
                </c:pt>
                <c:pt idx="1425">
                  <c:v>82</c:v>
                </c:pt>
                <c:pt idx="1426">
                  <c:v>97</c:v>
                </c:pt>
                <c:pt idx="1427">
                  <c:v>92</c:v>
                </c:pt>
                <c:pt idx="1428">
                  <c:v>143</c:v>
                </c:pt>
                <c:pt idx="1429">
                  <c:v>90</c:v>
                </c:pt>
                <c:pt idx="1430">
                  <c:v>97</c:v>
                </c:pt>
                <c:pt idx="1431">
                  <c:v>101</c:v>
                </c:pt>
                <c:pt idx="1432">
                  <c:v>106</c:v>
                </c:pt>
                <c:pt idx="1433">
                  <c:v>74</c:v>
                </c:pt>
                <c:pt idx="1434">
                  <c:v>110</c:v>
                </c:pt>
                <c:pt idx="1435">
                  <c:v>69</c:v>
                </c:pt>
                <c:pt idx="1436">
                  <c:v>113</c:v>
                </c:pt>
                <c:pt idx="1437">
                  <c:v>76</c:v>
                </c:pt>
                <c:pt idx="1438">
                  <c:v>166</c:v>
                </c:pt>
                <c:pt idx="1439">
                  <c:v>153</c:v>
                </c:pt>
                <c:pt idx="1440">
                  <c:v>100</c:v>
                </c:pt>
                <c:pt idx="1441">
                  <c:v>133</c:v>
                </c:pt>
                <c:pt idx="1442">
                  <c:v>155</c:v>
                </c:pt>
                <c:pt idx="1443">
                  <c:v>95</c:v>
                </c:pt>
                <c:pt idx="1444">
                  <c:v>121</c:v>
                </c:pt>
                <c:pt idx="1445">
                  <c:v>125</c:v>
                </c:pt>
                <c:pt idx="1446">
                  <c:v>102</c:v>
                </c:pt>
                <c:pt idx="1447">
                  <c:v>105</c:v>
                </c:pt>
                <c:pt idx="1448">
                  <c:v>105</c:v>
                </c:pt>
                <c:pt idx="1449">
                  <c:v>97</c:v>
                </c:pt>
                <c:pt idx="1450">
                  <c:v>78</c:v>
                </c:pt>
                <c:pt idx="1451">
                  <c:v>85</c:v>
                </c:pt>
                <c:pt idx="1452">
                  <c:v>88</c:v>
                </c:pt>
                <c:pt idx="1453">
                  <c:v>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87520"/>
        <c:axId val="90589440"/>
      </c:scatterChart>
      <c:valAx>
        <c:axId val="90587520"/>
        <c:scaling>
          <c:orientation val="minMax"/>
          <c:max val="31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World Time Step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589440"/>
        <c:crosses val="autoZero"/>
        <c:crossBetween val="midCat"/>
      </c:valAx>
      <c:valAx>
        <c:axId val="90589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# of steps before leaving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58752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Jobs Split By Room Location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Customer</c:v>
          </c:tx>
          <c:spPr>
            <a:ln w="28575">
              <a:noFill/>
            </a:ln>
          </c:spPr>
          <c:xVal>
            <c:numRef>
              <c:f>'RoomSplit(rand50)'!$B$2:$B$1483</c:f>
              <c:numCache>
                <c:formatCode>General</c:formatCode>
                <c:ptCount val="1482"/>
                <c:pt idx="0">
                  <c:v>18</c:v>
                </c:pt>
                <c:pt idx="1">
                  <c:v>29</c:v>
                </c:pt>
                <c:pt idx="2">
                  <c:v>55</c:v>
                </c:pt>
                <c:pt idx="3">
                  <c:v>63</c:v>
                </c:pt>
                <c:pt idx="4">
                  <c:v>93</c:v>
                </c:pt>
                <c:pt idx="5">
                  <c:v>117</c:v>
                </c:pt>
                <c:pt idx="6">
                  <c:v>140</c:v>
                </c:pt>
                <c:pt idx="7">
                  <c:v>151</c:v>
                </c:pt>
                <c:pt idx="8">
                  <c:v>158</c:v>
                </c:pt>
                <c:pt idx="9">
                  <c:v>173</c:v>
                </c:pt>
                <c:pt idx="10">
                  <c:v>180</c:v>
                </c:pt>
                <c:pt idx="11">
                  <c:v>205</c:v>
                </c:pt>
                <c:pt idx="12">
                  <c:v>206</c:v>
                </c:pt>
                <c:pt idx="13">
                  <c:v>241</c:v>
                </c:pt>
                <c:pt idx="14">
                  <c:v>254</c:v>
                </c:pt>
                <c:pt idx="15">
                  <c:v>328</c:v>
                </c:pt>
                <c:pt idx="16">
                  <c:v>343</c:v>
                </c:pt>
                <c:pt idx="17">
                  <c:v>344</c:v>
                </c:pt>
                <c:pt idx="18">
                  <c:v>370</c:v>
                </c:pt>
                <c:pt idx="19">
                  <c:v>388</c:v>
                </c:pt>
                <c:pt idx="20">
                  <c:v>389</c:v>
                </c:pt>
                <c:pt idx="21">
                  <c:v>414</c:v>
                </c:pt>
                <c:pt idx="22">
                  <c:v>416</c:v>
                </c:pt>
                <c:pt idx="23">
                  <c:v>436</c:v>
                </c:pt>
                <c:pt idx="24">
                  <c:v>453</c:v>
                </c:pt>
                <c:pt idx="25">
                  <c:v>509</c:v>
                </c:pt>
                <c:pt idx="26">
                  <c:v>510</c:v>
                </c:pt>
                <c:pt idx="27">
                  <c:v>532</c:v>
                </c:pt>
                <c:pt idx="28">
                  <c:v>553</c:v>
                </c:pt>
                <c:pt idx="29">
                  <c:v>569</c:v>
                </c:pt>
                <c:pt idx="30">
                  <c:v>606</c:v>
                </c:pt>
                <c:pt idx="31">
                  <c:v>636</c:v>
                </c:pt>
                <c:pt idx="32">
                  <c:v>644</c:v>
                </c:pt>
                <c:pt idx="33">
                  <c:v>665</c:v>
                </c:pt>
                <c:pt idx="34">
                  <c:v>671</c:v>
                </c:pt>
                <c:pt idx="35">
                  <c:v>680</c:v>
                </c:pt>
                <c:pt idx="36">
                  <c:v>682</c:v>
                </c:pt>
                <c:pt idx="37">
                  <c:v>693</c:v>
                </c:pt>
                <c:pt idx="38">
                  <c:v>703</c:v>
                </c:pt>
                <c:pt idx="39">
                  <c:v>714</c:v>
                </c:pt>
                <c:pt idx="40">
                  <c:v>736</c:v>
                </c:pt>
                <c:pt idx="41">
                  <c:v>762</c:v>
                </c:pt>
                <c:pt idx="42">
                  <c:v>768</c:v>
                </c:pt>
                <c:pt idx="43">
                  <c:v>804</c:v>
                </c:pt>
                <c:pt idx="44">
                  <c:v>806</c:v>
                </c:pt>
                <c:pt idx="45">
                  <c:v>870</c:v>
                </c:pt>
                <c:pt idx="46">
                  <c:v>908</c:v>
                </c:pt>
                <c:pt idx="47">
                  <c:v>916</c:v>
                </c:pt>
                <c:pt idx="48">
                  <c:v>932</c:v>
                </c:pt>
                <c:pt idx="49">
                  <c:v>990</c:v>
                </c:pt>
                <c:pt idx="50">
                  <c:v>1015</c:v>
                </c:pt>
                <c:pt idx="51">
                  <c:v>1049</c:v>
                </c:pt>
                <c:pt idx="52">
                  <c:v>1092</c:v>
                </c:pt>
                <c:pt idx="53">
                  <c:v>1143</c:v>
                </c:pt>
                <c:pt idx="54">
                  <c:v>1145</c:v>
                </c:pt>
                <c:pt idx="55">
                  <c:v>1161</c:v>
                </c:pt>
                <c:pt idx="56">
                  <c:v>1184</c:v>
                </c:pt>
                <c:pt idx="57">
                  <c:v>1188</c:v>
                </c:pt>
                <c:pt idx="58">
                  <c:v>1193</c:v>
                </c:pt>
                <c:pt idx="59">
                  <c:v>1224</c:v>
                </c:pt>
                <c:pt idx="60">
                  <c:v>1228</c:v>
                </c:pt>
                <c:pt idx="61">
                  <c:v>1293</c:v>
                </c:pt>
                <c:pt idx="62">
                  <c:v>1316</c:v>
                </c:pt>
                <c:pt idx="63">
                  <c:v>1345</c:v>
                </c:pt>
                <c:pt idx="64">
                  <c:v>1346</c:v>
                </c:pt>
                <c:pt idx="65">
                  <c:v>1386</c:v>
                </c:pt>
                <c:pt idx="66">
                  <c:v>1420</c:v>
                </c:pt>
                <c:pt idx="67">
                  <c:v>1431</c:v>
                </c:pt>
                <c:pt idx="68">
                  <c:v>1437</c:v>
                </c:pt>
                <c:pt idx="69">
                  <c:v>1449</c:v>
                </c:pt>
                <c:pt idx="70">
                  <c:v>1473</c:v>
                </c:pt>
                <c:pt idx="71">
                  <c:v>1498</c:v>
                </c:pt>
                <c:pt idx="72">
                  <c:v>1501</c:v>
                </c:pt>
                <c:pt idx="73">
                  <c:v>1556</c:v>
                </c:pt>
                <c:pt idx="74">
                  <c:v>1561</c:v>
                </c:pt>
                <c:pt idx="75">
                  <c:v>1572</c:v>
                </c:pt>
                <c:pt idx="76">
                  <c:v>1584</c:v>
                </c:pt>
                <c:pt idx="77">
                  <c:v>1642</c:v>
                </c:pt>
                <c:pt idx="78">
                  <c:v>1651</c:v>
                </c:pt>
                <c:pt idx="79">
                  <c:v>1656</c:v>
                </c:pt>
                <c:pt idx="80">
                  <c:v>1659</c:v>
                </c:pt>
                <c:pt idx="81">
                  <c:v>1664</c:v>
                </c:pt>
                <c:pt idx="82">
                  <c:v>1676</c:v>
                </c:pt>
                <c:pt idx="83">
                  <c:v>1688</c:v>
                </c:pt>
                <c:pt idx="84">
                  <c:v>1757</c:v>
                </c:pt>
                <c:pt idx="85">
                  <c:v>1761</c:v>
                </c:pt>
                <c:pt idx="86">
                  <c:v>1762</c:v>
                </c:pt>
                <c:pt idx="87">
                  <c:v>1777</c:v>
                </c:pt>
                <c:pt idx="88">
                  <c:v>1782</c:v>
                </c:pt>
                <c:pt idx="89">
                  <c:v>1811</c:v>
                </c:pt>
                <c:pt idx="90">
                  <c:v>1813</c:v>
                </c:pt>
                <c:pt idx="91">
                  <c:v>1822</c:v>
                </c:pt>
                <c:pt idx="92">
                  <c:v>1837</c:v>
                </c:pt>
                <c:pt idx="93">
                  <c:v>1856</c:v>
                </c:pt>
                <c:pt idx="94">
                  <c:v>1859</c:v>
                </c:pt>
                <c:pt idx="95">
                  <c:v>1889</c:v>
                </c:pt>
                <c:pt idx="96">
                  <c:v>1898</c:v>
                </c:pt>
                <c:pt idx="97">
                  <c:v>1931</c:v>
                </c:pt>
                <c:pt idx="98">
                  <c:v>1951</c:v>
                </c:pt>
                <c:pt idx="99">
                  <c:v>2015</c:v>
                </c:pt>
                <c:pt idx="100">
                  <c:v>2057</c:v>
                </c:pt>
                <c:pt idx="101">
                  <c:v>2073</c:v>
                </c:pt>
                <c:pt idx="102">
                  <c:v>2102</c:v>
                </c:pt>
                <c:pt idx="103">
                  <c:v>2105</c:v>
                </c:pt>
                <c:pt idx="104">
                  <c:v>2113</c:v>
                </c:pt>
                <c:pt idx="105">
                  <c:v>2144</c:v>
                </c:pt>
                <c:pt idx="106">
                  <c:v>2182</c:v>
                </c:pt>
                <c:pt idx="107">
                  <c:v>2186</c:v>
                </c:pt>
                <c:pt idx="108">
                  <c:v>2206</c:v>
                </c:pt>
                <c:pt idx="109">
                  <c:v>2285</c:v>
                </c:pt>
                <c:pt idx="110">
                  <c:v>2292</c:v>
                </c:pt>
                <c:pt idx="111">
                  <c:v>2301</c:v>
                </c:pt>
                <c:pt idx="112">
                  <c:v>2309</c:v>
                </c:pt>
                <c:pt idx="113">
                  <c:v>2313</c:v>
                </c:pt>
                <c:pt idx="114">
                  <c:v>2327</c:v>
                </c:pt>
                <c:pt idx="115">
                  <c:v>2331</c:v>
                </c:pt>
                <c:pt idx="116">
                  <c:v>2346</c:v>
                </c:pt>
                <c:pt idx="117">
                  <c:v>2347</c:v>
                </c:pt>
                <c:pt idx="118">
                  <c:v>2355</c:v>
                </c:pt>
                <c:pt idx="119">
                  <c:v>2363</c:v>
                </c:pt>
                <c:pt idx="120">
                  <c:v>2390</c:v>
                </c:pt>
                <c:pt idx="121">
                  <c:v>2403</c:v>
                </c:pt>
                <c:pt idx="122">
                  <c:v>2429</c:v>
                </c:pt>
                <c:pt idx="123">
                  <c:v>2441</c:v>
                </c:pt>
                <c:pt idx="124">
                  <c:v>2454</c:v>
                </c:pt>
                <c:pt idx="125">
                  <c:v>2468</c:v>
                </c:pt>
                <c:pt idx="126">
                  <c:v>2471</c:v>
                </c:pt>
                <c:pt idx="127">
                  <c:v>2488</c:v>
                </c:pt>
                <c:pt idx="128">
                  <c:v>2523</c:v>
                </c:pt>
                <c:pt idx="129">
                  <c:v>2529</c:v>
                </c:pt>
                <c:pt idx="130">
                  <c:v>2566</c:v>
                </c:pt>
                <c:pt idx="131">
                  <c:v>2570</c:v>
                </c:pt>
                <c:pt idx="132">
                  <c:v>2572</c:v>
                </c:pt>
                <c:pt idx="133">
                  <c:v>2610</c:v>
                </c:pt>
                <c:pt idx="134">
                  <c:v>2624</c:v>
                </c:pt>
                <c:pt idx="135">
                  <c:v>2644</c:v>
                </c:pt>
                <c:pt idx="136">
                  <c:v>2646</c:v>
                </c:pt>
                <c:pt idx="137">
                  <c:v>2663</c:v>
                </c:pt>
                <c:pt idx="138">
                  <c:v>2741</c:v>
                </c:pt>
                <c:pt idx="139">
                  <c:v>2789</c:v>
                </c:pt>
                <c:pt idx="140">
                  <c:v>2791</c:v>
                </c:pt>
                <c:pt idx="141">
                  <c:v>2794</c:v>
                </c:pt>
                <c:pt idx="142">
                  <c:v>2848</c:v>
                </c:pt>
                <c:pt idx="143">
                  <c:v>2950</c:v>
                </c:pt>
                <c:pt idx="144">
                  <c:v>2970</c:v>
                </c:pt>
                <c:pt idx="145">
                  <c:v>2979</c:v>
                </c:pt>
                <c:pt idx="146">
                  <c:v>2981</c:v>
                </c:pt>
                <c:pt idx="147">
                  <c:v>3023</c:v>
                </c:pt>
                <c:pt idx="148">
                  <c:v>3042</c:v>
                </c:pt>
                <c:pt idx="149">
                  <c:v>3072</c:v>
                </c:pt>
                <c:pt idx="150">
                  <c:v>3098</c:v>
                </c:pt>
                <c:pt idx="151">
                  <c:v>3135</c:v>
                </c:pt>
                <c:pt idx="152">
                  <c:v>3146</c:v>
                </c:pt>
                <c:pt idx="153">
                  <c:v>3154</c:v>
                </c:pt>
                <c:pt idx="154">
                  <c:v>3251</c:v>
                </c:pt>
                <c:pt idx="155">
                  <c:v>3260</c:v>
                </c:pt>
                <c:pt idx="156">
                  <c:v>3264</c:v>
                </c:pt>
                <c:pt idx="157">
                  <c:v>3288</c:v>
                </c:pt>
                <c:pt idx="158">
                  <c:v>3290</c:v>
                </c:pt>
                <c:pt idx="159">
                  <c:v>3299</c:v>
                </c:pt>
                <c:pt idx="160">
                  <c:v>3311</c:v>
                </c:pt>
                <c:pt idx="161">
                  <c:v>3322</c:v>
                </c:pt>
                <c:pt idx="162">
                  <c:v>3355</c:v>
                </c:pt>
                <c:pt idx="163">
                  <c:v>3362</c:v>
                </c:pt>
                <c:pt idx="164">
                  <c:v>3366</c:v>
                </c:pt>
                <c:pt idx="165">
                  <c:v>3395</c:v>
                </c:pt>
                <c:pt idx="166">
                  <c:v>3414</c:v>
                </c:pt>
                <c:pt idx="167">
                  <c:v>3474</c:v>
                </c:pt>
                <c:pt idx="168">
                  <c:v>3476</c:v>
                </c:pt>
                <c:pt idx="169">
                  <c:v>3494</c:v>
                </c:pt>
                <c:pt idx="170">
                  <c:v>3508</c:v>
                </c:pt>
                <c:pt idx="171">
                  <c:v>3515</c:v>
                </c:pt>
                <c:pt idx="172">
                  <c:v>3524</c:v>
                </c:pt>
                <c:pt idx="173">
                  <c:v>3529</c:v>
                </c:pt>
                <c:pt idx="174">
                  <c:v>3533</c:v>
                </c:pt>
                <c:pt idx="175">
                  <c:v>3556</c:v>
                </c:pt>
                <c:pt idx="176">
                  <c:v>3560</c:v>
                </c:pt>
                <c:pt idx="177">
                  <c:v>3584</c:v>
                </c:pt>
                <c:pt idx="178">
                  <c:v>3611</c:v>
                </c:pt>
                <c:pt idx="179">
                  <c:v>3623</c:v>
                </c:pt>
                <c:pt idx="180">
                  <c:v>3626</c:v>
                </c:pt>
                <c:pt idx="181">
                  <c:v>3705</c:v>
                </c:pt>
                <c:pt idx="182">
                  <c:v>3727</c:v>
                </c:pt>
                <c:pt idx="183">
                  <c:v>3731</c:v>
                </c:pt>
                <c:pt idx="184">
                  <c:v>3733</c:v>
                </c:pt>
                <c:pt idx="185">
                  <c:v>3739</c:v>
                </c:pt>
                <c:pt idx="186">
                  <c:v>3765</c:v>
                </c:pt>
                <c:pt idx="187">
                  <c:v>3766</c:v>
                </c:pt>
                <c:pt idx="188">
                  <c:v>3782</c:v>
                </c:pt>
                <c:pt idx="189">
                  <c:v>3783</c:v>
                </c:pt>
                <c:pt idx="190">
                  <c:v>3792</c:v>
                </c:pt>
                <c:pt idx="191">
                  <c:v>3802</c:v>
                </c:pt>
                <c:pt idx="192">
                  <c:v>3817</c:v>
                </c:pt>
                <c:pt idx="193">
                  <c:v>3827</c:v>
                </c:pt>
                <c:pt idx="194">
                  <c:v>3828</c:v>
                </c:pt>
                <c:pt idx="195">
                  <c:v>3837</c:v>
                </c:pt>
                <c:pt idx="196">
                  <c:v>3892</c:v>
                </c:pt>
                <c:pt idx="197">
                  <c:v>3897</c:v>
                </c:pt>
                <c:pt idx="198">
                  <c:v>3927</c:v>
                </c:pt>
                <c:pt idx="199">
                  <c:v>3981</c:v>
                </c:pt>
                <c:pt idx="200">
                  <c:v>4006</c:v>
                </c:pt>
                <c:pt idx="201">
                  <c:v>4032</c:v>
                </c:pt>
                <c:pt idx="202">
                  <c:v>4037</c:v>
                </c:pt>
                <c:pt idx="203">
                  <c:v>4058</c:v>
                </c:pt>
                <c:pt idx="204">
                  <c:v>4079</c:v>
                </c:pt>
                <c:pt idx="205">
                  <c:v>4091</c:v>
                </c:pt>
                <c:pt idx="206">
                  <c:v>4097</c:v>
                </c:pt>
                <c:pt idx="207">
                  <c:v>4098</c:v>
                </c:pt>
                <c:pt idx="208">
                  <c:v>4103</c:v>
                </c:pt>
                <c:pt idx="209">
                  <c:v>4115</c:v>
                </c:pt>
                <c:pt idx="210">
                  <c:v>4159</c:v>
                </c:pt>
                <c:pt idx="211">
                  <c:v>4234</c:v>
                </c:pt>
                <c:pt idx="212">
                  <c:v>4304</c:v>
                </c:pt>
                <c:pt idx="213">
                  <c:v>4346</c:v>
                </c:pt>
                <c:pt idx="214">
                  <c:v>4358</c:v>
                </c:pt>
                <c:pt idx="215">
                  <c:v>4360</c:v>
                </c:pt>
                <c:pt idx="216">
                  <c:v>4376</c:v>
                </c:pt>
                <c:pt idx="217">
                  <c:v>4402</c:v>
                </c:pt>
                <c:pt idx="218">
                  <c:v>4404</c:v>
                </c:pt>
                <c:pt idx="219">
                  <c:v>4406</c:v>
                </c:pt>
                <c:pt idx="220">
                  <c:v>4414</c:v>
                </c:pt>
                <c:pt idx="221">
                  <c:v>4436</c:v>
                </c:pt>
                <c:pt idx="222">
                  <c:v>4443</c:v>
                </c:pt>
                <c:pt idx="223">
                  <c:v>4487</c:v>
                </c:pt>
                <c:pt idx="224">
                  <c:v>4501</c:v>
                </c:pt>
                <c:pt idx="225">
                  <c:v>4526</c:v>
                </c:pt>
                <c:pt idx="226">
                  <c:v>4556</c:v>
                </c:pt>
                <c:pt idx="227">
                  <c:v>4586</c:v>
                </c:pt>
                <c:pt idx="228">
                  <c:v>4587</c:v>
                </c:pt>
                <c:pt idx="229">
                  <c:v>4600</c:v>
                </c:pt>
                <c:pt idx="230">
                  <c:v>4601</c:v>
                </c:pt>
                <c:pt idx="231">
                  <c:v>4622</c:v>
                </c:pt>
                <c:pt idx="232">
                  <c:v>4642</c:v>
                </c:pt>
                <c:pt idx="233">
                  <c:v>4658</c:v>
                </c:pt>
                <c:pt idx="234">
                  <c:v>4678</c:v>
                </c:pt>
                <c:pt idx="235">
                  <c:v>4699</c:v>
                </c:pt>
                <c:pt idx="236">
                  <c:v>4748</c:v>
                </c:pt>
                <c:pt idx="237">
                  <c:v>4752</c:v>
                </c:pt>
                <c:pt idx="238">
                  <c:v>4765</c:v>
                </c:pt>
                <c:pt idx="239">
                  <c:v>4790</c:v>
                </c:pt>
                <c:pt idx="240">
                  <c:v>4799</c:v>
                </c:pt>
                <c:pt idx="241">
                  <c:v>4815</c:v>
                </c:pt>
                <c:pt idx="242">
                  <c:v>4818</c:v>
                </c:pt>
                <c:pt idx="243">
                  <c:v>4834</c:v>
                </c:pt>
                <c:pt idx="244">
                  <c:v>4896</c:v>
                </c:pt>
                <c:pt idx="245">
                  <c:v>4922</c:v>
                </c:pt>
                <c:pt idx="246">
                  <c:v>4923</c:v>
                </c:pt>
                <c:pt idx="247">
                  <c:v>4935</c:v>
                </c:pt>
                <c:pt idx="248">
                  <c:v>4957</c:v>
                </c:pt>
                <c:pt idx="249">
                  <c:v>4969</c:v>
                </c:pt>
                <c:pt idx="250">
                  <c:v>4999</c:v>
                </c:pt>
                <c:pt idx="251">
                  <c:v>5022</c:v>
                </c:pt>
                <c:pt idx="252">
                  <c:v>5030</c:v>
                </c:pt>
                <c:pt idx="253">
                  <c:v>5049</c:v>
                </c:pt>
                <c:pt idx="254">
                  <c:v>5075</c:v>
                </c:pt>
                <c:pt idx="255">
                  <c:v>5086</c:v>
                </c:pt>
                <c:pt idx="256">
                  <c:v>5127</c:v>
                </c:pt>
                <c:pt idx="257">
                  <c:v>5128</c:v>
                </c:pt>
                <c:pt idx="258">
                  <c:v>5171</c:v>
                </c:pt>
                <c:pt idx="259">
                  <c:v>5173</c:v>
                </c:pt>
                <c:pt idx="260">
                  <c:v>5174</c:v>
                </c:pt>
                <c:pt idx="261">
                  <c:v>5176</c:v>
                </c:pt>
                <c:pt idx="262">
                  <c:v>5180</c:v>
                </c:pt>
                <c:pt idx="263">
                  <c:v>5193</c:v>
                </c:pt>
                <c:pt idx="264">
                  <c:v>5199</c:v>
                </c:pt>
                <c:pt idx="265">
                  <c:v>5257</c:v>
                </c:pt>
                <c:pt idx="266">
                  <c:v>5270</c:v>
                </c:pt>
                <c:pt idx="267">
                  <c:v>5276</c:v>
                </c:pt>
                <c:pt idx="268">
                  <c:v>5287</c:v>
                </c:pt>
                <c:pt idx="269">
                  <c:v>5291</c:v>
                </c:pt>
                <c:pt idx="270">
                  <c:v>5297</c:v>
                </c:pt>
                <c:pt idx="271">
                  <c:v>5298</c:v>
                </c:pt>
                <c:pt idx="272">
                  <c:v>5304</c:v>
                </c:pt>
                <c:pt idx="273">
                  <c:v>5363</c:v>
                </c:pt>
                <c:pt idx="274">
                  <c:v>5374</c:v>
                </c:pt>
                <c:pt idx="275">
                  <c:v>5411</c:v>
                </c:pt>
                <c:pt idx="276">
                  <c:v>5550</c:v>
                </c:pt>
                <c:pt idx="277">
                  <c:v>5554</c:v>
                </c:pt>
                <c:pt idx="278">
                  <c:v>5559</c:v>
                </c:pt>
                <c:pt idx="279">
                  <c:v>5585</c:v>
                </c:pt>
                <c:pt idx="280">
                  <c:v>5594</c:v>
                </c:pt>
                <c:pt idx="281">
                  <c:v>5618</c:v>
                </c:pt>
                <c:pt idx="282">
                  <c:v>5648</c:v>
                </c:pt>
                <c:pt idx="283">
                  <c:v>5657</c:v>
                </c:pt>
                <c:pt idx="284">
                  <c:v>5669</c:v>
                </c:pt>
                <c:pt idx="285">
                  <c:v>5712</c:v>
                </c:pt>
                <c:pt idx="286">
                  <c:v>5717</c:v>
                </c:pt>
                <c:pt idx="287">
                  <c:v>5778</c:v>
                </c:pt>
                <c:pt idx="288">
                  <c:v>5787</c:v>
                </c:pt>
                <c:pt idx="289">
                  <c:v>5838</c:v>
                </c:pt>
                <c:pt idx="290">
                  <c:v>5839</c:v>
                </c:pt>
                <c:pt idx="291">
                  <c:v>5843</c:v>
                </c:pt>
                <c:pt idx="292">
                  <c:v>5895</c:v>
                </c:pt>
                <c:pt idx="293">
                  <c:v>5945</c:v>
                </c:pt>
                <c:pt idx="294">
                  <c:v>5953</c:v>
                </c:pt>
                <c:pt idx="295">
                  <c:v>5962</c:v>
                </c:pt>
                <c:pt idx="296">
                  <c:v>5975</c:v>
                </c:pt>
                <c:pt idx="297">
                  <c:v>6008</c:v>
                </c:pt>
                <c:pt idx="298">
                  <c:v>6019</c:v>
                </c:pt>
                <c:pt idx="299">
                  <c:v>6030</c:v>
                </c:pt>
                <c:pt idx="300">
                  <c:v>6043</c:v>
                </c:pt>
                <c:pt idx="301">
                  <c:v>6048</c:v>
                </c:pt>
                <c:pt idx="302">
                  <c:v>6081</c:v>
                </c:pt>
                <c:pt idx="303">
                  <c:v>6092</c:v>
                </c:pt>
                <c:pt idx="304">
                  <c:v>6106</c:v>
                </c:pt>
                <c:pt idx="305">
                  <c:v>6123</c:v>
                </c:pt>
                <c:pt idx="306">
                  <c:v>6128</c:v>
                </c:pt>
                <c:pt idx="307">
                  <c:v>6135</c:v>
                </c:pt>
                <c:pt idx="308">
                  <c:v>6148</c:v>
                </c:pt>
                <c:pt idx="309">
                  <c:v>6180</c:v>
                </c:pt>
                <c:pt idx="310">
                  <c:v>6192</c:v>
                </c:pt>
                <c:pt idx="311">
                  <c:v>6216</c:v>
                </c:pt>
                <c:pt idx="312">
                  <c:v>6222</c:v>
                </c:pt>
                <c:pt idx="313">
                  <c:v>6226</c:v>
                </c:pt>
                <c:pt idx="314">
                  <c:v>6275</c:v>
                </c:pt>
                <c:pt idx="315">
                  <c:v>6283</c:v>
                </c:pt>
                <c:pt idx="316">
                  <c:v>6308</c:v>
                </c:pt>
                <c:pt idx="317">
                  <c:v>6312</c:v>
                </c:pt>
                <c:pt idx="318">
                  <c:v>6334</c:v>
                </c:pt>
                <c:pt idx="319">
                  <c:v>6363</c:v>
                </c:pt>
                <c:pt idx="320">
                  <c:v>6382</c:v>
                </c:pt>
                <c:pt idx="321">
                  <c:v>6390</c:v>
                </c:pt>
                <c:pt idx="322">
                  <c:v>6392</c:v>
                </c:pt>
                <c:pt idx="323">
                  <c:v>6406</c:v>
                </c:pt>
                <c:pt idx="324">
                  <c:v>6409</c:v>
                </c:pt>
                <c:pt idx="325">
                  <c:v>6412</c:v>
                </c:pt>
                <c:pt idx="326">
                  <c:v>6421</c:v>
                </c:pt>
                <c:pt idx="327">
                  <c:v>6433</c:v>
                </c:pt>
                <c:pt idx="328">
                  <c:v>6454</c:v>
                </c:pt>
                <c:pt idx="329">
                  <c:v>6510</c:v>
                </c:pt>
                <c:pt idx="330">
                  <c:v>6515</c:v>
                </c:pt>
                <c:pt idx="331">
                  <c:v>6555</c:v>
                </c:pt>
                <c:pt idx="332">
                  <c:v>6563</c:v>
                </c:pt>
                <c:pt idx="333">
                  <c:v>6564</c:v>
                </c:pt>
                <c:pt idx="334">
                  <c:v>6565</c:v>
                </c:pt>
                <c:pt idx="335">
                  <c:v>6575</c:v>
                </c:pt>
                <c:pt idx="336">
                  <c:v>6586</c:v>
                </c:pt>
                <c:pt idx="337">
                  <c:v>6598</c:v>
                </c:pt>
                <c:pt idx="338">
                  <c:v>6601</c:v>
                </c:pt>
                <c:pt idx="339">
                  <c:v>6644</c:v>
                </c:pt>
                <c:pt idx="340">
                  <c:v>6649</c:v>
                </c:pt>
                <c:pt idx="341">
                  <c:v>6660</c:v>
                </c:pt>
                <c:pt idx="342">
                  <c:v>6687</c:v>
                </c:pt>
                <c:pt idx="343">
                  <c:v>6698</c:v>
                </c:pt>
                <c:pt idx="344">
                  <c:v>6702</c:v>
                </c:pt>
                <c:pt idx="345">
                  <c:v>6706</c:v>
                </c:pt>
                <c:pt idx="346">
                  <c:v>6710</c:v>
                </c:pt>
                <c:pt idx="347">
                  <c:v>6719</c:v>
                </c:pt>
                <c:pt idx="348">
                  <c:v>6724</c:v>
                </c:pt>
                <c:pt idx="349">
                  <c:v>6739</c:v>
                </c:pt>
                <c:pt idx="350">
                  <c:v>6746</c:v>
                </c:pt>
                <c:pt idx="351">
                  <c:v>6760</c:v>
                </c:pt>
                <c:pt idx="352">
                  <c:v>6775</c:v>
                </c:pt>
                <c:pt idx="353">
                  <c:v>6839</c:v>
                </c:pt>
                <c:pt idx="354">
                  <c:v>6850</c:v>
                </c:pt>
                <c:pt idx="355">
                  <c:v>6902</c:v>
                </c:pt>
                <c:pt idx="356">
                  <c:v>6912</c:v>
                </c:pt>
                <c:pt idx="357">
                  <c:v>6956</c:v>
                </c:pt>
                <c:pt idx="358">
                  <c:v>6969</c:v>
                </c:pt>
                <c:pt idx="359">
                  <c:v>7002</c:v>
                </c:pt>
                <c:pt idx="360">
                  <c:v>7011</c:v>
                </c:pt>
                <c:pt idx="361">
                  <c:v>7023</c:v>
                </c:pt>
                <c:pt idx="362">
                  <c:v>7051</c:v>
                </c:pt>
                <c:pt idx="363">
                  <c:v>7062</c:v>
                </c:pt>
                <c:pt idx="364">
                  <c:v>7083</c:v>
                </c:pt>
                <c:pt idx="365">
                  <c:v>7086</c:v>
                </c:pt>
                <c:pt idx="366">
                  <c:v>7097</c:v>
                </c:pt>
                <c:pt idx="367">
                  <c:v>7104</c:v>
                </c:pt>
                <c:pt idx="368">
                  <c:v>7145</c:v>
                </c:pt>
                <c:pt idx="369">
                  <c:v>7156</c:v>
                </c:pt>
                <c:pt idx="370">
                  <c:v>7160</c:v>
                </c:pt>
                <c:pt idx="371">
                  <c:v>7172</c:v>
                </c:pt>
                <c:pt idx="372">
                  <c:v>7183</c:v>
                </c:pt>
                <c:pt idx="373">
                  <c:v>7194</c:v>
                </c:pt>
                <c:pt idx="374">
                  <c:v>7199</c:v>
                </c:pt>
                <c:pt idx="375">
                  <c:v>7201</c:v>
                </c:pt>
                <c:pt idx="376">
                  <c:v>7246</c:v>
                </c:pt>
                <c:pt idx="377">
                  <c:v>7251</c:v>
                </c:pt>
                <c:pt idx="378">
                  <c:v>7262</c:v>
                </c:pt>
                <c:pt idx="379">
                  <c:v>7283</c:v>
                </c:pt>
                <c:pt idx="380">
                  <c:v>7291</c:v>
                </c:pt>
                <c:pt idx="381">
                  <c:v>7295</c:v>
                </c:pt>
                <c:pt idx="382">
                  <c:v>7350</c:v>
                </c:pt>
                <c:pt idx="383">
                  <c:v>7388</c:v>
                </c:pt>
                <c:pt idx="384">
                  <c:v>7398</c:v>
                </c:pt>
                <c:pt idx="385">
                  <c:v>7400</c:v>
                </c:pt>
                <c:pt idx="386">
                  <c:v>7467</c:v>
                </c:pt>
                <c:pt idx="387">
                  <c:v>7476</c:v>
                </c:pt>
                <c:pt idx="388">
                  <c:v>7477</c:v>
                </c:pt>
                <c:pt idx="389">
                  <c:v>7541</c:v>
                </c:pt>
                <c:pt idx="390">
                  <c:v>7543</c:v>
                </c:pt>
                <c:pt idx="391">
                  <c:v>7582</c:v>
                </c:pt>
                <c:pt idx="392">
                  <c:v>7597</c:v>
                </c:pt>
                <c:pt idx="393">
                  <c:v>7679</c:v>
                </c:pt>
                <c:pt idx="394">
                  <c:v>7681</c:v>
                </c:pt>
                <c:pt idx="395">
                  <c:v>7692</c:v>
                </c:pt>
                <c:pt idx="396">
                  <c:v>7705</c:v>
                </c:pt>
                <c:pt idx="397">
                  <c:v>7713</c:v>
                </c:pt>
                <c:pt idx="398">
                  <c:v>7727</c:v>
                </c:pt>
                <c:pt idx="399">
                  <c:v>7735</c:v>
                </c:pt>
                <c:pt idx="400">
                  <c:v>7743</c:v>
                </c:pt>
                <c:pt idx="401">
                  <c:v>7816</c:v>
                </c:pt>
                <c:pt idx="402">
                  <c:v>7828</c:v>
                </c:pt>
                <c:pt idx="403">
                  <c:v>7831</c:v>
                </c:pt>
                <c:pt idx="404">
                  <c:v>7843</c:v>
                </c:pt>
                <c:pt idx="405">
                  <c:v>7859</c:v>
                </c:pt>
                <c:pt idx="406">
                  <c:v>7914</c:v>
                </c:pt>
                <c:pt idx="407">
                  <c:v>7923</c:v>
                </c:pt>
                <c:pt idx="408">
                  <c:v>7965</c:v>
                </c:pt>
                <c:pt idx="409">
                  <c:v>8025</c:v>
                </c:pt>
                <c:pt idx="410">
                  <c:v>8033</c:v>
                </c:pt>
                <c:pt idx="411">
                  <c:v>8045</c:v>
                </c:pt>
                <c:pt idx="412">
                  <c:v>8054</c:v>
                </c:pt>
                <c:pt idx="413">
                  <c:v>8064</c:v>
                </c:pt>
                <c:pt idx="414">
                  <c:v>8077</c:v>
                </c:pt>
                <c:pt idx="415">
                  <c:v>8110</c:v>
                </c:pt>
                <c:pt idx="416">
                  <c:v>8115</c:v>
                </c:pt>
                <c:pt idx="417">
                  <c:v>8132</c:v>
                </c:pt>
                <c:pt idx="418">
                  <c:v>8158</c:v>
                </c:pt>
                <c:pt idx="419">
                  <c:v>8170</c:v>
                </c:pt>
                <c:pt idx="420">
                  <c:v>8189</c:v>
                </c:pt>
                <c:pt idx="421">
                  <c:v>8198</c:v>
                </c:pt>
                <c:pt idx="422">
                  <c:v>8199</c:v>
                </c:pt>
                <c:pt idx="423">
                  <c:v>8259</c:v>
                </c:pt>
                <c:pt idx="424">
                  <c:v>8267</c:v>
                </c:pt>
                <c:pt idx="425">
                  <c:v>8278</c:v>
                </c:pt>
                <c:pt idx="426">
                  <c:v>8363</c:v>
                </c:pt>
                <c:pt idx="427">
                  <c:v>8385</c:v>
                </c:pt>
                <c:pt idx="428">
                  <c:v>8405</c:v>
                </c:pt>
                <c:pt idx="429">
                  <c:v>8430</c:v>
                </c:pt>
                <c:pt idx="430">
                  <c:v>8431</c:v>
                </c:pt>
                <c:pt idx="431">
                  <c:v>8433</c:v>
                </c:pt>
                <c:pt idx="432">
                  <c:v>8484</c:v>
                </c:pt>
                <c:pt idx="433">
                  <c:v>8529</c:v>
                </c:pt>
                <c:pt idx="434">
                  <c:v>8533</c:v>
                </c:pt>
                <c:pt idx="435">
                  <c:v>8544</c:v>
                </c:pt>
                <c:pt idx="436">
                  <c:v>8572</c:v>
                </c:pt>
                <c:pt idx="437">
                  <c:v>8590</c:v>
                </c:pt>
                <c:pt idx="438">
                  <c:v>8629</c:v>
                </c:pt>
                <c:pt idx="439">
                  <c:v>8633</c:v>
                </c:pt>
                <c:pt idx="440">
                  <c:v>8648</c:v>
                </c:pt>
                <c:pt idx="441">
                  <c:v>8650</c:v>
                </c:pt>
                <c:pt idx="442">
                  <c:v>8726</c:v>
                </c:pt>
                <c:pt idx="443">
                  <c:v>8737</c:v>
                </c:pt>
                <c:pt idx="444">
                  <c:v>8755</c:v>
                </c:pt>
                <c:pt idx="445">
                  <c:v>8793</c:v>
                </c:pt>
                <c:pt idx="446">
                  <c:v>8806</c:v>
                </c:pt>
                <c:pt idx="447">
                  <c:v>8811</c:v>
                </c:pt>
                <c:pt idx="448">
                  <c:v>8834</c:v>
                </c:pt>
                <c:pt idx="449">
                  <c:v>8880</c:v>
                </c:pt>
                <c:pt idx="450">
                  <c:v>8886</c:v>
                </c:pt>
                <c:pt idx="451">
                  <c:v>8915</c:v>
                </c:pt>
                <c:pt idx="452">
                  <c:v>8924</c:v>
                </c:pt>
                <c:pt idx="453">
                  <c:v>8928</c:v>
                </c:pt>
                <c:pt idx="454">
                  <c:v>8955</c:v>
                </c:pt>
                <c:pt idx="455">
                  <c:v>8999</c:v>
                </c:pt>
                <c:pt idx="456">
                  <c:v>9114</c:v>
                </c:pt>
                <c:pt idx="457">
                  <c:v>9146</c:v>
                </c:pt>
                <c:pt idx="458">
                  <c:v>9163</c:v>
                </c:pt>
                <c:pt idx="459">
                  <c:v>9176</c:v>
                </c:pt>
                <c:pt idx="460">
                  <c:v>9180</c:v>
                </c:pt>
                <c:pt idx="461">
                  <c:v>9200</c:v>
                </c:pt>
                <c:pt idx="462">
                  <c:v>9211</c:v>
                </c:pt>
                <c:pt idx="463">
                  <c:v>9225</c:v>
                </c:pt>
                <c:pt idx="464">
                  <c:v>9242</c:v>
                </c:pt>
                <c:pt idx="465">
                  <c:v>9246</c:v>
                </c:pt>
                <c:pt idx="466">
                  <c:v>9248</c:v>
                </c:pt>
                <c:pt idx="467">
                  <c:v>9255</c:v>
                </c:pt>
                <c:pt idx="468">
                  <c:v>9262</c:v>
                </c:pt>
                <c:pt idx="469">
                  <c:v>9275</c:v>
                </c:pt>
                <c:pt idx="470">
                  <c:v>9319</c:v>
                </c:pt>
                <c:pt idx="471">
                  <c:v>9347</c:v>
                </c:pt>
                <c:pt idx="472">
                  <c:v>9357</c:v>
                </c:pt>
                <c:pt idx="473">
                  <c:v>9367</c:v>
                </c:pt>
                <c:pt idx="474">
                  <c:v>9436</c:v>
                </c:pt>
                <c:pt idx="475">
                  <c:v>9455</c:v>
                </c:pt>
                <c:pt idx="476">
                  <c:v>9493</c:v>
                </c:pt>
                <c:pt idx="477">
                  <c:v>9494</c:v>
                </c:pt>
                <c:pt idx="478">
                  <c:v>9609</c:v>
                </c:pt>
                <c:pt idx="479">
                  <c:v>9624</c:v>
                </c:pt>
                <c:pt idx="480">
                  <c:v>9638</c:v>
                </c:pt>
                <c:pt idx="481">
                  <c:v>9645</c:v>
                </c:pt>
                <c:pt idx="482">
                  <c:v>9660</c:v>
                </c:pt>
                <c:pt idx="483">
                  <c:v>9762</c:v>
                </c:pt>
                <c:pt idx="484">
                  <c:v>9765</c:v>
                </c:pt>
                <c:pt idx="485">
                  <c:v>9777</c:v>
                </c:pt>
                <c:pt idx="486">
                  <c:v>9794</c:v>
                </c:pt>
                <c:pt idx="487">
                  <c:v>9795</c:v>
                </c:pt>
                <c:pt idx="488">
                  <c:v>9799</c:v>
                </c:pt>
                <c:pt idx="489">
                  <c:v>9823</c:v>
                </c:pt>
                <c:pt idx="490">
                  <c:v>9851</c:v>
                </c:pt>
                <c:pt idx="491">
                  <c:v>9884</c:v>
                </c:pt>
                <c:pt idx="492">
                  <c:v>9941</c:v>
                </c:pt>
                <c:pt idx="493">
                  <c:v>9954</c:v>
                </c:pt>
                <c:pt idx="494">
                  <c:v>9956</c:v>
                </c:pt>
                <c:pt idx="495">
                  <c:v>9977</c:v>
                </c:pt>
                <c:pt idx="496">
                  <c:v>9979</c:v>
                </c:pt>
                <c:pt idx="497">
                  <c:v>9989</c:v>
                </c:pt>
                <c:pt idx="498">
                  <c:v>10043</c:v>
                </c:pt>
                <c:pt idx="499">
                  <c:v>10050</c:v>
                </c:pt>
                <c:pt idx="500">
                  <c:v>10060</c:v>
                </c:pt>
                <c:pt idx="501">
                  <c:v>10072</c:v>
                </c:pt>
                <c:pt idx="502">
                  <c:v>10096</c:v>
                </c:pt>
                <c:pt idx="503">
                  <c:v>10101</c:v>
                </c:pt>
                <c:pt idx="504">
                  <c:v>10119</c:v>
                </c:pt>
                <c:pt idx="505">
                  <c:v>10125</c:v>
                </c:pt>
                <c:pt idx="506">
                  <c:v>10136</c:v>
                </c:pt>
                <c:pt idx="507">
                  <c:v>10138</c:v>
                </c:pt>
                <c:pt idx="508">
                  <c:v>10145</c:v>
                </c:pt>
                <c:pt idx="509">
                  <c:v>10174</c:v>
                </c:pt>
                <c:pt idx="510">
                  <c:v>10196</c:v>
                </c:pt>
                <c:pt idx="511">
                  <c:v>10213</c:v>
                </c:pt>
                <c:pt idx="512">
                  <c:v>10217</c:v>
                </c:pt>
                <c:pt idx="513">
                  <c:v>10223</c:v>
                </c:pt>
                <c:pt idx="514">
                  <c:v>10234</c:v>
                </c:pt>
                <c:pt idx="515">
                  <c:v>10248</c:v>
                </c:pt>
                <c:pt idx="516">
                  <c:v>10327</c:v>
                </c:pt>
                <c:pt idx="517">
                  <c:v>10329</c:v>
                </c:pt>
                <c:pt idx="518">
                  <c:v>10350</c:v>
                </c:pt>
                <c:pt idx="519">
                  <c:v>10357</c:v>
                </c:pt>
                <c:pt idx="520">
                  <c:v>10358</c:v>
                </c:pt>
                <c:pt idx="521">
                  <c:v>10379</c:v>
                </c:pt>
                <c:pt idx="522">
                  <c:v>10382</c:v>
                </c:pt>
                <c:pt idx="523">
                  <c:v>10435</c:v>
                </c:pt>
                <c:pt idx="524">
                  <c:v>10450</c:v>
                </c:pt>
                <c:pt idx="525">
                  <c:v>10489</c:v>
                </c:pt>
                <c:pt idx="526">
                  <c:v>10493</c:v>
                </c:pt>
                <c:pt idx="527">
                  <c:v>10496</c:v>
                </c:pt>
                <c:pt idx="528">
                  <c:v>10503</c:v>
                </c:pt>
                <c:pt idx="529">
                  <c:v>10505</c:v>
                </c:pt>
                <c:pt idx="530">
                  <c:v>10542</c:v>
                </c:pt>
                <c:pt idx="531">
                  <c:v>10557</c:v>
                </c:pt>
                <c:pt idx="532">
                  <c:v>10563</c:v>
                </c:pt>
                <c:pt idx="533">
                  <c:v>10575</c:v>
                </c:pt>
                <c:pt idx="534">
                  <c:v>10585</c:v>
                </c:pt>
                <c:pt idx="535">
                  <c:v>10611</c:v>
                </c:pt>
                <c:pt idx="536">
                  <c:v>10644</c:v>
                </c:pt>
                <c:pt idx="537">
                  <c:v>10647</c:v>
                </c:pt>
                <c:pt idx="538">
                  <c:v>10663</c:v>
                </c:pt>
                <c:pt idx="539">
                  <c:v>10672</c:v>
                </c:pt>
                <c:pt idx="540">
                  <c:v>10683</c:v>
                </c:pt>
                <c:pt idx="541">
                  <c:v>10720</c:v>
                </c:pt>
                <c:pt idx="542">
                  <c:v>10759</c:v>
                </c:pt>
                <c:pt idx="543">
                  <c:v>10802</c:v>
                </c:pt>
                <c:pt idx="544">
                  <c:v>10810</c:v>
                </c:pt>
                <c:pt idx="545">
                  <c:v>10813</c:v>
                </c:pt>
                <c:pt idx="546">
                  <c:v>10851</c:v>
                </c:pt>
                <c:pt idx="547">
                  <c:v>10855</c:v>
                </c:pt>
                <c:pt idx="548">
                  <c:v>10857</c:v>
                </c:pt>
                <c:pt idx="549">
                  <c:v>10863</c:v>
                </c:pt>
                <c:pt idx="550">
                  <c:v>10864</c:v>
                </c:pt>
                <c:pt idx="551">
                  <c:v>10911</c:v>
                </c:pt>
                <c:pt idx="552">
                  <c:v>10934</c:v>
                </c:pt>
                <c:pt idx="553">
                  <c:v>10942</c:v>
                </c:pt>
                <c:pt idx="554">
                  <c:v>10957</c:v>
                </c:pt>
                <c:pt idx="555">
                  <c:v>10970</c:v>
                </c:pt>
                <c:pt idx="556">
                  <c:v>10976</c:v>
                </c:pt>
                <c:pt idx="557">
                  <c:v>10986</c:v>
                </c:pt>
                <c:pt idx="558">
                  <c:v>11030</c:v>
                </c:pt>
                <c:pt idx="559">
                  <c:v>11043</c:v>
                </c:pt>
                <c:pt idx="560">
                  <c:v>11062</c:v>
                </c:pt>
                <c:pt idx="561">
                  <c:v>11070</c:v>
                </c:pt>
                <c:pt idx="562">
                  <c:v>11098</c:v>
                </c:pt>
                <c:pt idx="563">
                  <c:v>11104</c:v>
                </c:pt>
                <c:pt idx="564">
                  <c:v>11111</c:v>
                </c:pt>
                <c:pt idx="565">
                  <c:v>11121</c:v>
                </c:pt>
                <c:pt idx="566">
                  <c:v>11132</c:v>
                </c:pt>
                <c:pt idx="567">
                  <c:v>11152</c:v>
                </c:pt>
                <c:pt idx="568">
                  <c:v>11202</c:v>
                </c:pt>
                <c:pt idx="569">
                  <c:v>11231</c:v>
                </c:pt>
                <c:pt idx="570">
                  <c:v>11258</c:v>
                </c:pt>
                <c:pt idx="571">
                  <c:v>11264</c:v>
                </c:pt>
                <c:pt idx="572">
                  <c:v>11278</c:v>
                </c:pt>
                <c:pt idx="573">
                  <c:v>11352</c:v>
                </c:pt>
                <c:pt idx="574">
                  <c:v>11431</c:v>
                </c:pt>
                <c:pt idx="575">
                  <c:v>11438</c:v>
                </c:pt>
                <c:pt idx="576">
                  <c:v>11445</c:v>
                </c:pt>
                <c:pt idx="577">
                  <c:v>11448</c:v>
                </c:pt>
                <c:pt idx="578">
                  <c:v>11453</c:v>
                </c:pt>
                <c:pt idx="579">
                  <c:v>11462</c:v>
                </c:pt>
                <c:pt idx="580">
                  <c:v>11487</c:v>
                </c:pt>
                <c:pt idx="581">
                  <c:v>11538</c:v>
                </c:pt>
                <c:pt idx="582">
                  <c:v>11562</c:v>
                </c:pt>
                <c:pt idx="583">
                  <c:v>11580</c:v>
                </c:pt>
                <c:pt idx="584">
                  <c:v>11618</c:v>
                </c:pt>
                <c:pt idx="585">
                  <c:v>11620</c:v>
                </c:pt>
                <c:pt idx="586">
                  <c:v>11623</c:v>
                </c:pt>
                <c:pt idx="587">
                  <c:v>11627</c:v>
                </c:pt>
                <c:pt idx="588">
                  <c:v>11633</c:v>
                </c:pt>
                <c:pt idx="589">
                  <c:v>11638</c:v>
                </c:pt>
                <c:pt idx="590">
                  <c:v>11646</c:v>
                </c:pt>
                <c:pt idx="591">
                  <c:v>11647</c:v>
                </c:pt>
                <c:pt idx="592">
                  <c:v>11666</c:v>
                </c:pt>
                <c:pt idx="593">
                  <c:v>11667</c:v>
                </c:pt>
                <c:pt idx="594">
                  <c:v>11723</c:v>
                </c:pt>
                <c:pt idx="595">
                  <c:v>11726</c:v>
                </c:pt>
                <c:pt idx="596">
                  <c:v>11754</c:v>
                </c:pt>
                <c:pt idx="597">
                  <c:v>11773</c:v>
                </c:pt>
                <c:pt idx="598">
                  <c:v>11800</c:v>
                </c:pt>
                <c:pt idx="599">
                  <c:v>11807</c:v>
                </c:pt>
                <c:pt idx="600">
                  <c:v>11829</c:v>
                </c:pt>
                <c:pt idx="601">
                  <c:v>11842</c:v>
                </c:pt>
                <c:pt idx="602">
                  <c:v>11931</c:v>
                </c:pt>
                <c:pt idx="603">
                  <c:v>11981</c:v>
                </c:pt>
                <c:pt idx="604">
                  <c:v>11985</c:v>
                </c:pt>
                <c:pt idx="605">
                  <c:v>12102</c:v>
                </c:pt>
                <c:pt idx="606">
                  <c:v>12125</c:v>
                </c:pt>
                <c:pt idx="607">
                  <c:v>12165</c:v>
                </c:pt>
                <c:pt idx="608">
                  <c:v>12166</c:v>
                </c:pt>
                <c:pt idx="609">
                  <c:v>12167</c:v>
                </c:pt>
                <c:pt idx="610">
                  <c:v>12175</c:v>
                </c:pt>
                <c:pt idx="611">
                  <c:v>12176</c:v>
                </c:pt>
                <c:pt idx="612">
                  <c:v>12225</c:v>
                </c:pt>
                <c:pt idx="613">
                  <c:v>12237</c:v>
                </c:pt>
                <c:pt idx="614">
                  <c:v>12272</c:v>
                </c:pt>
                <c:pt idx="615">
                  <c:v>12273</c:v>
                </c:pt>
                <c:pt idx="616">
                  <c:v>12300</c:v>
                </c:pt>
                <c:pt idx="617">
                  <c:v>12332</c:v>
                </c:pt>
                <c:pt idx="618">
                  <c:v>12347</c:v>
                </c:pt>
                <c:pt idx="619">
                  <c:v>12354</c:v>
                </c:pt>
                <c:pt idx="620">
                  <c:v>12356</c:v>
                </c:pt>
                <c:pt idx="621">
                  <c:v>12371</c:v>
                </c:pt>
                <c:pt idx="622">
                  <c:v>12388</c:v>
                </c:pt>
                <c:pt idx="623">
                  <c:v>12390</c:v>
                </c:pt>
                <c:pt idx="624">
                  <c:v>12423</c:v>
                </c:pt>
                <c:pt idx="625">
                  <c:v>12432</c:v>
                </c:pt>
                <c:pt idx="626">
                  <c:v>12435</c:v>
                </c:pt>
                <c:pt idx="627">
                  <c:v>12462</c:v>
                </c:pt>
                <c:pt idx="628">
                  <c:v>12483</c:v>
                </c:pt>
                <c:pt idx="629">
                  <c:v>12492</c:v>
                </c:pt>
                <c:pt idx="630">
                  <c:v>12502</c:v>
                </c:pt>
                <c:pt idx="631">
                  <c:v>12536</c:v>
                </c:pt>
                <c:pt idx="632">
                  <c:v>12547</c:v>
                </c:pt>
                <c:pt idx="633">
                  <c:v>12557</c:v>
                </c:pt>
                <c:pt idx="634">
                  <c:v>12563</c:v>
                </c:pt>
                <c:pt idx="635">
                  <c:v>12590</c:v>
                </c:pt>
                <c:pt idx="636">
                  <c:v>12597</c:v>
                </c:pt>
                <c:pt idx="637">
                  <c:v>12603</c:v>
                </c:pt>
                <c:pt idx="638">
                  <c:v>12622</c:v>
                </c:pt>
                <c:pt idx="639">
                  <c:v>12634</c:v>
                </c:pt>
                <c:pt idx="640">
                  <c:v>12642</c:v>
                </c:pt>
                <c:pt idx="641">
                  <c:v>12695</c:v>
                </c:pt>
                <c:pt idx="642">
                  <c:v>12711</c:v>
                </c:pt>
                <c:pt idx="643">
                  <c:v>12738</c:v>
                </c:pt>
                <c:pt idx="644">
                  <c:v>12748</c:v>
                </c:pt>
                <c:pt idx="645">
                  <c:v>12758</c:v>
                </c:pt>
                <c:pt idx="646">
                  <c:v>12762</c:v>
                </c:pt>
                <c:pt idx="647">
                  <c:v>12869</c:v>
                </c:pt>
                <c:pt idx="648">
                  <c:v>12870</c:v>
                </c:pt>
                <c:pt idx="649">
                  <c:v>12879</c:v>
                </c:pt>
                <c:pt idx="650">
                  <c:v>12884</c:v>
                </c:pt>
                <c:pt idx="651">
                  <c:v>12895</c:v>
                </c:pt>
                <c:pt idx="652">
                  <c:v>12921</c:v>
                </c:pt>
                <c:pt idx="653">
                  <c:v>12922</c:v>
                </c:pt>
                <c:pt idx="654">
                  <c:v>12930</c:v>
                </c:pt>
                <c:pt idx="655">
                  <c:v>12972</c:v>
                </c:pt>
                <c:pt idx="656">
                  <c:v>12977</c:v>
                </c:pt>
                <c:pt idx="657">
                  <c:v>12989</c:v>
                </c:pt>
                <c:pt idx="658">
                  <c:v>12993</c:v>
                </c:pt>
                <c:pt idx="659">
                  <c:v>13009</c:v>
                </c:pt>
                <c:pt idx="660">
                  <c:v>13020</c:v>
                </c:pt>
                <c:pt idx="661">
                  <c:v>13029</c:v>
                </c:pt>
                <c:pt idx="662">
                  <c:v>13069</c:v>
                </c:pt>
                <c:pt idx="663">
                  <c:v>13079</c:v>
                </c:pt>
                <c:pt idx="664">
                  <c:v>13119</c:v>
                </c:pt>
                <c:pt idx="665">
                  <c:v>13143</c:v>
                </c:pt>
                <c:pt idx="666">
                  <c:v>13151</c:v>
                </c:pt>
                <c:pt idx="667">
                  <c:v>13153</c:v>
                </c:pt>
                <c:pt idx="668">
                  <c:v>13154</c:v>
                </c:pt>
                <c:pt idx="669">
                  <c:v>13189</c:v>
                </c:pt>
                <c:pt idx="670">
                  <c:v>13227</c:v>
                </c:pt>
                <c:pt idx="671">
                  <c:v>13231</c:v>
                </c:pt>
                <c:pt idx="672">
                  <c:v>13313</c:v>
                </c:pt>
                <c:pt idx="673">
                  <c:v>13315</c:v>
                </c:pt>
                <c:pt idx="674">
                  <c:v>13335</c:v>
                </c:pt>
                <c:pt idx="675">
                  <c:v>13354</c:v>
                </c:pt>
                <c:pt idx="676">
                  <c:v>13359</c:v>
                </c:pt>
                <c:pt idx="677">
                  <c:v>13361</c:v>
                </c:pt>
                <c:pt idx="678">
                  <c:v>13395</c:v>
                </c:pt>
                <c:pt idx="679">
                  <c:v>13425</c:v>
                </c:pt>
                <c:pt idx="680">
                  <c:v>13437</c:v>
                </c:pt>
                <c:pt idx="681">
                  <c:v>13460</c:v>
                </c:pt>
                <c:pt idx="682">
                  <c:v>13474</c:v>
                </c:pt>
                <c:pt idx="683">
                  <c:v>13486</c:v>
                </c:pt>
                <c:pt idx="684">
                  <c:v>13492</c:v>
                </c:pt>
                <c:pt idx="685">
                  <c:v>13506</c:v>
                </c:pt>
                <c:pt idx="686">
                  <c:v>13513</c:v>
                </c:pt>
                <c:pt idx="687">
                  <c:v>13550</c:v>
                </c:pt>
                <c:pt idx="688">
                  <c:v>13591</c:v>
                </c:pt>
                <c:pt idx="689">
                  <c:v>13595</c:v>
                </c:pt>
                <c:pt idx="690">
                  <c:v>13620</c:v>
                </c:pt>
                <c:pt idx="691">
                  <c:v>13637</c:v>
                </c:pt>
                <c:pt idx="692">
                  <c:v>13660</c:v>
                </c:pt>
                <c:pt idx="693">
                  <c:v>13662</c:v>
                </c:pt>
                <c:pt idx="694">
                  <c:v>13672</c:v>
                </c:pt>
                <c:pt idx="695">
                  <c:v>13713</c:v>
                </c:pt>
                <c:pt idx="696">
                  <c:v>13771</c:v>
                </c:pt>
                <c:pt idx="697">
                  <c:v>13800</c:v>
                </c:pt>
                <c:pt idx="698">
                  <c:v>13809</c:v>
                </c:pt>
                <c:pt idx="699">
                  <c:v>13822</c:v>
                </c:pt>
                <c:pt idx="700">
                  <c:v>13897</c:v>
                </c:pt>
                <c:pt idx="701">
                  <c:v>13898</c:v>
                </c:pt>
                <c:pt idx="702">
                  <c:v>13905</c:v>
                </c:pt>
                <c:pt idx="703">
                  <c:v>13928</c:v>
                </c:pt>
                <c:pt idx="704">
                  <c:v>13950</c:v>
                </c:pt>
                <c:pt idx="705">
                  <c:v>13975</c:v>
                </c:pt>
                <c:pt idx="706">
                  <c:v>13976</c:v>
                </c:pt>
                <c:pt idx="707">
                  <c:v>13989</c:v>
                </c:pt>
                <c:pt idx="708">
                  <c:v>14003</c:v>
                </c:pt>
                <c:pt idx="709">
                  <c:v>14066</c:v>
                </c:pt>
                <c:pt idx="710">
                  <c:v>14069</c:v>
                </c:pt>
                <c:pt idx="711">
                  <c:v>14081</c:v>
                </c:pt>
                <c:pt idx="712">
                  <c:v>14084</c:v>
                </c:pt>
                <c:pt idx="713">
                  <c:v>14132</c:v>
                </c:pt>
                <c:pt idx="714">
                  <c:v>14133</c:v>
                </c:pt>
                <c:pt idx="715">
                  <c:v>14141</c:v>
                </c:pt>
                <c:pt idx="716">
                  <c:v>14207</c:v>
                </c:pt>
                <c:pt idx="717">
                  <c:v>14233</c:v>
                </c:pt>
                <c:pt idx="718">
                  <c:v>14245</c:v>
                </c:pt>
                <c:pt idx="719">
                  <c:v>14267</c:v>
                </c:pt>
                <c:pt idx="720">
                  <c:v>14277</c:v>
                </c:pt>
                <c:pt idx="721">
                  <c:v>14295</c:v>
                </c:pt>
                <c:pt idx="722">
                  <c:v>14310</c:v>
                </c:pt>
                <c:pt idx="723">
                  <c:v>14329</c:v>
                </c:pt>
                <c:pt idx="724">
                  <c:v>14347</c:v>
                </c:pt>
                <c:pt idx="725">
                  <c:v>14383</c:v>
                </c:pt>
                <c:pt idx="726">
                  <c:v>14388</c:v>
                </c:pt>
                <c:pt idx="727">
                  <c:v>14421</c:v>
                </c:pt>
                <c:pt idx="728">
                  <c:v>14438</c:v>
                </c:pt>
                <c:pt idx="729">
                  <c:v>14467</c:v>
                </c:pt>
                <c:pt idx="730">
                  <c:v>14476</c:v>
                </c:pt>
                <c:pt idx="731">
                  <c:v>14509</c:v>
                </c:pt>
                <c:pt idx="732">
                  <c:v>14525</c:v>
                </c:pt>
                <c:pt idx="733">
                  <c:v>14534</c:v>
                </c:pt>
                <c:pt idx="734">
                  <c:v>14541</c:v>
                </c:pt>
                <c:pt idx="735">
                  <c:v>14574</c:v>
                </c:pt>
                <c:pt idx="736">
                  <c:v>14599</c:v>
                </c:pt>
                <c:pt idx="737">
                  <c:v>14609</c:v>
                </c:pt>
                <c:pt idx="738">
                  <c:v>14658</c:v>
                </c:pt>
                <c:pt idx="739">
                  <c:v>14670</c:v>
                </c:pt>
                <c:pt idx="740">
                  <c:v>14687</c:v>
                </c:pt>
                <c:pt idx="741">
                  <c:v>14736</c:v>
                </c:pt>
                <c:pt idx="742">
                  <c:v>14763</c:v>
                </c:pt>
                <c:pt idx="743">
                  <c:v>14778</c:v>
                </c:pt>
                <c:pt idx="744">
                  <c:v>14782</c:v>
                </c:pt>
                <c:pt idx="745">
                  <c:v>14812</c:v>
                </c:pt>
                <c:pt idx="746">
                  <c:v>14866</c:v>
                </c:pt>
                <c:pt idx="747">
                  <c:v>14869</c:v>
                </c:pt>
                <c:pt idx="748">
                  <c:v>14879</c:v>
                </c:pt>
                <c:pt idx="749">
                  <c:v>14885</c:v>
                </c:pt>
                <c:pt idx="750">
                  <c:v>14889</c:v>
                </c:pt>
                <c:pt idx="751">
                  <c:v>14919</c:v>
                </c:pt>
                <c:pt idx="752">
                  <c:v>14955</c:v>
                </c:pt>
                <c:pt idx="753">
                  <c:v>15020</c:v>
                </c:pt>
                <c:pt idx="754">
                  <c:v>15023</c:v>
                </c:pt>
                <c:pt idx="755">
                  <c:v>15031</c:v>
                </c:pt>
                <c:pt idx="756">
                  <c:v>15061</c:v>
                </c:pt>
                <c:pt idx="757">
                  <c:v>15069</c:v>
                </c:pt>
                <c:pt idx="758">
                  <c:v>15103</c:v>
                </c:pt>
                <c:pt idx="759">
                  <c:v>15121</c:v>
                </c:pt>
                <c:pt idx="760">
                  <c:v>15148</c:v>
                </c:pt>
                <c:pt idx="761">
                  <c:v>15162</c:v>
                </c:pt>
                <c:pt idx="762">
                  <c:v>15163</c:v>
                </c:pt>
                <c:pt idx="763">
                  <c:v>15184</c:v>
                </c:pt>
                <c:pt idx="764">
                  <c:v>15187</c:v>
                </c:pt>
                <c:pt idx="765">
                  <c:v>15192</c:v>
                </c:pt>
                <c:pt idx="766">
                  <c:v>15227</c:v>
                </c:pt>
                <c:pt idx="767">
                  <c:v>15249</c:v>
                </c:pt>
                <c:pt idx="768">
                  <c:v>15288</c:v>
                </c:pt>
                <c:pt idx="769">
                  <c:v>15379</c:v>
                </c:pt>
                <c:pt idx="770">
                  <c:v>15381</c:v>
                </c:pt>
                <c:pt idx="771">
                  <c:v>15391</c:v>
                </c:pt>
                <c:pt idx="772">
                  <c:v>15392</c:v>
                </c:pt>
                <c:pt idx="773">
                  <c:v>15402</c:v>
                </c:pt>
                <c:pt idx="774">
                  <c:v>15440</c:v>
                </c:pt>
                <c:pt idx="775">
                  <c:v>15446</c:v>
                </c:pt>
                <c:pt idx="776">
                  <c:v>15458</c:v>
                </c:pt>
                <c:pt idx="777">
                  <c:v>15463</c:v>
                </c:pt>
                <c:pt idx="778">
                  <c:v>15481</c:v>
                </c:pt>
                <c:pt idx="779">
                  <c:v>15495</c:v>
                </c:pt>
                <c:pt idx="780">
                  <c:v>15513</c:v>
                </c:pt>
                <c:pt idx="781">
                  <c:v>15517</c:v>
                </c:pt>
                <c:pt idx="782">
                  <c:v>15532</c:v>
                </c:pt>
                <c:pt idx="783">
                  <c:v>15536</c:v>
                </c:pt>
                <c:pt idx="784">
                  <c:v>15549</c:v>
                </c:pt>
                <c:pt idx="785">
                  <c:v>15562</c:v>
                </c:pt>
                <c:pt idx="786">
                  <c:v>15573</c:v>
                </c:pt>
                <c:pt idx="787">
                  <c:v>15593</c:v>
                </c:pt>
                <c:pt idx="788">
                  <c:v>15612</c:v>
                </c:pt>
                <c:pt idx="789">
                  <c:v>15615</c:v>
                </c:pt>
                <c:pt idx="790">
                  <c:v>15622</c:v>
                </c:pt>
                <c:pt idx="791">
                  <c:v>15639</c:v>
                </c:pt>
                <c:pt idx="792">
                  <c:v>15642</c:v>
                </c:pt>
                <c:pt idx="793">
                  <c:v>15654</c:v>
                </c:pt>
                <c:pt idx="794">
                  <c:v>15689</c:v>
                </c:pt>
                <c:pt idx="795">
                  <c:v>15695</c:v>
                </c:pt>
                <c:pt idx="796">
                  <c:v>15710</c:v>
                </c:pt>
                <c:pt idx="797">
                  <c:v>15726</c:v>
                </c:pt>
                <c:pt idx="798">
                  <c:v>15735</c:v>
                </c:pt>
                <c:pt idx="799">
                  <c:v>15816</c:v>
                </c:pt>
                <c:pt idx="800">
                  <c:v>15833</c:v>
                </c:pt>
                <c:pt idx="801">
                  <c:v>15838</c:v>
                </c:pt>
                <c:pt idx="802">
                  <c:v>15858</c:v>
                </c:pt>
                <c:pt idx="803">
                  <c:v>15890</c:v>
                </c:pt>
                <c:pt idx="804">
                  <c:v>15915</c:v>
                </c:pt>
                <c:pt idx="805">
                  <c:v>15922</c:v>
                </c:pt>
                <c:pt idx="806">
                  <c:v>15939</c:v>
                </c:pt>
                <c:pt idx="807">
                  <c:v>15941</c:v>
                </c:pt>
                <c:pt idx="808">
                  <c:v>15959</c:v>
                </c:pt>
                <c:pt idx="809">
                  <c:v>15960</c:v>
                </c:pt>
                <c:pt idx="810">
                  <c:v>15978</c:v>
                </c:pt>
                <c:pt idx="811">
                  <c:v>15987</c:v>
                </c:pt>
                <c:pt idx="812">
                  <c:v>15991</c:v>
                </c:pt>
                <c:pt idx="813">
                  <c:v>15995</c:v>
                </c:pt>
                <c:pt idx="814">
                  <c:v>16007</c:v>
                </c:pt>
                <c:pt idx="815">
                  <c:v>16065</c:v>
                </c:pt>
                <c:pt idx="816">
                  <c:v>16123</c:v>
                </c:pt>
                <c:pt idx="817">
                  <c:v>16154</c:v>
                </c:pt>
                <c:pt idx="818">
                  <c:v>16175</c:v>
                </c:pt>
                <c:pt idx="819">
                  <c:v>16204</c:v>
                </c:pt>
                <c:pt idx="820">
                  <c:v>16221</c:v>
                </c:pt>
                <c:pt idx="821">
                  <c:v>16236</c:v>
                </c:pt>
                <c:pt idx="822">
                  <c:v>16250</c:v>
                </c:pt>
                <c:pt idx="823">
                  <c:v>16274</c:v>
                </c:pt>
                <c:pt idx="824">
                  <c:v>16277</c:v>
                </c:pt>
                <c:pt idx="825">
                  <c:v>16305</c:v>
                </c:pt>
                <c:pt idx="826">
                  <c:v>16333</c:v>
                </c:pt>
                <c:pt idx="827">
                  <c:v>16345</c:v>
                </c:pt>
                <c:pt idx="828">
                  <c:v>16360</c:v>
                </c:pt>
                <c:pt idx="829">
                  <c:v>16388</c:v>
                </c:pt>
                <c:pt idx="830">
                  <c:v>16431</c:v>
                </c:pt>
                <c:pt idx="831">
                  <c:v>16447</c:v>
                </c:pt>
                <c:pt idx="832">
                  <c:v>16451</c:v>
                </c:pt>
                <c:pt idx="833">
                  <c:v>16452</c:v>
                </c:pt>
                <c:pt idx="834">
                  <c:v>16453</c:v>
                </c:pt>
                <c:pt idx="835">
                  <c:v>16455</c:v>
                </c:pt>
                <c:pt idx="836">
                  <c:v>16473</c:v>
                </c:pt>
                <c:pt idx="837">
                  <c:v>16505</c:v>
                </c:pt>
                <c:pt idx="838">
                  <c:v>16531</c:v>
                </c:pt>
                <c:pt idx="839">
                  <c:v>16550</c:v>
                </c:pt>
                <c:pt idx="840">
                  <c:v>16563</c:v>
                </c:pt>
                <c:pt idx="841">
                  <c:v>16605</c:v>
                </c:pt>
                <c:pt idx="842">
                  <c:v>16616</c:v>
                </c:pt>
                <c:pt idx="843">
                  <c:v>16689</c:v>
                </c:pt>
                <c:pt idx="844">
                  <c:v>16696</c:v>
                </c:pt>
                <c:pt idx="845">
                  <c:v>16700</c:v>
                </c:pt>
                <c:pt idx="846">
                  <c:v>16703</c:v>
                </c:pt>
                <c:pt idx="847">
                  <c:v>16733</c:v>
                </c:pt>
                <c:pt idx="848">
                  <c:v>16738</c:v>
                </c:pt>
                <c:pt idx="849">
                  <c:v>16756</c:v>
                </c:pt>
                <c:pt idx="850">
                  <c:v>16768</c:v>
                </c:pt>
                <c:pt idx="851">
                  <c:v>16809</c:v>
                </c:pt>
                <c:pt idx="852">
                  <c:v>16862</c:v>
                </c:pt>
                <c:pt idx="853">
                  <c:v>16894</c:v>
                </c:pt>
                <c:pt idx="854">
                  <c:v>16957</c:v>
                </c:pt>
                <c:pt idx="855">
                  <c:v>16962</c:v>
                </c:pt>
                <c:pt idx="856">
                  <c:v>16970</c:v>
                </c:pt>
                <c:pt idx="857">
                  <c:v>16979</c:v>
                </c:pt>
                <c:pt idx="858">
                  <c:v>17012</c:v>
                </c:pt>
                <c:pt idx="859">
                  <c:v>17022</c:v>
                </c:pt>
                <c:pt idx="860">
                  <c:v>17059</c:v>
                </c:pt>
                <c:pt idx="861">
                  <c:v>17060</c:v>
                </c:pt>
                <c:pt idx="862">
                  <c:v>17077</c:v>
                </c:pt>
                <c:pt idx="863">
                  <c:v>17137</c:v>
                </c:pt>
                <c:pt idx="864">
                  <c:v>17142</c:v>
                </c:pt>
                <c:pt idx="865">
                  <c:v>17154</c:v>
                </c:pt>
                <c:pt idx="866">
                  <c:v>17209</c:v>
                </c:pt>
                <c:pt idx="867">
                  <c:v>17214</c:v>
                </c:pt>
                <c:pt idx="868">
                  <c:v>17234</c:v>
                </c:pt>
                <c:pt idx="869">
                  <c:v>17243</c:v>
                </c:pt>
                <c:pt idx="870">
                  <c:v>17277</c:v>
                </c:pt>
                <c:pt idx="871">
                  <c:v>17290</c:v>
                </c:pt>
                <c:pt idx="872">
                  <c:v>17328</c:v>
                </c:pt>
                <c:pt idx="873">
                  <c:v>17342</c:v>
                </c:pt>
                <c:pt idx="874">
                  <c:v>17344</c:v>
                </c:pt>
                <c:pt idx="875">
                  <c:v>17369</c:v>
                </c:pt>
                <c:pt idx="876">
                  <c:v>17410</c:v>
                </c:pt>
                <c:pt idx="877">
                  <c:v>17448</c:v>
                </c:pt>
                <c:pt idx="878">
                  <c:v>17450</c:v>
                </c:pt>
                <c:pt idx="879">
                  <c:v>17493</c:v>
                </c:pt>
                <c:pt idx="880">
                  <c:v>17497</c:v>
                </c:pt>
                <c:pt idx="881">
                  <c:v>17545</c:v>
                </c:pt>
                <c:pt idx="882">
                  <c:v>17594</c:v>
                </c:pt>
                <c:pt idx="883">
                  <c:v>17614</c:v>
                </c:pt>
                <c:pt idx="884">
                  <c:v>17618</c:v>
                </c:pt>
                <c:pt idx="885">
                  <c:v>17679</c:v>
                </c:pt>
                <c:pt idx="886">
                  <c:v>17691</c:v>
                </c:pt>
                <c:pt idx="887">
                  <c:v>17732</c:v>
                </c:pt>
                <c:pt idx="888">
                  <c:v>17756</c:v>
                </c:pt>
                <c:pt idx="889">
                  <c:v>17769</c:v>
                </c:pt>
                <c:pt idx="890">
                  <c:v>17795</c:v>
                </c:pt>
                <c:pt idx="891">
                  <c:v>17809</c:v>
                </c:pt>
                <c:pt idx="892">
                  <c:v>17810</c:v>
                </c:pt>
                <c:pt idx="893">
                  <c:v>17822</c:v>
                </c:pt>
                <c:pt idx="894">
                  <c:v>17842</c:v>
                </c:pt>
                <c:pt idx="895">
                  <c:v>17853</c:v>
                </c:pt>
                <c:pt idx="896">
                  <c:v>17873</c:v>
                </c:pt>
                <c:pt idx="897">
                  <c:v>17946</c:v>
                </c:pt>
                <c:pt idx="898">
                  <c:v>17975</c:v>
                </c:pt>
                <c:pt idx="899">
                  <c:v>17978</c:v>
                </c:pt>
                <c:pt idx="900">
                  <c:v>18023</c:v>
                </c:pt>
                <c:pt idx="901">
                  <c:v>18034</c:v>
                </c:pt>
                <c:pt idx="902">
                  <c:v>18039</c:v>
                </c:pt>
                <c:pt idx="903">
                  <c:v>18044</c:v>
                </c:pt>
                <c:pt idx="904">
                  <c:v>18064</c:v>
                </c:pt>
                <c:pt idx="905">
                  <c:v>18099</c:v>
                </c:pt>
                <c:pt idx="906">
                  <c:v>18107</c:v>
                </c:pt>
                <c:pt idx="907">
                  <c:v>18123</c:v>
                </c:pt>
                <c:pt idx="908">
                  <c:v>18126</c:v>
                </c:pt>
                <c:pt idx="909">
                  <c:v>18163</c:v>
                </c:pt>
                <c:pt idx="910">
                  <c:v>18171</c:v>
                </c:pt>
                <c:pt idx="911">
                  <c:v>18185</c:v>
                </c:pt>
                <c:pt idx="912">
                  <c:v>18189</c:v>
                </c:pt>
                <c:pt idx="913">
                  <c:v>18210</c:v>
                </c:pt>
                <c:pt idx="914">
                  <c:v>18237</c:v>
                </c:pt>
                <c:pt idx="915">
                  <c:v>18244</c:v>
                </c:pt>
                <c:pt idx="916">
                  <c:v>18252</c:v>
                </c:pt>
                <c:pt idx="917">
                  <c:v>18308</c:v>
                </c:pt>
                <c:pt idx="918">
                  <c:v>18328</c:v>
                </c:pt>
                <c:pt idx="919">
                  <c:v>18358</c:v>
                </c:pt>
                <c:pt idx="920">
                  <c:v>18391</c:v>
                </c:pt>
                <c:pt idx="921">
                  <c:v>18400</c:v>
                </c:pt>
                <c:pt idx="922">
                  <c:v>18409</c:v>
                </c:pt>
                <c:pt idx="923">
                  <c:v>18435</c:v>
                </c:pt>
                <c:pt idx="924">
                  <c:v>18440</c:v>
                </c:pt>
                <c:pt idx="925">
                  <c:v>18448</c:v>
                </c:pt>
                <c:pt idx="926">
                  <c:v>18485</c:v>
                </c:pt>
                <c:pt idx="927">
                  <c:v>18505</c:v>
                </c:pt>
                <c:pt idx="928">
                  <c:v>18517</c:v>
                </c:pt>
                <c:pt idx="929">
                  <c:v>18523</c:v>
                </c:pt>
                <c:pt idx="930">
                  <c:v>18528</c:v>
                </c:pt>
                <c:pt idx="931">
                  <c:v>18530</c:v>
                </c:pt>
                <c:pt idx="932">
                  <c:v>18571</c:v>
                </c:pt>
                <c:pt idx="933">
                  <c:v>18671</c:v>
                </c:pt>
                <c:pt idx="934">
                  <c:v>18745</c:v>
                </c:pt>
                <c:pt idx="935">
                  <c:v>18753</c:v>
                </c:pt>
                <c:pt idx="936">
                  <c:v>18773</c:v>
                </c:pt>
                <c:pt idx="937">
                  <c:v>18815</c:v>
                </c:pt>
                <c:pt idx="938">
                  <c:v>18837</c:v>
                </c:pt>
                <c:pt idx="939">
                  <c:v>18841</c:v>
                </c:pt>
                <c:pt idx="940">
                  <c:v>18868</c:v>
                </c:pt>
                <c:pt idx="941">
                  <c:v>18929</c:v>
                </c:pt>
                <c:pt idx="942">
                  <c:v>18930</c:v>
                </c:pt>
                <c:pt idx="943">
                  <c:v>18934</c:v>
                </c:pt>
                <c:pt idx="944">
                  <c:v>18937</c:v>
                </c:pt>
                <c:pt idx="945">
                  <c:v>18966</c:v>
                </c:pt>
                <c:pt idx="946">
                  <c:v>18988</c:v>
                </c:pt>
                <c:pt idx="947">
                  <c:v>19011</c:v>
                </c:pt>
                <c:pt idx="948">
                  <c:v>19035</c:v>
                </c:pt>
                <c:pt idx="949">
                  <c:v>19084</c:v>
                </c:pt>
                <c:pt idx="950">
                  <c:v>19102</c:v>
                </c:pt>
                <c:pt idx="951">
                  <c:v>19111</c:v>
                </c:pt>
                <c:pt idx="952">
                  <c:v>19158</c:v>
                </c:pt>
                <c:pt idx="953">
                  <c:v>19162</c:v>
                </c:pt>
                <c:pt idx="954">
                  <c:v>19212</c:v>
                </c:pt>
                <c:pt idx="955">
                  <c:v>19217</c:v>
                </c:pt>
                <c:pt idx="956">
                  <c:v>19218</c:v>
                </c:pt>
                <c:pt idx="957">
                  <c:v>19266</c:v>
                </c:pt>
                <c:pt idx="958">
                  <c:v>19288</c:v>
                </c:pt>
                <c:pt idx="959">
                  <c:v>19290</c:v>
                </c:pt>
                <c:pt idx="960">
                  <c:v>19302</c:v>
                </c:pt>
                <c:pt idx="961">
                  <c:v>19325</c:v>
                </c:pt>
                <c:pt idx="962">
                  <c:v>19326</c:v>
                </c:pt>
                <c:pt idx="963">
                  <c:v>19346</c:v>
                </c:pt>
                <c:pt idx="964">
                  <c:v>19350</c:v>
                </c:pt>
                <c:pt idx="965">
                  <c:v>19366</c:v>
                </c:pt>
                <c:pt idx="966">
                  <c:v>19442</c:v>
                </c:pt>
                <c:pt idx="967">
                  <c:v>19463</c:v>
                </c:pt>
                <c:pt idx="968">
                  <c:v>19479</c:v>
                </c:pt>
                <c:pt idx="969">
                  <c:v>19492</c:v>
                </c:pt>
                <c:pt idx="970">
                  <c:v>19493</c:v>
                </c:pt>
                <c:pt idx="971">
                  <c:v>19533</c:v>
                </c:pt>
                <c:pt idx="972">
                  <c:v>19550</c:v>
                </c:pt>
                <c:pt idx="973">
                  <c:v>19554</c:v>
                </c:pt>
                <c:pt idx="974">
                  <c:v>19555</c:v>
                </c:pt>
                <c:pt idx="975">
                  <c:v>19562</c:v>
                </c:pt>
                <c:pt idx="976">
                  <c:v>19602</c:v>
                </c:pt>
                <c:pt idx="977">
                  <c:v>19632</c:v>
                </c:pt>
                <c:pt idx="978">
                  <c:v>19641</c:v>
                </c:pt>
                <c:pt idx="979">
                  <c:v>19658</c:v>
                </c:pt>
                <c:pt idx="980">
                  <c:v>19666</c:v>
                </c:pt>
                <c:pt idx="981">
                  <c:v>19690</c:v>
                </c:pt>
                <c:pt idx="982">
                  <c:v>19694</c:v>
                </c:pt>
                <c:pt idx="983">
                  <c:v>19730</c:v>
                </c:pt>
                <c:pt idx="984">
                  <c:v>19758</c:v>
                </c:pt>
                <c:pt idx="985">
                  <c:v>19846</c:v>
                </c:pt>
                <c:pt idx="986">
                  <c:v>19850</c:v>
                </c:pt>
                <c:pt idx="987">
                  <c:v>19853</c:v>
                </c:pt>
                <c:pt idx="988">
                  <c:v>19860</c:v>
                </c:pt>
                <c:pt idx="989">
                  <c:v>19871</c:v>
                </c:pt>
                <c:pt idx="990">
                  <c:v>19885</c:v>
                </c:pt>
                <c:pt idx="991">
                  <c:v>19893</c:v>
                </c:pt>
                <c:pt idx="992">
                  <c:v>19898</c:v>
                </c:pt>
                <c:pt idx="993">
                  <c:v>19928</c:v>
                </c:pt>
                <c:pt idx="994">
                  <c:v>19937</c:v>
                </c:pt>
                <c:pt idx="995">
                  <c:v>19982</c:v>
                </c:pt>
                <c:pt idx="996">
                  <c:v>19984</c:v>
                </c:pt>
                <c:pt idx="997">
                  <c:v>20018</c:v>
                </c:pt>
                <c:pt idx="998">
                  <c:v>20041</c:v>
                </c:pt>
                <c:pt idx="999">
                  <c:v>20073</c:v>
                </c:pt>
                <c:pt idx="1000">
                  <c:v>20088</c:v>
                </c:pt>
                <c:pt idx="1001">
                  <c:v>20105</c:v>
                </c:pt>
                <c:pt idx="1002">
                  <c:v>20109</c:v>
                </c:pt>
                <c:pt idx="1003">
                  <c:v>20127</c:v>
                </c:pt>
                <c:pt idx="1004">
                  <c:v>20132</c:v>
                </c:pt>
                <c:pt idx="1005">
                  <c:v>20142</c:v>
                </c:pt>
                <c:pt idx="1006">
                  <c:v>20144</c:v>
                </c:pt>
                <c:pt idx="1007">
                  <c:v>20188</c:v>
                </c:pt>
                <c:pt idx="1008">
                  <c:v>20214</c:v>
                </c:pt>
                <c:pt idx="1009">
                  <c:v>20229</c:v>
                </c:pt>
                <c:pt idx="1010">
                  <c:v>20233</c:v>
                </c:pt>
                <c:pt idx="1011">
                  <c:v>20255</c:v>
                </c:pt>
                <c:pt idx="1012">
                  <c:v>20263</c:v>
                </c:pt>
                <c:pt idx="1013">
                  <c:v>20268</c:v>
                </c:pt>
                <c:pt idx="1014">
                  <c:v>20357</c:v>
                </c:pt>
                <c:pt idx="1015">
                  <c:v>20402</c:v>
                </c:pt>
                <c:pt idx="1016">
                  <c:v>20410</c:v>
                </c:pt>
                <c:pt idx="1017">
                  <c:v>20418</c:v>
                </c:pt>
                <c:pt idx="1018">
                  <c:v>20444</c:v>
                </c:pt>
                <c:pt idx="1019">
                  <c:v>20445</c:v>
                </c:pt>
                <c:pt idx="1020">
                  <c:v>20494</c:v>
                </c:pt>
                <c:pt idx="1021">
                  <c:v>20535</c:v>
                </c:pt>
                <c:pt idx="1022">
                  <c:v>20543</c:v>
                </c:pt>
                <c:pt idx="1023">
                  <c:v>20569</c:v>
                </c:pt>
                <c:pt idx="1024">
                  <c:v>20587</c:v>
                </c:pt>
                <c:pt idx="1025">
                  <c:v>20597</c:v>
                </c:pt>
                <c:pt idx="1026">
                  <c:v>20717</c:v>
                </c:pt>
                <c:pt idx="1027">
                  <c:v>20727</c:v>
                </c:pt>
                <c:pt idx="1028">
                  <c:v>20861</c:v>
                </c:pt>
                <c:pt idx="1029">
                  <c:v>20863</c:v>
                </c:pt>
                <c:pt idx="1030">
                  <c:v>20892</c:v>
                </c:pt>
                <c:pt idx="1031">
                  <c:v>20895</c:v>
                </c:pt>
                <c:pt idx="1032">
                  <c:v>20898</c:v>
                </c:pt>
                <c:pt idx="1033">
                  <c:v>20924</c:v>
                </c:pt>
                <c:pt idx="1034">
                  <c:v>20944</c:v>
                </c:pt>
                <c:pt idx="1035">
                  <c:v>20965</c:v>
                </c:pt>
                <c:pt idx="1036">
                  <c:v>21003</c:v>
                </c:pt>
                <c:pt idx="1037">
                  <c:v>21029</c:v>
                </c:pt>
                <c:pt idx="1038">
                  <c:v>21034</c:v>
                </c:pt>
                <c:pt idx="1039">
                  <c:v>21038</c:v>
                </c:pt>
                <c:pt idx="1040">
                  <c:v>21050</c:v>
                </c:pt>
                <c:pt idx="1041">
                  <c:v>21061</c:v>
                </c:pt>
                <c:pt idx="1042">
                  <c:v>21094</c:v>
                </c:pt>
                <c:pt idx="1043">
                  <c:v>21164</c:v>
                </c:pt>
                <c:pt idx="1044">
                  <c:v>21174</c:v>
                </c:pt>
                <c:pt idx="1045">
                  <c:v>21223</c:v>
                </c:pt>
                <c:pt idx="1046">
                  <c:v>21239</c:v>
                </c:pt>
                <c:pt idx="1047">
                  <c:v>21277</c:v>
                </c:pt>
                <c:pt idx="1048">
                  <c:v>21303</c:v>
                </c:pt>
                <c:pt idx="1049">
                  <c:v>21318</c:v>
                </c:pt>
                <c:pt idx="1050">
                  <c:v>21347</c:v>
                </c:pt>
                <c:pt idx="1051">
                  <c:v>21370</c:v>
                </c:pt>
                <c:pt idx="1052">
                  <c:v>21385</c:v>
                </c:pt>
                <c:pt idx="1053">
                  <c:v>21417</c:v>
                </c:pt>
                <c:pt idx="1054">
                  <c:v>21424</c:v>
                </c:pt>
                <c:pt idx="1055">
                  <c:v>21427</c:v>
                </c:pt>
                <c:pt idx="1056">
                  <c:v>21429</c:v>
                </c:pt>
                <c:pt idx="1057">
                  <c:v>21457</c:v>
                </c:pt>
                <c:pt idx="1058">
                  <c:v>21462</c:v>
                </c:pt>
                <c:pt idx="1059">
                  <c:v>21496</c:v>
                </c:pt>
                <c:pt idx="1060">
                  <c:v>21506</c:v>
                </c:pt>
                <c:pt idx="1061">
                  <c:v>21557</c:v>
                </c:pt>
                <c:pt idx="1062">
                  <c:v>21567</c:v>
                </c:pt>
                <c:pt idx="1063">
                  <c:v>21601</c:v>
                </c:pt>
                <c:pt idx="1064">
                  <c:v>21613</c:v>
                </c:pt>
                <c:pt idx="1065">
                  <c:v>21619</c:v>
                </c:pt>
                <c:pt idx="1066">
                  <c:v>21664</c:v>
                </c:pt>
                <c:pt idx="1067">
                  <c:v>21686</c:v>
                </c:pt>
                <c:pt idx="1068">
                  <c:v>21687</c:v>
                </c:pt>
                <c:pt idx="1069">
                  <c:v>21693</c:v>
                </c:pt>
                <c:pt idx="1070">
                  <c:v>21726</c:v>
                </c:pt>
                <c:pt idx="1071">
                  <c:v>21730</c:v>
                </c:pt>
                <c:pt idx="1072">
                  <c:v>21742</c:v>
                </c:pt>
                <c:pt idx="1073">
                  <c:v>21748</c:v>
                </c:pt>
                <c:pt idx="1074">
                  <c:v>21750</c:v>
                </c:pt>
                <c:pt idx="1075">
                  <c:v>21751</c:v>
                </c:pt>
                <c:pt idx="1076">
                  <c:v>21756</c:v>
                </c:pt>
                <c:pt idx="1077">
                  <c:v>21788</c:v>
                </c:pt>
                <c:pt idx="1078">
                  <c:v>21798</c:v>
                </c:pt>
                <c:pt idx="1079">
                  <c:v>21862</c:v>
                </c:pt>
                <c:pt idx="1080">
                  <c:v>21863</c:v>
                </c:pt>
                <c:pt idx="1081">
                  <c:v>21871</c:v>
                </c:pt>
                <c:pt idx="1082">
                  <c:v>21886</c:v>
                </c:pt>
                <c:pt idx="1083">
                  <c:v>21903</c:v>
                </c:pt>
                <c:pt idx="1084">
                  <c:v>21914</c:v>
                </c:pt>
                <c:pt idx="1085">
                  <c:v>21950</c:v>
                </c:pt>
                <c:pt idx="1086">
                  <c:v>21972</c:v>
                </c:pt>
                <c:pt idx="1087">
                  <c:v>21990</c:v>
                </c:pt>
                <c:pt idx="1088">
                  <c:v>22000</c:v>
                </c:pt>
                <c:pt idx="1089">
                  <c:v>22002</c:v>
                </c:pt>
                <c:pt idx="1090">
                  <c:v>22018</c:v>
                </c:pt>
                <c:pt idx="1091">
                  <c:v>22023</c:v>
                </c:pt>
                <c:pt idx="1092">
                  <c:v>22028</c:v>
                </c:pt>
                <c:pt idx="1093">
                  <c:v>22029</c:v>
                </c:pt>
                <c:pt idx="1094">
                  <c:v>22031</c:v>
                </c:pt>
                <c:pt idx="1095">
                  <c:v>22035</c:v>
                </c:pt>
                <c:pt idx="1096">
                  <c:v>22040</c:v>
                </c:pt>
                <c:pt idx="1097">
                  <c:v>22080</c:v>
                </c:pt>
                <c:pt idx="1098">
                  <c:v>22096</c:v>
                </c:pt>
                <c:pt idx="1099">
                  <c:v>22097</c:v>
                </c:pt>
                <c:pt idx="1100">
                  <c:v>22106</c:v>
                </c:pt>
                <c:pt idx="1101">
                  <c:v>22117</c:v>
                </c:pt>
                <c:pt idx="1102">
                  <c:v>22124</c:v>
                </c:pt>
                <c:pt idx="1103">
                  <c:v>22157</c:v>
                </c:pt>
                <c:pt idx="1104">
                  <c:v>22215</c:v>
                </c:pt>
                <c:pt idx="1105">
                  <c:v>22218</c:v>
                </c:pt>
                <c:pt idx="1106">
                  <c:v>22233</c:v>
                </c:pt>
                <c:pt idx="1107">
                  <c:v>22250</c:v>
                </c:pt>
                <c:pt idx="1108">
                  <c:v>22284</c:v>
                </c:pt>
                <c:pt idx="1109">
                  <c:v>22296</c:v>
                </c:pt>
                <c:pt idx="1110">
                  <c:v>22300</c:v>
                </c:pt>
                <c:pt idx="1111">
                  <c:v>22303</c:v>
                </c:pt>
                <c:pt idx="1112">
                  <c:v>22366</c:v>
                </c:pt>
                <c:pt idx="1113">
                  <c:v>22369</c:v>
                </c:pt>
                <c:pt idx="1114">
                  <c:v>22377</c:v>
                </c:pt>
                <c:pt idx="1115">
                  <c:v>22419</c:v>
                </c:pt>
                <c:pt idx="1116">
                  <c:v>22440</c:v>
                </c:pt>
                <c:pt idx="1117">
                  <c:v>22467</c:v>
                </c:pt>
                <c:pt idx="1118">
                  <c:v>22476</c:v>
                </c:pt>
                <c:pt idx="1119">
                  <c:v>22521</c:v>
                </c:pt>
                <c:pt idx="1120">
                  <c:v>22535</c:v>
                </c:pt>
                <c:pt idx="1121">
                  <c:v>22551</c:v>
                </c:pt>
                <c:pt idx="1122">
                  <c:v>22577</c:v>
                </c:pt>
                <c:pt idx="1123">
                  <c:v>22603</c:v>
                </c:pt>
                <c:pt idx="1124">
                  <c:v>22606</c:v>
                </c:pt>
                <c:pt idx="1125">
                  <c:v>22608</c:v>
                </c:pt>
                <c:pt idx="1126">
                  <c:v>22612</c:v>
                </c:pt>
                <c:pt idx="1127">
                  <c:v>22616</c:v>
                </c:pt>
                <c:pt idx="1128">
                  <c:v>22649</c:v>
                </c:pt>
                <c:pt idx="1129">
                  <c:v>22670</c:v>
                </c:pt>
                <c:pt idx="1130">
                  <c:v>22674</c:v>
                </c:pt>
                <c:pt idx="1131">
                  <c:v>22679</c:v>
                </c:pt>
                <c:pt idx="1132">
                  <c:v>22690</c:v>
                </c:pt>
                <c:pt idx="1133">
                  <c:v>22718</c:v>
                </c:pt>
                <c:pt idx="1134">
                  <c:v>22727</c:v>
                </c:pt>
                <c:pt idx="1135">
                  <c:v>22730</c:v>
                </c:pt>
                <c:pt idx="1136">
                  <c:v>22750</c:v>
                </c:pt>
                <c:pt idx="1137">
                  <c:v>22754</c:v>
                </c:pt>
                <c:pt idx="1138">
                  <c:v>22770</c:v>
                </c:pt>
                <c:pt idx="1139">
                  <c:v>22797</c:v>
                </c:pt>
                <c:pt idx="1140">
                  <c:v>22815</c:v>
                </c:pt>
                <c:pt idx="1141">
                  <c:v>22840</c:v>
                </c:pt>
                <c:pt idx="1142">
                  <c:v>22866</c:v>
                </c:pt>
                <c:pt idx="1143">
                  <c:v>22884</c:v>
                </c:pt>
                <c:pt idx="1144">
                  <c:v>22918</c:v>
                </c:pt>
                <c:pt idx="1145">
                  <c:v>22920</c:v>
                </c:pt>
                <c:pt idx="1146">
                  <c:v>22956</c:v>
                </c:pt>
                <c:pt idx="1147">
                  <c:v>22997</c:v>
                </c:pt>
                <c:pt idx="1148">
                  <c:v>22998</c:v>
                </c:pt>
                <c:pt idx="1149">
                  <c:v>23040</c:v>
                </c:pt>
                <c:pt idx="1150">
                  <c:v>23042</c:v>
                </c:pt>
                <c:pt idx="1151">
                  <c:v>23064</c:v>
                </c:pt>
                <c:pt idx="1152">
                  <c:v>23092</c:v>
                </c:pt>
                <c:pt idx="1153">
                  <c:v>23105</c:v>
                </c:pt>
                <c:pt idx="1154">
                  <c:v>23122</c:v>
                </c:pt>
                <c:pt idx="1155">
                  <c:v>23126</c:v>
                </c:pt>
                <c:pt idx="1156">
                  <c:v>23167</c:v>
                </c:pt>
                <c:pt idx="1157">
                  <c:v>23180</c:v>
                </c:pt>
                <c:pt idx="1158">
                  <c:v>23193</c:v>
                </c:pt>
                <c:pt idx="1159">
                  <c:v>23237</c:v>
                </c:pt>
                <c:pt idx="1160">
                  <c:v>23291</c:v>
                </c:pt>
                <c:pt idx="1161">
                  <c:v>23295</c:v>
                </c:pt>
                <c:pt idx="1162">
                  <c:v>23297</c:v>
                </c:pt>
                <c:pt idx="1163">
                  <c:v>23309</c:v>
                </c:pt>
                <c:pt idx="1164">
                  <c:v>23314</c:v>
                </c:pt>
                <c:pt idx="1165">
                  <c:v>23330</c:v>
                </c:pt>
                <c:pt idx="1166">
                  <c:v>23341</c:v>
                </c:pt>
                <c:pt idx="1167">
                  <c:v>23347</c:v>
                </c:pt>
                <c:pt idx="1168">
                  <c:v>23363</c:v>
                </c:pt>
                <c:pt idx="1169">
                  <c:v>23388</c:v>
                </c:pt>
                <c:pt idx="1170">
                  <c:v>23418</c:v>
                </c:pt>
                <c:pt idx="1171">
                  <c:v>23473</c:v>
                </c:pt>
                <c:pt idx="1172">
                  <c:v>23555</c:v>
                </c:pt>
                <c:pt idx="1173">
                  <c:v>23559</c:v>
                </c:pt>
                <c:pt idx="1174">
                  <c:v>23567</c:v>
                </c:pt>
                <c:pt idx="1175">
                  <c:v>23596</c:v>
                </c:pt>
                <c:pt idx="1176">
                  <c:v>23617</c:v>
                </c:pt>
                <c:pt idx="1177">
                  <c:v>23618</c:v>
                </c:pt>
                <c:pt idx="1178">
                  <c:v>23679</c:v>
                </c:pt>
                <c:pt idx="1179">
                  <c:v>23691</c:v>
                </c:pt>
                <c:pt idx="1180">
                  <c:v>23694</c:v>
                </c:pt>
                <c:pt idx="1181">
                  <c:v>23710</c:v>
                </c:pt>
                <c:pt idx="1182">
                  <c:v>23723</c:v>
                </c:pt>
                <c:pt idx="1183">
                  <c:v>23738</c:v>
                </c:pt>
                <c:pt idx="1184">
                  <c:v>23747</c:v>
                </c:pt>
                <c:pt idx="1185">
                  <c:v>23759</c:v>
                </c:pt>
                <c:pt idx="1186">
                  <c:v>23776</c:v>
                </c:pt>
                <c:pt idx="1187">
                  <c:v>23794</c:v>
                </c:pt>
                <c:pt idx="1188">
                  <c:v>23809</c:v>
                </c:pt>
                <c:pt idx="1189">
                  <c:v>23811</c:v>
                </c:pt>
                <c:pt idx="1190">
                  <c:v>23813</c:v>
                </c:pt>
                <c:pt idx="1191">
                  <c:v>23814</c:v>
                </c:pt>
                <c:pt idx="1192">
                  <c:v>23833</c:v>
                </c:pt>
                <c:pt idx="1193">
                  <c:v>23836</c:v>
                </c:pt>
                <c:pt idx="1194">
                  <c:v>23840</c:v>
                </c:pt>
                <c:pt idx="1195">
                  <c:v>23902</c:v>
                </c:pt>
                <c:pt idx="1196">
                  <c:v>23948</c:v>
                </c:pt>
                <c:pt idx="1197">
                  <c:v>24013</c:v>
                </c:pt>
                <c:pt idx="1198">
                  <c:v>24023</c:v>
                </c:pt>
                <c:pt idx="1199">
                  <c:v>24057</c:v>
                </c:pt>
                <c:pt idx="1200">
                  <c:v>24063</c:v>
                </c:pt>
                <c:pt idx="1201">
                  <c:v>24071</c:v>
                </c:pt>
                <c:pt idx="1202">
                  <c:v>24086</c:v>
                </c:pt>
                <c:pt idx="1203">
                  <c:v>24091</c:v>
                </c:pt>
                <c:pt idx="1204">
                  <c:v>24109</c:v>
                </c:pt>
                <c:pt idx="1205">
                  <c:v>24123</c:v>
                </c:pt>
                <c:pt idx="1206">
                  <c:v>24143</c:v>
                </c:pt>
                <c:pt idx="1207">
                  <c:v>24169</c:v>
                </c:pt>
                <c:pt idx="1208">
                  <c:v>24171</c:v>
                </c:pt>
                <c:pt idx="1209">
                  <c:v>24208</c:v>
                </c:pt>
                <c:pt idx="1210">
                  <c:v>24286</c:v>
                </c:pt>
                <c:pt idx="1211">
                  <c:v>24306</c:v>
                </c:pt>
                <c:pt idx="1212">
                  <c:v>24317</c:v>
                </c:pt>
                <c:pt idx="1213">
                  <c:v>24341</c:v>
                </c:pt>
                <c:pt idx="1214">
                  <c:v>24355</c:v>
                </c:pt>
                <c:pt idx="1215">
                  <c:v>24382</c:v>
                </c:pt>
                <c:pt idx="1216">
                  <c:v>24398</c:v>
                </c:pt>
                <c:pt idx="1217">
                  <c:v>24400</c:v>
                </c:pt>
                <c:pt idx="1218">
                  <c:v>24406</c:v>
                </c:pt>
                <c:pt idx="1219">
                  <c:v>24420</c:v>
                </c:pt>
                <c:pt idx="1220">
                  <c:v>24421</c:v>
                </c:pt>
                <c:pt idx="1221">
                  <c:v>24422</c:v>
                </c:pt>
                <c:pt idx="1222">
                  <c:v>24430</c:v>
                </c:pt>
                <c:pt idx="1223">
                  <c:v>24431</c:v>
                </c:pt>
                <c:pt idx="1224">
                  <c:v>24452</c:v>
                </c:pt>
                <c:pt idx="1225">
                  <c:v>24495</c:v>
                </c:pt>
                <c:pt idx="1226">
                  <c:v>24509</c:v>
                </c:pt>
                <c:pt idx="1227">
                  <c:v>24522</c:v>
                </c:pt>
                <c:pt idx="1228">
                  <c:v>24540</c:v>
                </c:pt>
                <c:pt idx="1229">
                  <c:v>24569</c:v>
                </c:pt>
                <c:pt idx="1230">
                  <c:v>24578</c:v>
                </c:pt>
                <c:pt idx="1231">
                  <c:v>24588</c:v>
                </c:pt>
                <c:pt idx="1232">
                  <c:v>24612</c:v>
                </c:pt>
                <c:pt idx="1233">
                  <c:v>24618</c:v>
                </c:pt>
                <c:pt idx="1234">
                  <c:v>24630</c:v>
                </c:pt>
                <c:pt idx="1235">
                  <c:v>24633</c:v>
                </c:pt>
                <c:pt idx="1236">
                  <c:v>24660</c:v>
                </c:pt>
                <c:pt idx="1237">
                  <c:v>24669</c:v>
                </c:pt>
                <c:pt idx="1238">
                  <c:v>24672</c:v>
                </c:pt>
                <c:pt idx="1239">
                  <c:v>24683</c:v>
                </c:pt>
                <c:pt idx="1240">
                  <c:v>24686</c:v>
                </c:pt>
                <c:pt idx="1241">
                  <c:v>24692</c:v>
                </c:pt>
                <c:pt idx="1242">
                  <c:v>24735</c:v>
                </c:pt>
                <c:pt idx="1243">
                  <c:v>24747</c:v>
                </c:pt>
                <c:pt idx="1244">
                  <c:v>24781</c:v>
                </c:pt>
                <c:pt idx="1245">
                  <c:v>24784</c:v>
                </c:pt>
                <c:pt idx="1246">
                  <c:v>24802</c:v>
                </c:pt>
                <c:pt idx="1247">
                  <c:v>24856</c:v>
                </c:pt>
                <c:pt idx="1248">
                  <c:v>24885</c:v>
                </c:pt>
                <c:pt idx="1249">
                  <c:v>24889</c:v>
                </c:pt>
                <c:pt idx="1250">
                  <c:v>24926</c:v>
                </c:pt>
                <c:pt idx="1251">
                  <c:v>24927</c:v>
                </c:pt>
                <c:pt idx="1252">
                  <c:v>24928</c:v>
                </c:pt>
                <c:pt idx="1253">
                  <c:v>24934</c:v>
                </c:pt>
                <c:pt idx="1254">
                  <c:v>24960</c:v>
                </c:pt>
                <c:pt idx="1255">
                  <c:v>24988</c:v>
                </c:pt>
                <c:pt idx="1256">
                  <c:v>25009</c:v>
                </c:pt>
                <c:pt idx="1257">
                  <c:v>25011</c:v>
                </c:pt>
                <c:pt idx="1258">
                  <c:v>25020</c:v>
                </c:pt>
                <c:pt idx="1259">
                  <c:v>25071</c:v>
                </c:pt>
                <c:pt idx="1260">
                  <c:v>25180</c:v>
                </c:pt>
                <c:pt idx="1261">
                  <c:v>25185</c:v>
                </c:pt>
                <c:pt idx="1262">
                  <c:v>25269</c:v>
                </c:pt>
                <c:pt idx="1263">
                  <c:v>25289</c:v>
                </c:pt>
                <c:pt idx="1264">
                  <c:v>25321</c:v>
                </c:pt>
                <c:pt idx="1265">
                  <c:v>25367</c:v>
                </c:pt>
                <c:pt idx="1266">
                  <c:v>25386</c:v>
                </c:pt>
                <c:pt idx="1267">
                  <c:v>25425</c:v>
                </c:pt>
                <c:pt idx="1268">
                  <c:v>25435</c:v>
                </c:pt>
                <c:pt idx="1269">
                  <c:v>25462</c:v>
                </c:pt>
                <c:pt idx="1270">
                  <c:v>25525</c:v>
                </c:pt>
                <c:pt idx="1271">
                  <c:v>25628</c:v>
                </c:pt>
                <c:pt idx="1272">
                  <c:v>25629</c:v>
                </c:pt>
                <c:pt idx="1273">
                  <c:v>25659</c:v>
                </c:pt>
                <c:pt idx="1274">
                  <c:v>25666</c:v>
                </c:pt>
                <c:pt idx="1275">
                  <c:v>25668</c:v>
                </c:pt>
                <c:pt idx="1276">
                  <c:v>25679</c:v>
                </c:pt>
                <c:pt idx="1277">
                  <c:v>25700</c:v>
                </c:pt>
                <c:pt idx="1278">
                  <c:v>25724</c:v>
                </c:pt>
                <c:pt idx="1279">
                  <c:v>25834</c:v>
                </c:pt>
                <c:pt idx="1280">
                  <c:v>25852</c:v>
                </c:pt>
                <c:pt idx="1281">
                  <c:v>25883</c:v>
                </c:pt>
                <c:pt idx="1282">
                  <c:v>25890</c:v>
                </c:pt>
                <c:pt idx="1283">
                  <c:v>25894</c:v>
                </c:pt>
                <c:pt idx="1284">
                  <c:v>25917</c:v>
                </c:pt>
                <c:pt idx="1285">
                  <c:v>25931</c:v>
                </c:pt>
                <c:pt idx="1286">
                  <c:v>25953</c:v>
                </c:pt>
                <c:pt idx="1287">
                  <c:v>25987</c:v>
                </c:pt>
                <c:pt idx="1288">
                  <c:v>25993</c:v>
                </c:pt>
                <c:pt idx="1289">
                  <c:v>25996</c:v>
                </c:pt>
                <c:pt idx="1290">
                  <c:v>25998</c:v>
                </c:pt>
                <c:pt idx="1291">
                  <c:v>26011</c:v>
                </c:pt>
                <c:pt idx="1292">
                  <c:v>26015</c:v>
                </c:pt>
                <c:pt idx="1293">
                  <c:v>26021</c:v>
                </c:pt>
                <c:pt idx="1294">
                  <c:v>26116</c:v>
                </c:pt>
                <c:pt idx="1295">
                  <c:v>26127</c:v>
                </c:pt>
                <c:pt idx="1296">
                  <c:v>26143</c:v>
                </c:pt>
                <c:pt idx="1297">
                  <c:v>26182</c:v>
                </c:pt>
                <c:pt idx="1298">
                  <c:v>26193</c:v>
                </c:pt>
                <c:pt idx="1299">
                  <c:v>26212</c:v>
                </c:pt>
                <c:pt idx="1300">
                  <c:v>26225</c:v>
                </c:pt>
                <c:pt idx="1301">
                  <c:v>26233</c:v>
                </c:pt>
                <c:pt idx="1302">
                  <c:v>26277</c:v>
                </c:pt>
                <c:pt idx="1303">
                  <c:v>26312</c:v>
                </c:pt>
                <c:pt idx="1304">
                  <c:v>26318</c:v>
                </c:pt>
                <c:pt idx="1305">
                  <c:v>26441</c:v>
                </c:pt>
                <c:pt idx="1306">
                  <c:v>26476</c:v>
                </c:pt>
                <c:pt idx="1307">
                  <c:v>26486</c:v>
                </c:pt>
                <c:pt idx="1308">
                  <c:v>26488</c:v>
                </c:pt>
                <c:pt idx="1309">
                  <c:v>26521</c:v>
                </c:pt>
                <c:pt idx="1310">
                  <c:v>26542</c:v>
                </c:pt>
                <c:pt idx="1311">
                  <c:v>26543</c:v>
                </c:pt>
                <c:pt idx="1312">
                  <c:v>26550</c:v>
                </c:pt>
                <c:pt idx="1313">
                  <c:v>26557</c:v>
                </c:pt>
                <c:pt idx="1314">
                  <c:v>26566</c:v>
                </c:pt>
                <c:pt idx="1315">
                  <c:v>26572</c:v>
                </c:pt>
                <c:pt idx="1316">
                  <c:v>26589</c:v>
                </c:pt>
                <c:pt idx="1317">
                  <c:v>26605</c:v>
                </c:pt>
                <c:pt idx="1318">
                  <c:v>26607</c:v>
                </c:pt>
                <c:pt idx="1319">
                  <c:v>26632</c:v>
                </c:pt>
                <c:pt idx="1320">
                  <c:v>26658</c:v>
                </c:pt>
                <c:pt idx="1321">
                  <c:v>26670</c:v>
                </c:pt>
                <c:pt idx="1322">
                  <c:v>26678</c:v>
                </c:pt>
                <c:pt idx="1323">
                  <c:v>26713</c:v>
                </c:pt>
                <c:pt idx="1324">
                  <c:v>26762</c:v>
                </c:pt>
                <c:pt idx="1325">
                  <c:v>26780</c:v>
                </c:pt>
                <c:pt idx="1326">
                  <c:v>26782</c:v>
                </c:pt>
                <c:pt idx="1327">
                  <c:v>26799</c:v>
                </c:pt>
                <c:pt idx="1328">
                  <c:v>26804</c:v>
                </c:pt>
                <c:pt idx="1329">
                  <c:v>26824</c:v>
                </c:pt>
                <c:pt idx="1330">
                  <c:v>26879</c:v>
                </c:pt>
                <c:pt idx="1331">
                  <c:v>26915</c:v>
                </c:pt>
                <c:pt idx="1332">
                  <c:v>26918</c:v>
                </c:pt>
                <c:pt idx="1333">
                  <c:v>26935</c:v>
                </c:pt>
                <c:pt idx="1334">
                  <c:v>26938</c:v>
                </c:pt>
                <c:pt idx="1335">
                  <c:v>27042</c:v>
                </c:pt>
                <c:pt idx="1336">
                  <c:v>27050</c:v>
                </c:pt>
                <c:pt idx="1337">
                  <c:v>27063</c:v>
                </c:pt>
                <c:pt idx="1338">
                  <c:v>27094</c:v>
                </c:pt>
                <c:pt idx="1339">
                  <c:v>27098</c:v>
                </c:pt>
                <c:pt idx="1340">
                  <c:v>27103</c:v>
                </c:pt>
                <c:pt idx="1341">
                  <c:v>27113</c:v>
                </c:pt>
                <c:pt idx="1342">
                  <c:v>27145</c:v>
                </c:pt>
                <c:pt idx="1343">
                  <c:v>27146</c:v>
                </c:pt>
                <c:pt idx="1344">
                  <c:v>27150</c:v>
                </c:pt>
                <c:pt idx="1345">
                  <c:v>27159</c:v>
                </c:pt>
                <c:pt idx="1346">
                  <c:v>27220</c:v>
                </c:pt>
                <c:pt idx="1347">
                  <c:v>27223</c:v>
                </c:pt>
                <c:pt idx="1348">
                  <c:v>27268</c:v>
                </c:pt>
                <c:pt idx="1349">
                  <c:v>27277</c:v>
                </c:pt>
                <c:pt idx="1350">
                  <c:v>27302</c:v>
                </c:pt>
                <c:pt idx="1351">
                  <c:v>27305</c:v>
                </c:pt>
                <c:pt idx="1352">
                  <c:v>27395</c:v>
                </c:pt>
                <c:pt idx="1353">
                  <c:v>27432</c:v>
                </c:pt>
                <c:pt idx="1354">
                  <c:v>27437</c:v>
                </c:pt>
                <c:pt idx="1355">
                  <c:v>27447</c:v>
                </c:pt>
                <c:pt idx="1356">
                  <c:v>27474</c:v>
                </c:pt>
                <c:pt idx="1357">
                  <c:v>27485</c:v>
                </c:pt>
                <c:pt idx="1358">
                  <c:v>27540</c:v>
                </c:pt>
                <c:pt idx="1359">
                  <c:v>27564</c:v>
                </c:pt>
                <c:pt idx="1360">
                  <c:v>27603</c:v>
                </c:pt>
                <c:pt idx="1361">
                  <c:v>27612</c:v>
                </c:pt>
                <c:pt idx="1362">
                  <c:v>27625</c:v>
                </c:pt>
                <c:pt idx="1363">
                  <c:v>27632</c:v>
                </c:pt>
                <c:pt idx="1364">
                  <c:v>27639</c:v>
                </c:pt>
                <c:pt idx="1365">
                  <c:v>27645</c:v>
                </c:pt>
                <c:pt idx="1366">
                  <c:v>27652</c:v>
                </c:pt>
                <c:pt idx="1367">
                  <c:v>27663</c:v>
                </c:pt>
                <c:pt idx="1368">
                  <c:v>27686</c:v>
                </c:pt>
                <c:pt idx="1369">
                  <c:v>27712</c:v>
                </c:pt>
                <c:pt idx="1370">
                  <c:v>27722</c:v>
                </c:pt>
                <c:pt idx="1371">
                  <c:v>27747</c:v>
                </c:pt>
                <c:pt idx="1372">
                  <c:v>27792</c:v>
                </c:pt>
                <c:pt idx="1373">
                  <c:v>27830</c:v>
                </c:pt>
                <c:pt idx="1374">
                  <c:v>27835</c:v>
                </c:pt>
                <c:pt idx="1375">
                  <c:v>27899</c:v>
                </c:pt>
                <c:pt idx="1376">
                  <c:v>27902</c:v>
                </c:pt>
                <c:pt idx="1377">
                  <c:v>27918</c:v>
                </c:pt>
                <c:pt idx="1378">
                  <c:v>27940</c:v>
                </c:pt>
                <c:pt idx="1379">
                  <c:v>27973</c:v>
                </c:pt>
                <c:pt idx="1380">
                  <c:v>27976</c:v>
                </c:pt>
                <c:pt idx="1381">
                  <c:v>27998</c:v>
                </c:pt>
                <c:pt idx="1382">
                  <c:v>28004</c:v>
                </c:pt>
                <c:pt idx="1383">
                  <c:v>28012</c:v>
                </c:pt>
                <c:pt idx="1384">
                  <c:v>28032</c:v>
                </c:pt>
                <c:pt idx="1385">
                  <c:v>28054</c:v>
                </c:pt>
                <c:pt idx="1386">
                  <c:v>28063</c:v>
                </c:pt>
                <c:pt idx="1387">
                  <c:v>28082</c:v>
                </c:pt>
                <c:pt idx="1388">
                  <c:v>28083</c:v>
                </c:pt>
                <c:pt idx="1389">
                  <c:v>28126</c:v>
                </c:pt>
                <c:pt idx="1390">
                  <c:v>28160</c:v>
                </c:pt>
                <c:pt idx="1391">
                  <c:v>28210</c:v>
                </c:pt>
                <c:pt idx="1392">
                  <c:v>28228</c:v>
                </c:pt>
                <c:pt idx="1393">
                  <c:v>28250</c:v>
                </c:pt>
                <c:pt idx="1394">
                  <c:v>28272</c:v>
                </c:pt>
                <c:pt idx="1395">
                  <c:v>28287</c:v>
                </c:pt>
                <c:pt idx="1396">
                  <c:v>28301</c:v>
                </c:pt>
                <c:pt idx="1397">
                  <c:v>28302</c:v>
                </c:pt>
                <c:pt idx="1398">
                  <c:v>28339</c:v>
                </c:pt>
                <c:pt idx="1399">
                  <c:v>28346</c:v>
                </c:pt>
                <c:pt idx="1400">
                  <c:v>28382</c:v>
                </c:pt>
                <c:pt idx="1401">
                  <c:v>28400</c:v>
                </c:pt>
                <c:pt idx="1402">
                  <c:v>28402</c:v>
                </c:pt>
                <c:pt idx="1403">
                  <c:v>28428</c:v>
                </c:pt>
                <c:pt idx="1404">
                  <c:v>28529</c:v>
                </c:pt>
                <c:pt idx="1405">
                  <c:v>28562</c:v>
                </c:pt>
                <c:pt idx="1406">
                  <c:v>28586</c:v>
                </c:pt>
                <c:pt idx="1407">
                  <c:v>28596</c:v>
                </c:pt>
                <c:pt idx="1408">
                  <c:v>28612</c:v>
                </c:pt>
                <c:pt idx="1409">
                  <c:v>28616</c:v>
                </c:pt>
                <c:pt idx="1410">
                  <c:v>28623</c:v>
                </c:pt>
                <c:pt idx="1411">
                  <c:v>28625</c:v>
                </c:pt>
                <c:pt idx="1412">
                  <c:v>28630</c:v>
                </c:pt>
                <c:pt idx="1413">
                  <c:v>28654</c:v>
                </c:pt>
                <c:pt idx="1414">
                  <c:v>28667</c:v>
                </c:pt>
                <c:pt idx="1415">
                  <c:v>28711</c:v>
                </c:pt>
                <c:pt idx="1416">
                  <c:v>28726</c:v>
                </c:pt>
                <c:pt idx="1417">
                  <c:v>28769</c:v>
                </c:pt>
                <c:pt idx="1418">
                  <c:v>28796</c:v>
                </c:pt>
                <c:pt idx="1419">
                  <c:v>28804</c:v>
                </c:pt>
                <c:pt idx="1420">
                  <c:v>28817</c:v>
                </c:pt>
                <c:pt idx="1421">
                  <c:v>28842</c:v>
                </c:pt>
                <c:pt idx="1422">
                  <c:v>28863</c:v>
                </c:pt>
                <c:pt idx="1423">
                  <c:v>28864</c:v>
                </c:pt>
                <c:pt idx="1424">
                  <c:v>28996</c:v>
                </c:pt>
                <c:pt idx="1425">
                  <c:v>29001</c:v>
                </c:pt>
                <c:pt idx="1426">
                  <c:v>29012</c:v>
                </c:pt>
                <c:pt idx="1427">
                  <c:v>29036</c:v>
                </c:pt>
                <c:pt idx="1428">
                  <c:v>29045</c:v>
                </c:pt>
                <c:pt idx="1429">
                  <c:v>29085</c:v>
                </c:pt>
                <c:pt idx="1430">
                  <c:v>29102</c:v>
                </c:pt>
                <c:pt idx="1431">
                  <c:v>29185</c:v>
                </c:pt>
                <c:pt idx="1432">
                  <c:v>29212</c:v>
                </c:pt>
                <c:pt idx="1433">
                  <c:v>29229</c:v>
                </c:pt>
                <c:pt idx="1434">
                  <c:v>29235</c:v>
                </c:pt>
                <c:pt idx="1435">
                  <c:v>29247</c:v>
                </c:pt>
                <c:pt idx="1436">
                  <c:v>29280</c:v>
                </c:pt>
                <c:pt idx="1437">
                  <c:v>29294</c:v>
                </c:pt>
                <c:pt idx="1438">
                  <c:v>29348</c:v>
                </c:pt>
                <c:pt idx="1439">
                  <c:v>29369</c:v>
                </c:pt>
                <c:pt idx="1440">
                  <c:v>29439</c:v>
                </c:pt>
                <c:pt idx="1441">
                  <c:v>29444</c:v>
                </c:pt>
                <c:pt idx="1442">
                  <c:v>29463</c:v>
                </c:pt>
                <c:pt idx="1443">
                  <c:v>29464</c:v>
                </c:pt>
                <c:pt idx="1444">
                  <c:v>29465</c:v>
                </c:pt>
                <c:pt idx="1445">
                  <c:v>29476</c:v>
                </c:pt>
                <c:pt idx="1446">
                  <c:v>29504</c:v>
                </c:pt>
                <c:pt idx="1447">
                  <c:v>29556</c:v>
                </c:pt>
                <c:pt idx="1448">
                  <c:v>29565</c:v>
                </c:pt>
                <c:pt idx="1449">
                  <c:v>29586</c:v>
                </c:pt>
                <c:pt idx="1450">
                  <c:v>29587</c:v>
                </c:pt>
                <c:pt idx="1451">
                  <c:v>29606</c:v>
                </c:pt>
                <c:pt idx="1452">
                  <c:v>29627</c:v>
                </c:pt>
                <c:pt idx="1453">
                  <c:v>29631</c:v>
                </c:pt>
                <c:pt idx="1454">
                  <c:v>29637</c:v>
                </c:pt>
                <c:pt idx="1455">
                  <c:v>29683</c:v>
                </c:pt>
                <c:pt idx="1456">
                  <c:v>29698</c:v>
                </c:pt>
                <c:pt idx="1457">
                  <c:v>29706</c:v>
                </c:pt>
                <c:pt idx="1458">
                  <c:v>29716</c:v>
                </c:pt>
                <c:pt idx="1459">
                  <c:v>29738</c:v>
                </c:pt>
                <c:pt idx="1460">
                  <c:v>29748</c:v>
                </c:pt>
                <c:pt idx="1461">
                  <c:v>29755</c:v>
                </c:pt>
                <c:pt idx="1462">
                  <c:v>29763</c:v>
                </c:pt>
                <c:pt idx="1463">
                  <c:v>29804</c:v>
                </c:pt>
                <c:pt idx="1464">
                  <c:v>29819</c:v>
                </c:pt>
                <c:pt idx="1465">
                  <c:v>29830</c:v>
                </c:pt>
                <c:pt idx="1466">
                  <c:v>29831</c:v>
                </c:pt>
                <c:pt idx="1467">
                  <c:v>29851</c:v>
                </c:pt>
                <c:pt idx="1468">
                  <c:v>29874</c:v>
                </c:pt>
                <c:pt idx="1469">
                  <c:v>29878</c:v>
                </c:pt>
                <c:pt idx="1470">
                  <c:v>29882</c:v>
                </c:pt>
                <c:pt idx="1471">
                  <c:v>29888</c:v>
                </c:pt>
                <c:pt idx="1472">
                  <c:v>29906</c:v>
                </c:pt>
                <c:pt idx="1473">
                  <c:v>29913</c:v>
                </c:pt>
                <c:pt idx="1474">
                  <c:v>29932</c:v>
                </c:pt>
                <c:pt idx="1475">
                  <c:v>29933</c:v>
                </c:pt>
                <c:pt idx="1476">
                  <c:v>29935</c:v>
                </c:pt>
                <c:pt idx="1477">
                  <c:v>29957</c:v>
                </c:pt>
                <c:pt idx="1478">
                  <c:v>29979</c:v>
                </c:pt>
                <c:pt idx="1479">
                  <c:v>29981</c:v>
                </c:pt>
                <c:pt idx="1480">
                  <c:v>29992</c:v>
                </c:pt>
                <c:pt idx="1481">
                  <c:v>29999</c:v>
                </c:pt>
              </c:numCache>
            </c:numRef>
          </c:xVal>
          <c:yVal>
            <c:numRef>
              <c:f>'RoomSplit(rand50)'!$C$2:$C$1483</c:f>
              <c:numCache>
                <c:formatCode>General</c:formatCode>
                <c:ptCount val="1482"/>
                <c:pt idx="0">
                  <c:v>69</c:v>
                </c:pt>
                <c:pt idx="1">
                  <c:v>87</c:v>
                </c:pt>
                <c:pt idx="2">
                  <c:v>102</c:v>
                </c:pt>
                <c:pt idx="3">
                  <c:v>61</c:v>
                </c:pt>
                <c:pt idx="4">
                  <c:v>76</c:v>
                </c:pt>
                <c:pt idx="5">
                  <c:v>129</c:v>
                </c:pt>
                <c:pt idx="6">
                  <c:v>120</c:v>
                </c:pt>
                <c:pt idx="7">
                  <c:v>104</c:v>
                </c:pt>
                <c:pt idx="8">
                  <c:v>177</c:v>
                </c:pt>
                <c:pt idx="9">
                  <c:v>78</c:v>
                </c:pt>
                <c:pt idx="10">
                  <c:v>164</c:v>
                </c:pt>
                <c:pt idx="11">
                  <c:v>79</c:v>
                </c:pt>
                <c:pt idx="12">
                  <c:v>51</c:v>
                </c:pt>
                <c:pt idx="13">
                  <c:v>98</c:v>
                </c:pt>
                <c:pt idx="14">
                  <c:v>100</c:v>
                </c:pt>
                <c:pt idx="15">
                  <c:v>106</c:v>
                </c:pt>
                <c:pt idx="16">
                  <c:v>55</c:v>
                </c:pt>
                <c:pt idx="17">
                  <c:v>86</c:v>
                </c:pt>
                <c:pt idx="18">
                  <c:v>108</c:v>
                </c:pt>
                <c:pt idx="19">
                  <c:v>54</c:v>
                </c:pt>
                <c:pt idx="20">
                  <c:v>113</c:v>
                </c:pt>
                <c:pt idx="21">
                  <c:v>118</c:v>
                </c:pt>
                <c:pt idx="22">
                  <c:v>68</c:v>
                </c:pt>
                <c:pt idx="23">
                  <c:v>72</c:v>
                </c:pt>
                <c:pt idx="24">
                  <c:v>119</c:v>
                </c:pt>
                <c:pt idx="25">
                  <c:v>87</c:v>
                </c:pt>
                <c:pt idx="26">
                  <c:v>91</c:v>
                </c:pt>
                <c:pt idx="27">
                  <c:v>142</c:v>
                </c:pt>
                <c:pt idx="28">
                  <c:v>116</c:v>
                </c:pt>
                <c:pt idx="29">
                  <c:v>119</c:v>
                </c:pt>
                <c:pt idx="30">
                  <c:v>127</c:v>
                </c:pt>
                <c:pt idx="31">
                  <c:v>101</c:v>
                </c:pt>
                <c:pt idx="32">
                  <c:v>107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115</c:v>
                </c:pt>
                <c:pt idx="37">
                  <c:v>135</c:v>
                </c:pt>
                <c:pt idx="38">
                  <c:v>102</c:v>
                </c:pt>
                <c:pt idx="39">
                  <c:v>122</c:v>
                </c:pt>
                <c:pt idx="40">
                  <c:v>108</c:v>
                </c:pt>
                <c:pt idx="41">
                  <c:v>105</c:v>
                </c:pt>
                <c:pt idx="42">
                  <c:v>44</c:v>
                </c:pt>
                <c:pt idx="43">
                  <c:v>55</c:v>
                </c:pt>
                <c:pt idx="44">
                  <c:v>69</c:v>
                </c:pt>
                <c:pt idx="45">
                  <c:v>77</c:v>
                </c:pt>
                <c:pt idx="46">
                  <c:v>77</c:v>
                </c:pt>
                <c:pt idx="47">
                  <c:v>78</c:v>
                </c:pt>
                <c:pt idx="48">
                  <c:v>62</c:v>
                </c:pt>
                <c:pt idx="49">
                  <c:v>173</c:v>
                </c:pt>
                <c:pt idx="50">
                  <c:v>159</c:v>
                </c:pt>
                <c:pt idx="51">
                  <c:v>130</c:v>
                </c:pt>
                <c:pt idx="52">
                  <c:v>147</c:v>
                </c:pt>
                <c:pt idx="53">
                  <c:v>65</c:v>
                </c:pt>
                <c:pt idx="54">
                  <c:v>109</c:v>
                </c:pt>
                <c:pt idx="55">
                  <c:v>97</c:v>
                </c:pt>
                <c:pt idx="56">
                  <c:v>192</c:v>
                </c:pt>
                <c:pt idx="57">
                  <c:v>182</c:v>
                </c:pt>
                <c:pt idx="58">
                  <c:v>172</c:v>
                </c:pt>
                <c:pt idx="59">
                  <c:v>249</c:v>
                </c:pt>
                <c:pt idx="60">
                  <c:v>59</c:v>
                </c:pt>
                <c:pt idx="61">
                  <c:v>64</c:v>
                </c:pt>
                <c:pt idx="62">
                  <c:v>161</c:v>
                </c:pt>
                <c:pt idx="63">
                  <c:v>61</c:v>
                </c:pt>
                <c:pt idx="64">
                  <c:v>137</c:v>
                </c:pt>
                <c:pt idx="65">
                  <c:v>228</c:v>
                </c:pt>
                <c:pt idx="66">
                  <c:v>83</c:v>
                </c:pt>
                <c:pt idx="67">
                  <c:v>43</c:v>
                </c:pt>
                <c:pt idx="68">
                  <c:v>185</c:v>
                </c:pt>
                <c:pt idx="69">
                  <c:v>59</c:v>
                </c:pt>
                <c:pt idx="70">
                  <c:v>153</c:v>
                </c:pt>
                <c:pt idx="71">
                  <c:v>182</c:v>
                </c:pt>
                <c:pt idx="72">
                  <c:v>170</c:v>
                </c:pt>
                <c:pt idx="73">
                  <c:v>79</c:v>
                </c:pt>
                <c:pt idx="74">
                  <c:v>133</c:v>
                </c:pt>
                <c:pt idx="75">
                  <c:v>62</c:v>
                </c:pt>
                <c:pt idx="76">
                  <c:v>99</c:v>
                </c:pt>
                <c:pt idx="77">
                  <c:v>70</c:v>
                </c:pt>
                <c:pt idx="78">
                  <c:v>84</c:v>
                </c:pt>
                <c:pt idx="79">
                  <c:v>124</c:v>
                </c:pt>
                <c:pt idx="80">
                  <c:v>102</c:v>
                </c:pt>
                <c:pt idx="81">
                  <c:v>102</c:v>
                </c:pt>
                <c:pt idx="82">
                  <c:v>114</c:v>
                </c:pt>
                <c:pt idx="83">
                  <c:v>52</c:v>
                </c:pt>
                <c:pt idx="84">
                  <c:v>139</c:v>
                </c:pt>
                <c:pt idx="85">
                  <c:v>114</c:v>
                </c:pt>
                <c:pt idx="86">
                  <c:v>67</c:v>
                </c:pt>
                <c:pt idx="87">
                  <c:v>113</c:v>
                </c:pt>
                <c:pt idx="88">
                  <c:v>97</c:v>
                </c:pt>
                <c:pt idx="89">
                  <c:v>133</c:v>
                </c:pt>
                <c:pt idx="90">
                  <c:v>87</c:v>
                </c:pt>
                <c:pt idx="91">
                  <c:v>132</c:v>
                </c:pt>
                <c:pt idx="92">
                  <c:v>108</c:v>
                </c:pt>
                <c:pt idx="93">
                  <c:v>155</c:v>
                </c:pt>
                <c:pt idx="94">
                  <c:v>163</c:v>
                </c:pt>
                <c:pt idx="95">
                  <c:v>52</c:v>
                </c:pt>
                <c:pt idx="96">
                  <c:v>128</c:v>
                </c:pt>
                <c:pt idx="97">
                  <c:v>183</c:v>
                </c:pt>
                <c:pt idx="98">
                  <c:v>61</c:v>
                </c:pt>
                <c:pt idx="99">
                  <c:v>115</c:v>
                </c:pt>
                <c:pt idx="100">
                  <c:v>72</c:v>
                </c:pt>
                <c:pt idx="101">
                  <c:v>118</c:v>
                </c:pt>
                <c:pt idx="102">
                  <c:v>196</c:v>
                </c:pt>
                <c:pt idx="103">
                  <c:v>92</c:v>
                </c:pt>
                <c:pt idx="104">
                  <c:v>84</c:v>
                </c:pt>
                <c:pt idx="105">
                  <c:v>176</c:v>
                </c:pt>
                <c:pt idx="106">
                  <c:v>124</c:v>
                </c:pt>
                <c:pt idx="107">
                  <c:v>157</c:v>
                </c:pt>
                <c:pt idx="108">
                  <c:v>128</c:v>
                </c:pt>
                <c:pt idx="109">
                  <c:v>116</c:v>
                </c:pt>
                <c:pt idx="110">
                  <c:v>114</c:v>
                </c:pt>
                <c:pt idx="111">
                  <c:v>159</c:v>
                </c:pt>
                <c:pt idx="112">
                  <c:v>62</c:v>
                </c:pt>
                <c:pt idx="113">
                  <c:v>100</c:v>
                </c:pt>
                <c:pt idx="114">
                  <c:v>84</c:v>
                </c:pt>
                <c:pt idx="115">
                  <c:v>122</c:v>
                </c:pt>
                <c:pt idx="116">
                  <c:v>132</c:v>
                </c:pt>
                <c:pt idx="117">
                  <c:v>58</c:v>
                </c:pt>
                <c:pt idx="118">
                  <c:v>112</c:v>
                </c:pt>
                <c:pt idx="119">
                  <c:v>56</c:v>
                </c:pt>
                <c:pt idx="120">
                  <c:v>97</c:v>
                </c:pt>
                <c:pt idx="121">
                  <c:v>110</c:v>
                </c:pt>
                <c:pt idx="122">
                  <c:v>93</c:v>
                </c:pt>
                <c:pt idx="123">
                  <c:v>81</c:v>
                </c:pt>
                <c:pt idx="124">
                  <c:v>155</c:v>
                </c:pt>
                <c:pt idx="125">
                  <c:v>68</c:v>
                </c:pt>
                <c:pt idx="126">
                  <c:v>79</c:v>
                </c:pt>
                <c:pt idx="127">
                  <c:v>127</c:v>
                </c:pt>
                <c:pt idx="128">
                  <c:v>108</c:v>
                </c:pt>
                <c:pt idx="129">
                  <c:v>97</c:v>
                </c:pt>
                <c:pt idx="130">
                  <c:v>75</c:v>
                </c:pt>
                <c:pt idx="131">
                  <c:v>109</c:v>
                </c:pt>
                <c:pt idx="132">
                  <c:v>93</c:v>
                </c:pt>
                <c:pt idx="133">
                  <c:v>59</c:v>
                </c:pt>
                <c:pt idx="134">
                  <c:v>92</c:v>
                </c:pt>
                <c:pt idx="135">
                  <c:v>76</c:v>
                </c:pt>
                <c:pt idx="136">
                  <c:v>76</c:v>
                </c:pt>
                <c:pt idx="137">
                  <c:v>171</c:v>
                </c:pt>
                <c:pt idx="138">
                  <c:v>80</c:v>
                </c:pt>
                <c:pt idx="139">
                  <c:v>90</c:v>
                </c:pt>
                <c:pt idx="140">
                  <c:v>62</c:v>
                </c:pt>
                <c:pt idx="141">
                  <c:v>83</c:v>
                </c:pt>
                <c:pt idx="142">
                  <c:v>203</c:v>
                </c:pt>
                <c:pt idx="143">
                  <c:v>110</c:v>
                </c:pt>
                <c:pt idx="144">
                  <c:v>100</c:v>
                </c:pt>
                <c:pt idx="145">
                  <c:v>79</c:v>
                </c:pt>
                <c:pt idx="146">
                  <c:v>167</c:v>
                </c:pt>
                <c:pt idx="147">
                  <c:v>124</c:v>
                </c:pt>
                <c:pt idx="148">
                  <c:v>58</c:v>
                </c:pt>
                <c:pt idx="149">
                  <c:v>34</c:v>
                </c:pt>
                <c:pt idx="150">
                  <c:v>102</c:v>
                </c:pt>
                <c:pt idx="151">
                  <c:v>74</c:v>
                </c:pt>
                <c:pt idx="152">
                  <c:v>69</c:v>
                </c:pt>
                <c:pt idx="153">
                  <c:v>102</c:v>
                </c:pt>
                <c:pt idx="154">
                  <c:v>81</c:v>
                </c:pt>
                <c:pt idx="155">
                  <c:v>79</c:v>
                </c:pt>
                <c:pt idx="156">
                  <c:v>88</c:v>
                </c:pt>
                <c:pt idx="157">
                  <c:v>119</c:v>
                </c:pt>
                <c:pt idx="158">
                  <c:v>71</c:v>
                </c:pt>
                <c:pt idx="159">
                  <c:v>101</c:v>
                </c:pt>
                <c:pt idx="160">
                  <c:v>78</c:v>
                </c:pt>
                <c:pt idx="161">
                  <c:v>90</c:v>
                </c:pt>
                <c:pt idx="162">
                  <c:v>51</c:v>
                </c:pt>
                <c:pt idx="163">
                  <c:v>111</c:v>
                </c:pt>
                <c:pt idx="164">
                  <c:v>120</c:v>
                </c:pt>
                <c:pt idx="165">
                  <c:v>44</c:v>
                </c:pt>
                <c:pt idx="166">
                  <c:v>75</c:v>
                </c:pt>
                <c:pt idx="167">
                  <c:v>72</c:v>
                </c:pt>
                <c:pt idx="168">
                  <c:v>76</c:v>
                </c:pt>
                <c:pt idx="169">
                  <c:v>104</c:v>
                </c:pt>
                <c:pt idx="170">
                  <c:v>97</c:v>
                </c:pt>
                <c:pt idx="171">
                  <c:v>67</c:v>
                </c:pt>
                <c:pt idx="172">
                  <c:v>89</c:v>
                </c:pt>
                <c:pt idx="173">
                  <c:v>60</c:v>
                </c:pt>
                <c:pt idx="174">
                  <c:v>89</c:v>
                </c:pt>
                <c:pt idx="175">
                  <c:v>149</c:v>
                </c:pt>
                <c:pt idx="176">
                  <c:v>153</c:v>
                </c:pt>
                <c:pt idx="177">
                  <c:v>66</c:v>
                </c:pt>
                <c:pt idx="178">
                  <c:v>44</c:v>
                </c:pt>
                <c:pt idx="179">
                  <c:v>109</c:v>
                </c:pt>
                <c:pt idx="180">
                  <c:v>80</c:v>
                </c:pt>
                <c:pt idx="181">
                  <c:v>95</c:v>
                </c:pt>
                <c:pt idx="182">
                  <c:v>102</c:v>
                </c:pt>
                <c:pt idx="183">
                  <c:v>111</c:v>
                </c:pt>
                <c:pt idx="184">
                  <c:v>141</c:v>
                </c:pt>
                <c:pt idx="185">
                  <c:v>98</c:v>
                </c:pt>
                <c:pt idx="186">
                  <c:v>120</c:v>
                </c:pt>
                <c:pt idx="187">
                  <c:v>148</c:v>
                </c:pt>
                <c:pt idx="188">
                  <c:v>96</c:v>
                </c:pt>
                <c:pt idx="189">
                  <c:v>69</c:v>
                </c:pt>
                <c:pt idx="190">
                  <c:v>116</c:v>
                </c:pt>
                <c:pt idx="191">
                  <c:v>124</c:v>
                </c:pt>
                <c:pt idx="192">
                  <c:v>110</c:v>
                </c:pt>
                <c:pt idx="193">
                  <c:v>87</c:v>
                </c:pt>
                <c:pt idx="194">
                  <c:v>93</c:v>
                </c:pt>
                <c:pt idx="195">
                  <c:v>127</c:v>
                </c:pt>
                <c:pt idx="196">
                  <c:v>78</c:v>
                </c:pt>
                <c:pt idx="197">
                  <c:v>104</c:v>
                </c:pt>
                <c:pt idx="198">
                  <c:v>61</c:v>
                </c:pt>
                <c:pt idx="199">
                  <c:v>103</c:v>
                </c:pt>
                <c:pt idx="200">
                  <c:v>45</c:v>
                </c:pt>
                <c:pt idx="201">
                  <c:v>84</c:v>
                </c:pt>
                <c:pt idx="202">
                  <c:v>92</c:v>
                </c:pt>
                <c:pt idx="203">
                  <c:v>82</c:v>
                </c:pt>
                <c:pt idx="204">
                  <c:v>109</c:v>
                </c:pt>
                <c:pt idx="205">
                  <c:v>76</c:v>
                </c:pt>
                <c:pt idx="206">
                  <c:v>94</c:v>
                </c:pt>
                <c:pt idx="207">
                  <c:v>61</c:v>
                </c:pt>
                <c:pt idx="208">
                  <c:v>89</c:v>
                </c:pt>
                <c:pt idx="209">
                  <c:v>81</c:v>
                </c:pt>
                <c:pt idx="210">
                  <c:v>213</c:v>
                </c:pt>
                <c:pt idx="211">
                  <c:v>162</c:v>
                </c:pt>
                <c:pt idx="212">
                  <c:v>72</c:v>
                </c:pt>
                <c:pt idx="213">
                  <c:v>109</c:v>
                </c:pt>
                <c:pt idx="214">
                  <c:v>103</c:v>
                </c:pt>
                <c:pt idx="215">
                  <c:v>107</c:v>
                </c:pt>
                <c:pt idx="216">
                  <c:v>122</c:v>
                </c:pt>
                <c:pt idx="217">
                  <c:v>73</c:v>
                </c:pt>
                <c:pt idx="218">
                  <c:v>76</c:v>
                </c:pt>
                <c:pt idx="219">
                  <c:v>163</c:v>
                </c:pt>
                <c:pt idx="220">
                  <c:v>132</c:v>
                </c:pt>
                <c:pt idx="221">
                  <c:v>121</c:v>
                </c:pt>
                <c:pt idx="222">
                  <c:v>110</c:v>
                </c:pt>
                <c:pt idx="223">
                  <c:v>76</c:v>
                </c:pt>
                <c:pt idx="224">
                  <c:v>93</c:v>
                </c:pt>
                <c:pt idx="225">
                  <c:v>98</c:v>
                </c:pt>
                <c:pt idx="226">
                  <c:v>78</c:v>
                </c:pt>
                <c:pt idx="227">
                  <c:v>119</c:v>
                </c:pt>
                <c:pt idx="228">
                  <c:v>79</c:v>
                </c:pt>
                <c:pt idx="229">
                  <c:v>111</c:v>
                </c:pt>
                <c:pt idx="230">
                  <c:v>60</c:v>
                </c:pt>
                <c:pt idx="231">
                  <c:v>77</c:v>
                </c:pt>
                <c:pt idx="232">
                  <c:v>138</c:v>
                </c:pt>
                <c:pt idx="233">
                  <c:v>133</c:v>
                </c:pt>
                <c:pt idx="234">
                  <c:v>108</c:v>
                </c:pt>
                <c:pt idx="235">
                  <c:v>85</c:v>
                </c:pt>
                <c:pt idx="236">
                  <c:v>108</c:v>
                </c:pt>
                <c:pt idx="237">
                  <c:v>70</c:v>
                </c:pt>
                <c:pt idx="238">
                  <c:v>89</c:v>
                </c:pt>
                <c:pt idx="239">
                  <c:v>118</c:v>
                </c:pt>
                <c:pt idx="240">
                  <c:v>97</c:v>
                </c:pt>
                <c:pt idx="241">
                  <c:v>128</c:v>
                </c:pt>
                <c:pt idx="242">
                  <c:v>86</c:v>
                </c:pt>
                <c:pt idx="243">
                  <c:v>75</c:v>
                </c:pt>
                <c:pt idx="244">
                  <c:v>82</c:v>
                </c:pt>
                <c:pt idx="245">
                  <c:v>77</c:v>
                </c:pt>
                <c:pt idx="246">
                  <c:v>105</c:v>
                </c:pt>
                <c:pt idx="247">
                  <c:v>75</c:v>
                </c:pt>
                <c:pt idx="248">
                  <c:v>144</c:v>
                </c:pt>
                <c:pt idx="249">
                  <c:v>147</c:v>
                </c:pt>
                <c:pt idx="250">
                  <c:v>124</c:v>
                </c:pt>
                <c:pt idx="251">
                  <c:v>167</c:v>
                </c:pt>
                <c:pt idx="252">
                  <c:v>172</c:v>
                </c:pt>
                <c:pt idx="253">
                  <c:v>146</c:v>
                </c:pt>
                <c:pt idx="254">
                  <c:v>66</c:v>
                </c:pt>
                <c:pt idx="255">
                  <c:v>161</c:v>
                </c:pt>
                <c:pt idx="256">
                  <c:v>124</c:v>
                </c:pt>
                <c:pt idx="257">
                  <c:v>84</c:v>
                </c:pt>
                <c:pt idx="258">
                  <c:v>45</c:v>
                </c:pt>
                <c:pt idx="259">
                  <c:v>50</c:v>
                </c:pt>
                <c:pt idx="260">
                  <c:v>81</c:v>
                </c:pt>
                <c:pt idx="261">
                  <c:v>122</c:v>
                </c:pt>
                <c:pt idx="262">
                  <c:v>127</c:v>
                </c:pt>
                <c:pt idx="263">
                  <c:v>100</c:v>
                </c:pt>
                <c:pt idx="264">
                  <c:v>70</c:v>
                </c:pt>
                <c:pt idx="265">
                  <c:v>85</c:v>
                </c:pt>
                <c:pt idx="266">
                  <c:v>98</c:v>
                </c:pt>
                <c:pt idx="267">
                  <c:v>71</c:v>
                </c:pt>
                <c:pt idx="268">
                  <c:v>66</c:v>
                </c:pt>
                <c:pt idx="269">
                  <c:v>72</c:v>
                </c:pt>
                <c:pt idx="270">
                  <c:v>111</c:v>
                </c:pt>
                <c:pt idx="271">
                  <c:v>76</c:v>
                </c:pt>
                <c:pt idx="272">
                  <c:v>100</c:v>
                </c:pt>
                <c:pt idx="273">
                  <c:v>86</c:v>
                </c:pt>
                <c:pt idx="274">
                  <c:v>58</c:v>
                </c:pt>
                <c:pt idx="275">
                  <c:v>63</c:v>
                </c:pt>
                <c:pt idx="276">
                  <c:v>119</c:v>
                </c:pt>
                <c:pt idx="277">
                  <c:v>58</c:v>
                </c:pt>
                <c:pt idx="278">
                  <c:v>116</c:v>
                </c:pt>
                <c:pt idx="279">
                  <c:v>94</c:v>
                </c:pt>
                <c:pt idx="280">
                  <c:v>74</c:v>
                </c:pt>
                <c:pt idx="281">
                  <c:v>122</c:v>
                </c:pt>
                <c:pt idx="282">
                  <c:v>47</c:v>
                </c:pt>
                <c:pt idx="283">
                  <c:v>91</c:v>
                </c:pt>
                <c:pt idx="284">
                  <c:v>81</c:v>
                </c:pt>
                <c:pt idx="285">
                  <c:v>64</c:v>
                </c:pt>
                <c:pt idx="286">
                  <c:v>85</c:v>
                </c:pt>
                <c:pt idx="287">
                  <c:v>70</c:v>
                </c:pt>
                <c:pt idx="288">
                  <c:v>81</c:v>
                </c:pt>
                <c:pt idx="289">
                  <c:v>57</c:v>
                </c:pt>
                <c:pt idx="290">
                  <c:v>78</c:v>
                </c:pt>
                <c:pt idx="291">
                  <c:v>80</c:v>
                </c:pt>
                <c:pt idx="292">
                  <c:v>71</c:v>
                </c:pt>
                <c:pt idx="293">
                  <c:v>93</c:v>
                </c:pt>
                <c:pt idx="294">
                  <c:v>63</c:v>
                </c:pt>
                <c:pt idx="295">
                  <c:v>71</c:v>
                </c:pt>
                <c:pt idx="296">
                  <c:v>89</c:v>
                </c:pt>
                <c:pt idx="297">
                  <c:v>74</c:v>
                </c:pt>
                <c:pt idx="298">
                  <c:v>118</c:v>
                </c:pt>
                <c:pt idx="299">
                  <c:v>128</c:v>
                </c:pt>
                <c:pt idx="300">
                  <c:v>118</c:v>
                </c:pt>
                <c:pt idx="301">
                  <c:v>83</c:v>
                </c:pt>
                <c:pt idx="302">
                  <c:v>146</c:v>
                </c:pt>
                <c:pt idx="303">
                  <c:v>144</c:v>
                </c:pt>
                <c:pt idx="304">
                  <c:v>131</c:v>
                </c:pt>
                <c:pt idx="305">
                  <c:v>166</c:v>
                </c:pt>
                <c:pt idx="306">
                  <c:v>191</c:v>
                </c:pt>
                <c:pt idx="307">
                  <c:v>173</c:v>
                </c:pt>
                <c:pt idx="308">
                  <c:v>212</c:v>
                </c:pt>
                <c:pt idx="309">
                  <c:v>188</c:v>
                </c:pt>
                <c:pt idx="310">
                  <c:v>52</c:v>
                </c:pt>
                <c:pt idx="311">
                  <c:v>75</c:v>
                </c:pt>
                <c:pt idx="312">
                  <c:v>230</c:v>
                </c:pt>
                <c:pt idx="313">
                  <c:v>147</c:v>
                </c:pt>
                <c:pt idx="314">
                  <c:v>187</c:v>
                </c:pt>
                <c:pt idx="315">
                  <c:v>173</c:v>
                </c:pt>
                <c:pt idx="316">
                  <c:v>59</c:v>
                </c:pt>
                <c:pt idx="317">
                  <c:v>210</c:v>
                </c:pt>
                <c:pt idx="318">
                  <c:v>78</c:v>
                </c:pt>
                <c:pt idx="319">
                  <c:v>58</c:v>
                </c:pt>
                <c:pt idx="320">
                  <c:v>67</c:v>
                </c:pt>
                <c:pt idx="321">
                  <c:v>131</c:v>
                </c:pt>
                <c:pt idx="322">
                  <c:v>34</c:v>
                </c:pt>
                <c:pt idx="323">
                  <c:v>191</c:v>
                </c:pt>
                <c:pt idx="324">
                  <c:v>120</c:v>
                </c:pt>
                <c:pt idx="325">
                  <c:v>189</c:v>
                </c:pt>
                <c:pt idx="326">
                  <c:v>171</c:v>
                </c:pt>
                <c:pt idx="327">
                  <c:v>44</c:v>
                </c:pt>
                <c:pt idx="328">
                  <c:v>204</c:v>
                </c:pt>
                <c:pt idx="329">
                  <c:v>88</c:v>
                </c:pt>
                <c:pt idx="330">
                  <c:v>77</c:v>
                </c:pt>
                <c:pt idx="331">
                  <c:v>74</c:v>
                </c:pt>
                <c:pt idx="332">
                  <c:v>96</c:v>
                </c:pt>
                <c:pt idx="333">
                  <c:v>99</c:v>
                </c:pt>
                <c:pt idx="334">
                  <c:v>201</c:v>
                </c:pt>
                <c:pt idx="335">
                  <c:v>167</c:v>
                </c:pt>
                <c:pt idx="336">
                  <c:v>187</c:v>
                </c:pt>
                <c:pt idx="337">
                  <c:v>206</c:v>
                </c:pt>
                <c:pt idx="338">
                  <c:v>216</c:v>
                </c:pt>
                <c:pt idx="339">
                  <c:v>62</c:v>
                </c:pt>
                <c:pt idx="340">
                  <c:v>52</c:v>
                </c:pt>
                <c:pt idx="341">
                  <c:v>55</c:v>
                </c:pt>
                <c:pt idx="342">
                  <c:v>136</c:v>
                </c:pt>
                <c:pt idx="343">
                  <c:v>204</c:v>
                </c:pt>
                <c:pt idx="344">
                  <c:v>205</c:v>
                </c:pt>
                <c:pt idx="345">
                  <c:v>75</c:v>
                </c:pt>
                <c:pt idx="346">
                  <c:v>198</c:v>
                </c:pt>
                <c:pt idx="347">
                  <c:v>58</c:v>
                </c:pt>
                <c:pt idx="348">
                  <c:v>104</c:v>
                </c:pt>
                <c:pt idx="349">
                  <c:v>49</c:v>
                </c:pt>
                <c:pt idx="350">
                  <c:v>165</c:v>
                </c:pt>
                <c:pt idx="351">
                  <c:v>266</c:v>
                </c:pt>
                <c:pt idx="352">
                  <c:v>255</c:v>
                </c:pt>
                <c:pt idx="353">
                  <c:v>79</c:v>
                </c:pt>
                <c:pt idx="354">
                  <c:v>167</c:v>
                </c:pt>
                <c:pt idx="355">
                  <c:v>59</c:v>
                </c:pt>
                <c:pt idx="356">
                  <c:v>213</c:v>
                </c:pt>
                <c:pt idx="357">
                  <c:v>156</c:v>
                </c:pt>
                <c:pt idx="358">
                  <c:v>57</c:v>
                </c:pt>
                <c:pt idx="359">
                  <c:v>62</c:v>
                </c:pt>
                <c:pt idx="360">
                  <c:v>105</c:v>
                </c:pt>
                <c:pt idx="361">
                  <c:v>157</c:v>
                </c:pt>
                <c:pt idx="362">
                  <c:v>151</c:v>
                </c:pt>
                <c:pt idx="363">
                  <c:v>59</c:v>
                </c:pt>
                <c:pt idx="364">
                  <c:v>93</c:v>
                </c:pt>
                <c:pt idx="365">
                  <c:v>137</c:v>
                </c:pt>
                <c:pt idx="366">
                  <c:v>176</c:v>
                </c:pt>
                <c:pt idx="367">
                  <c:v>165</c:v>
                </c:pt>
                <c:pt idx="368">
                  <c:v>59</c:v>
                </c:pt>
                <c:pt idx="369">
                  <c:v>125</c:v>
                </c:pt>
                <c:pt idx="370">
                  <c:v>168</c:v>
                </c:pt>
                <c:pt idx="371">
                  <c:v>216</c:v>
                </c:pt>
                <c:pt idx="372">
                  <c:v>154</c:v>
                </c:pt>
                <c:pt idx="373">
                  <c:v>215</c:v>
                </c:pt>
                <c:pt idx="374">
                  <c:v>140</c:v>
                </c:pt>
                <c:pt idx="375">
                  <c:v>58</c:v>
                </c:pt>
                <c:pt idx="376">
                  <c:v>172</c:v>
                </c:pt>
                <c:pt idx="377">
                  <c:v>200</c:v>
                </c:pt>
                <c:pt idx="378">
                  <c:v>196</c:v>
                </c:pt>
                <c:pt idx="379">
                  <c:v>47</c:v>
                </c:pt>
                <c:pt idx="380">
                  <c:v>185</c:v>
                </c:pt>
                <c:pt idx="381">
                  <c:v>244</c:v>
                </c:pt>
                <c:pt idx="382">
                  <c:v>199</c:v>
                </c:pt>
                <c:pt idx="383">
                  <c:v>77</c:v>
                </c:pt>
                <c:pt idx="384">
                  <c:v>259</c:v>
                </c:pt>
                <c:pt idx="385">
                  <c:v>171</c:v>
                </c:pt>
                <c:pt idx="386">
                  <c:v>82</c:v>
                </c:pt>
                <c:pt idx="387">
                  <c:v>79</c:v>
                </c:pt>
                <c:pt idx="388">
                  <c:v>83</c:v>
                </c:pt>
                <c:pt idx="389">
                  <c:v>122</c:v>
                </c:pt>
                <c:pt idx="390">
                  <c:v>132</c:v>
                </c:pt>
                <c:pt idx="391">
                  <c:v>195</c:v>
                </c:pt>
                <c:pt idx="392">
                  <c:v>65</c:v>
                </c:pt>
                <c:pt idx="393">
                  <c:v>102</c:v>
                </c:pt>
                <c:pt idx="394">
                  <c:v>107</c:v>
                </c:pt>
                <c:pt idx="395">
                  <c:v>84</c:v>
                </c:pt>
                <c:pt idx="396">
                  <c:v>187</c:v>
                </c:pt>
                <c:pt idx="397">
                  <c:v>193</c:v>
                </c:pt>
                <c:pt idx="398">
                  <c:v>173</c:v>
                </c:pt>
                <c:pt idx="399">
                  <c:v>47</c:v>
                </c:pt>
                <c:pt idx="400">
                  <c:v>209</c:v>
                </c:pt>
                <c:pt idx="401">
                  <c:v>77</c:v>
                </c:pt>
                <c:pt idx="402">
                  <c:v>75</c:v>
                </c:pt>
                <c:pt idx="403">
                  <c:v>134</c:v>
                </c:pt>
                <c:pt idx="404">
                  <c:v>130</c:v>
                </c:pt>
                <c:pt idx="405">
                  <c:v>216</c:v>
                </c:pt>
                <c:pt idx="406">
                  <c:v>56</c:v>
                </c:pt>
                <c:pt idx="407">
                  <c:v>79</c:v>
                </c:pt>
                <c:pt idx="408">
                  <c:v>119</c:v>
                </c:pt>
                <c:pt idx="409">
                  <c:v>76</c:v>
                </c:pt>
                <c:pt idx="410">
                  <c:v>93</c:v>
                </c:pt>
                <c:pt idx="411">
                  <c:v>92</c:v>
                </c:pt>
                <c:pt idx="412">
                  <c:v>73</c:v>
                </c:pt>
                <c:pt idx="413">
                  <c:v>81</c:v>
                </c:pt>
                <c:pt idx="414">
                  <c:v>98</c:v>
                </c:pt>
                <c:pt idx="415">
                  <c:v>71</c:v>
                </c:pt>
                <c:pt idx="416">
                  <c:v>83</c:v>
                </c:pt>
                <c:pt idx="417">
                  <c:v>74</c:v>
                </c:pt>
                <c:pt idx="418">
                  <c:v>111</c:v>
                </c:pt>
                <c:pt idx="419">
                  <c:v>107</c:v>
                </c:pt>
                <c:pt idx="420">
                  <c:v>124</c:v>
                </c:pt>
                <c:pt idx="421">
                  <c:v>83</c:v>
                </c:pt>
                <c:pt idx="422">
                  <c:v>122</c:v>
                </c:pt>
                <c:pt idx="423">
                  <c:v>88</c:v>
                </c:pt>
                <c:pt idx="424">
                  <c:v>69</c:v>
                </c:pt>
                <c:pt idx="425">
                  <c:v>64</c:v>
                </c:pt>
                <c:pt idx="426">
                  <c:v>143</c:v>
                </c:pt>
                <c:pt idx="427">
                  <c:v>125</c:v>
                </c:pt>
                <c:pt idx="428">
                  <c:v>114</c:v>
                </c:pt>
                <c:pt idx="429">
                  <c:v>160</c:v>
                </c:pt>
                <c:pt idx="430">
                  <c:v>76</c:v>
                </c:pt>
                <c:pt idx="431">
                  <c:v>66</c:v>
                </c:pt>
                <c:pt idx="432">
                  <c:v>60</c:v>
                </c:pt>
                <c:pt idx="433">
                  <c:v>128</c:v>
                </c:pt>
                <c:pt idx="434">
                  <c:v>131</c:v>
                </c:pt>
                <c:pt idx="435">
                  <c:v>102</c:v>
                </c:pt>
                <c:pt idx="436">
                  <c:v>88</c:v>
                </c:pt>
                <c:pt idx="437">
                  <c:v>124</c:v>
                </c:pt>
                <c:pt idx="438">
                  <c:v>99</c:v>
                </c:pt>
                <c:pt idx="439">
                  <c:v>55</c:v>
                </c:pt>
                <c:pt idx="440">
                  <c:v>75</c:v>
                </c:pt>
                <c:pt idx="441">
                  <c:v>83</c:v>
                </c:pt>
                <c:pt idx="442">
                  <c:v>80</c:v>
                </c:pt>
                <c:pt idx="443">
                  <c:v>77</c:v>
                </c:pt>
                <c:pt idx="444">
                  <c:v>77</c:v>
                </c:pt>
                <c:pt idx="445">
                  <c:v>97</c:v>
                </c:pt>
                <c:pt idx="446">
                  <c:v>89</c:v>
                </c:pt>
                <c:pt idx="447">
                  <c:v>41</c:v>
                </c:pt>
                <c:pt idx="448">
                  <c:v>71</c:v>
                </c:pt>
                <c:pt idx="449">
                  <c:v>103</c:v>
                </c:pt>
                <c:pt idx="450">
                  <c:v>80</c:v>
                </c:pt>
                <c:pt idx="451">
                  <c:v>66</c:v>
                </c:pt>
                <c:pt idx="452">
                  <c:v>146</c:v>
                </c:pt>
                <c:pt idx="453">
                  <c:v>150</c:v>
                </c:pt>
                <c:pt idx="454">
                  <c:v>59</c:v>
                </c:pt>
                <c:pt idx="455">
                  <c:v>80</c:v>
                </c:pt>
                <c:pt idx="456">
                  <c:v>139</c:v>
                </c:pt>
                <c:pt idx="457">
                  <c:v>119</c:v>
                </c:pt>
                <c:pt idx="458">
                  <c:v>187</c:v>
                </c:pt>
                <c:pt idx="459">
                  <c:v>96</c:v>
                </c:pt>
                <c:pt idx="460">
                  <c:v>80</c:v>
                </c:pt>
                <c:pt idx="461">
                  <c:v>161</c:v>
                </c:pt>
                <c:pt idx="462">
                  <c:v>53</c:v>
                </c:pt>
                <c:pt idx="463">
                  <c:v>68</c:v>
                </c:pt>
                <c:pt idx="464">
                  <c:v>176</c:v>
                </c:pt>
                <c:pt idx="465">
                  <c:v>120</c:v>
                </c:pt>
                <c:pt idx="466">
                  <c:v>187</c:v>
                </c:pt>
                <c:pt idx="467">
                  <c:v>169</c:v>
                </c:pt>
                <c:pt idx="468">
                  <c:v>216</c:v>
                </c:pt>
                <c:pt idx="469">
                  <c:v>196</c:v>
                </c:pt>
                <c:pt idx="470">
                  <c:v>167</c:v>
                </c:pt>
                <c:pt idx="471">
                  <c:v>211</c:v>
                </c:pt>
                <c:pt idx="472">
                  <c:v>209</c:v>
                </c:pt>
                <c:pt idx="473">
                  <c:v>59</c:v>
                </c:pt>
                <c:pt idx="474">
                  <c:v>132</c:v>
                </c:pt>
                <c:pt idx="475">
                  <c:v>57</c:v>
                </c:pt>
                <c:pt idx="476">
                  <c:v>119</c:v>
                </c:pt>
                <c:pt idx="477">
                  <c:v>82</c:v>
                </c:pt>
                <c:pt idx="478">
                  <c:v>74</c:v>
                </c:pt>
                <c:pt idx="479">
                  <c:v>52</c:v>
                </c:pt>
                <c:pt idx="480">
                  <c:v>97</c:v>
                </c:pt>
                <c:pt idx="481">
                  <c:v>95</c:v>
                </c:pt>
                <c:pt idx="482">
                  <c:v>88</c:v>
                </c:pt>
                <c:pt idx="483">
                  <c:v>93</c:v>
                </c:pt>
                <c:pt idx="484">
                  <c:v>79</c:v>
                </c:pt>
                <c:pt idx="485">
                  <c:v>92</c:v>
                </c:pt>
                <c:pt idx="486">
                  <c:v>63</c:v>
                </c:pt>
                <c:pt idx="487">
                  <c:v>67</c:v>
                </c:pt>
                <c:pt idx="488">
                  <c:v>134</c:v>
                </c:pt>
                <c:pt idx="489">
                  <c:v>119</c:v>
                </c:pt>
                <c:pt idx="490">
                  <c:v>172</c:v>
                </c:pt>
                <c:pt idx="491">
                  <c:v>56</c:v>
                </c:pt>
                <c:pt idx="492">
                  <c:v>73</c:v>
                </c:pt>
                <c:pt idx="493">
                  <c:v>69</c:v>
                </c:pt>
                <c:pt idx="494">
                  <c:v>165</c:v>
                </c:pt>
                <c:pt idx="495">
                  <c:v>157</c:v>
                </c:pt>
                <c:pt idx="496">
                  <c:v>69</c:v>
                </c:pt>
                <c:pt idx="497">
                  <c:v>158</c:v>
                </c:pt>
                <c:pt idx="498">
                  <c:v>95</c:v>
                </c:pt>
                <c:pt idx="499">
                  <c:v>153</c:v>
                </c:pt>
                <c:pt idx="500">
                  <c:v>147</c:v>
                </c:pt>
                <c:pt idx="501">
                  <c:v>148</c:v>
                </c:pt>
                <c:pt idx="502">
                  <c:v>176</c:v>
                </c:pt>
                <c:pt idx="503">
                  <c:v>64</c:v>
                </c:pt>
                <c:pt idx="504">
                  <c:v>54</c:v>
                </c:pt>
                <c:pt idx="505">
                  <c:v>52</c:v>
                </c:pt>
                <c:pt idx="506">
                  <c:v>160</c:v>
                </c:pt>
                <c:pt idx="507">
                  <c:v>150</c:v>
                </c:pt>
                <c:pt idx="508">
                  <c:v>201</c:v>
                </c:pt>
                <c:pt idx="509">
                  <c:v>51</c:v>
                </c:pt>
                <c:pt idx="510">
                  <c:v>75</c:v>
                </c:pt>
                <c:pt idx="511">
                  <c:v>64</c:v>
                </c:pt>
                <c:pt idx="512">
                  <c:v>139</c:v>
                </c:pt>
                <c:pt idx="513">
                  <c:v>227</c:v>
                </c:pt>
                <c:pt idx="514">
                  <c:v>126</c:v>
                </c:pt>
                <c:pt idx="515">
                  <c:v>184</c:v>
                </c:pt>
                <c:pt idx="516">
                  <c:v>58</c:v>
                </c:pt>
                <c:pt idx="517">
                  <c:v>122</c:v>
                </c:pt>
                <c:pt idx="518">
                  <c:v>89</c:v>
                </c:pt>
                <c:pt idx="519">
                  <c:v>198</c:v>
                </c:pt>
                <c:pt idx="520">
                  <c:v>206</c:v>
                </c:pt>
                <c:pt idx="521">
                  <c:v>70</c:v>
                </c:pt>
                <c:pt idx="522">
                  <c:v>192</c:v>
                </c:pt>
                <c:pt idx="523">
                  <c:v>176</c:v>
                </c:pt>
                <c:pt idx="524">
                  <c:v>111</c:v>
                </c:pt>
                <c:pt idx="525">
                  <c:v>82</c:v>
                </c:pt>
                <c:pt idx="526">
                  <c:v>83</c:v>
                </c:pt>
                <c:pt idx="527">
                  <c:v>125</c:v>
                </c:pt>
                <c:pt idx="528">
                  <c:v>114</c:v>
                </c:pt>
                <c:pt idx="529">
                  <c:v>126</c:v>
                </c:pt>
                <c:pt idx="530">
                  <c:v>163</c:v>
                </c:pt>
                <c:pt idx="531">
                  <c:v>135</c:v>
                </c:pt>
                <c:pt idx="532">
                  <c:v>103</c:v>
                </c:pt>
                <c:pt idx="533">
                  <c:v>137</c:v>
                </c:pt>
                <c:pt idx="534">
                  <c:v>75</c:v>
                </c:pt>
                <c:pt idx="535">
                  <c:v>67</c:v>
                </c:pt>
                <c:pt idx="536">
                  <c:v>97</c:v>
                </c:pt>
                <c:pt idx="537">
                  <c:v>103</c:v>
                </c:pt>
                <c:pt idx="538">
                  <c:v>105</c:v>
                </c:pt>
                <c:pt idx="539">
                  <c:v>107</c:v>
                </c:pt>
                <c:pt idx="540">
                  <c:v>63</c:v>
                </c:pt>
                <c:pt idx="541">
                  <c:v>118</c:v>
                </c:pt>
                <c:pt idx="542">
                  <c:v>88</c:v>
                </c:pt>
                <c:pt idx="543">
                  <c:v>141</c:v>
                </c:pt>
                <c:pt idx="544">
                  <c:v>65</c:v>
                </c:pt>
                <c:pt idx="545">
                  <c:v>67</c:v>
                </c:pt>
                <c:pt idx="546">
                  <c:v>108</c:v>
                </c:pt>
                <c:pt idx="547">
                  <c:v>108</c:v>
                </c:pt>
                <c:pt idx="548">
                  <c:v>167</c:v>
                </c:pt>
                <c:pt idx="549">
                  <c:v>155</c:v>
                </c:pt>
                <c:pt idx="550">
                  <c:v>92</c:v>
                </c:pt>
                <c:pt idx="551">
                  <c:v>131</c:v>
                </c:pt>
                <c:pt idx="552">
                  <c:v>97</c:v>
                </c:pt>
                <c:pt idx="553">
                  <c:v>138</c:v>
                </c:pt>
                <c:pt idx="554">
                  <c:v>82</c:v>
                </c:pt>
                <c:pt idx="555">
                  <c:v>124</c:v>
                </c:pt>
                <c:pt idx="556">
                  <c:v>77</c:v>
                </c:pt>
                <c:pt idx="557">
                  <c:v>118</c:v>
                </c:pt>
                <c:pt idx="558">
                  <c:v>56</c:v>
                </c:pt>
                <c:pt idx="559">
                  <c:v>138</c:v>
                </c:pt>
                <c:pt idx="560">
                  <c:v>125</c:v>
                </c:pt>
                <c:pt idx="561">
                  <c:v>122</c:v>
                </c:pt>
                <c:pt idx="562">
                  <c:v>121</c:v>
                </c:pt>
                <c:pt idx="563">
                  <c:v>123</c:v>
                </c:pt>
                <c:pt idx="564">
                  <c:v>90</c:v>
                </c:pt>
                <c:pt idx="565">
                  <c:v>95</c:v>
                </c:pt>
                <c:pt idx="566">
                  <c:v>68</c:v>
                </c:pt>
                <c:pt idx="567">
                  <c:v>182</c:v>
                </c:pt>
                <c:pt idx="568">
                  <c:v>141</c:v>
                </c:pt>
                <c:pt idx="569">
                  <c:v>128</c:v>
                </c:pt>
                <c:pt idx="570">
                  <c:v>82</c:v>
                </c:pt>
                <c:pt idx="571">
                  <c:v>255</c:v>
                </c:pt>
                <c:pt idx="572">
                  <c:v>255</c:v>
                </c:pt>
                <c:pt idx="573">
                  <c:v>180</c:v>
                </c:pt>
                <c:pt idx="574">
                  <c:v>93</c:v>
                </c:pt>
                <c:pt idx="575">
                  <c:v>97</c:v>
                </c:pt>
                <c:pt idx="576">
                  <c:v>160</c:v>
                </c:pt>
                <c:pt idx="577">
                  <c:v>82</c:v>
                </c:pt>
                <c:pt idx="578">
                  <c:v>112</c:v>
                </c:pt>
                <c:pt idx="579">
                  <c:v>112</c:v>
                </c:pt>
                <c:pt idx="580">
                  <c:v>122</c:v>
                </c:pt>
                <c:pt idx="581">
                  <c:v>49</c:v>
                </c:pt>
                <c:pt idx="582">
                  <c:v>94</c:v>
                </c:pt>
                <c:pt idx="583">
                  <c:v>107</c:v>
                </c:pt>
                <c:pt idx="584">
                  <c:v>117</c:v>
                </c:pt>
                <c:pt idx="585">
                  <c:v>77</c:v>
                </c:pt>
                <c:pt idx="586">
                  <c:v>90</c:v>
                </c:pt>
                <c:pt idx="587">
                  <c:v>117</c:v>
                </c:pt>
                <c:pt idx="588">
                  <c:v>79</c:v>
                </c:pt>
                <c:pt idx="589">
                  <c:v>101</c:v>
                </c:pt>
                <c:pt idx="590">
                  <c:v>157</c:v>
                </c:pt>
                <c:pt idx="591">
                  <c:v>123</c:v>
                </c:pt>
                <c:pt idx="592">
                  <c:v>114</c:v>
                </c:pt>
                <c:pt idx="593">
                  <c:v>126</c:v>
                </c:pt>
                <c:pt idx="594">
                  <c:v>61</c:v>
                </c:pt>
                <c:pt idx="595">
                  <c:v>87</c:v>
                </c:pt>
                <c:pt idx="596">
                  <c:v>76</c:v>
                </c:pt>
                <c:pt idx="597">
                  <c:v>124</c:v>
                </c:pt>
                <c:pt idx="598">
                  <c:v>105</c:v>
                </c:pt>
                <c:pt idx="599">
                  <c:v>64</c:v>
                </c:pt>
                <c:pt idx="600">
                  <c:v>48</c:v>
                </c:pt>
                <c:pt idx="601">
                  <c:v>84</c:v>
                </c:pt>
                <c:pt idx="602">
                  <c:v>68</c:v>
                </c:pt>
                <c:pt idx="603">
                  <c:v>240</c:v>
                </c:pt>
                <c:pt idx="604">
                  <c:v>242</c:v>
                </c:pt>
                <c:pt idx="605">
                  <c:v>131</c:v>
                </c:pt>
                <c:pt idx="606">
                  <c:v>86</c:v>
                </c:pt>
                <c:pt idx="607">
                  <c:v>132</c:v>
                </c:pt>
                <c:pt idx="608">
                  <c:v>82</c:v>
                </c:pt>
                <c:pt idx="609">
                  <c:v>76</c:v>
                </c:pt>
                <c:pt idx="610">
                  <c:v>131</c:v>
                </c:pt>
                <c:pt idx="611">
                  <c:v>144</c:v>
                </c:pt>
                <c:pt idx="612">
                  <c:v>80</c:v>
                </c:pt>
                <c:pt idx="613">
                  <c:v>75</c:v>
                </c:pt>
                <c:pt idx="614">
                  <c:v>121</c:v>
                </c:pt>
                <c:pt idx="615">
                  <c:v>121</c:v>
                </c:pt>
                <c:pt idx="616">
                  <c:v>99</c:v>
                </c:pt>
                <c:pt idx="617">
                  <c:v>107</c:v>
                </c:pt>
                <c:pt idx="618">
                  <c:v>67</c:v>
                </c:pt>
                <c:pt idx="619">
                  <c:v>117</c:v>
                </c:pt>
                <c:pt idx="620">
                  <c:v>71</c:v>
                </c:pt>
                <c:pt idx="621">
                  <c:v>109</c:v>
                </c:pt>
                <c:pt idx="622">
                  <c:v>96</c:v>
                </c:pt>
                <c:pt idx="623">
                  <c:v>190</c:v>
                </c:pt>
                <c:pt idx="624">
                  <c:v>161</c:v>
                </c:pt>
                <c:pt idx="625">
                  <c:v>64</c:v>
                </c:pt>
                <c:pt idx="626">
                  <c:v>158</c:v>
                </c:pt>
                <c:pt idx="627">
                  <c:v>169</c:v>
                </c:pt>
                <c:pt idx="628">
                  <c:v>89</c:v>
                </c:pt>
                <c:pt idx="629">
                  <c:v>155</c:v>
                </c:pt>
                <c:pt idx="630">
                  <c:v>149</c:v>
                </c:pt>
                <c:pt idx="631">
                  <c:v>166</c:v>
                </c:pt>
                <c:pt idx="632">
                  <c:v>169</c:v>
                </c:pt>
                <c:pt idx="633">
                  <c:v>150</c:v>
                </c:pt>
                <c:pt idx="634">
                  <c:v>74</c:v>
                </c:pt>
                <c:pt idx="635">
                  <c:v>231</c:v>
                </c:pt>
                <c:pt idx="636">
                  <c:v>205</c:v>
                </c:pt>
                <c:pt idx="637">
                  <c:v>208</c:v>
                </c:pt>
                <c:pt idx="638">
                  <c:v>64</c:v>
                </c:pt>
                <c:pt idx="639">
                  <c:v>57</c:v>
                </c:pt>
                <c:pt idx="640">
                  <c:v>58</c:v>
                </c:pt>
                <c:pt idx="641">
                  <c:v>58</c:v>
                </c:pt>
                <c:pt idx="642">
                  <c:v>51</c:v>
                </c:pt>
                <c:pt idx="643">
                  <c:v>134</c:v>
                </c:pt>
                <c:pt idx="644">
                  <c:v>92</c:v>
                </c:pt>
                <c:pt idx="645">
                  <c:v>90</c:v>
                </c:pt>
                <c:pt idx="646">
                  <c:v>49</c:v>
                </c:pt>
                <c:pt idx="647">
                  <c:v>68</c:v>
                </c:pt>
                <c:pt idx="648">
                  <c:v>75</c:v>
                </c:pt>
                <c:pt idx="649">
                  <c:v>108</c:v>
                </c:pt>
                <c:pt idx="650">
                  <c:v>75</c:v>
                </c:pt>
                <c:pt idx="651">
                  <c:v>147</c:v>
                </c:pt>
                <c:pt idx="652">
                  <c:v>127</c:v>
                </c:pt>
                <c:pt idx="653">
                  <c:v>73</c:v>
                </c:pt>
                <c:pt idx="654">
                  <c:v>125</c:v>
                </c:pt>
                <c:pt idx="655">
                  <c:v>118</c:v>
                </c:pt>
                <c:pt idx="656">
                  <c:v>122</c:v>
                </c:pt>
                <c:pt idx="657">
                  <c:v>82</c:v>
                </c:pt>
                <c:pt idx="658">
                  <c:v>132</c:v>
                </c:pt>
                <c:pt idx="659">
                  <c:v>127</c:v>
                </c:pt>
                <c:pt idx="660">
                  <c:v>93</c:v>
                </c:pt>
                <c:pt idx="661">
                  <c:v>109</c:v>
                </c:pt>
                <c:pt idx="662">
                  <c:v>76</c:v>
                </c:pt>
                <c:pt idx="663">
                  <c:v>116</c:v>
                </c:pt>
                <c:pt idx="664">
                  <c:v>97</c:v>
                </c:pt>
                <c:pt idx="665">
                  <c:v>84</c:v>
                </c:pt>
                <c:pt idx="666">
                  <c:v>71</c:v>
                </c:pt>
                <c:pt idx="667">
                  <c:v>132</c:v>
                </c:pt>
                <c:pt idx="668">
                  <c:v>120</c:v>
                </c:pt>
                <c:pt idx="669">
                  <c:v>103</c:v>
                </c:pt>
                <c:pt idx="670">
                  <c:v>132</c:v>
                </c:pt>
                <c:pt idx="671">
                  <c:v>112</c:v>
                </c:pt>
                <c:pt idx="672">
                  <c:v>56</c:v>
                </c:pt>
                <c:pt idx="673">
                  <c:v>87</c:v>
                </c:pt>
                <c:pt idx="674">
                  <c:v>80</c:v>
                </c:pt>
                <c:pt idx="675">
                  <c:v>54</c:v>
                </c:pt>
                <c:pt idx="676">
                  <c:v>125</c:v>
                </c:pt>
                <c:pt idx="677">
                  <c:v>101</c:v>
                </c:pt>
                <c:pt idx="678">
                  <c:v>69</c:v>
                </c:pt>
                <c:pt idx="679">
                  <c:v>116</c:v>
                </c:pt>
                <c:pt idx="680">
                  <c:v>112</c:v>
                </c:pt>
                <c:pt idx="681">
                  <c:v>94</c:v>
                </c:pt>
                <c:pt idx="682">
                  <c:v>83</c:v>
                </c:pt>
                <c:pt idx="683">
                  <c:v>180</c:v>
                </c:pt>
                <c:pt idx="684">
                  <c:v>60</c:v>
                </c:pt>
                <c:pt idx="685">
                  <c:v>57</c:v>
                </c:pt>
                <c:pt idx="686">
                  <c:v>81</c:v>
                </c:pt>
                <c:pt idx="687">
                  <c:v>121</c:v>
                </c:pt>
                <c:pt idx="688">
                  <c:v>85</c:v>
                </c:pt>
                <c:pt idx="689">
                  <c:v>70</c:v>
                </c:pt>
                <c:pt idx="690">
                  <c:v>121</c:v>
                </c:pt>
                <c:pt idx="691">
                  <c:v>55</c:v>
                </c:pt>
                <c:pt idx="692">
                  <c:v>95</c:v>
                </c:pt>
                <c:pt idx="693">
                  <c:v>85</c:v>
                </c:pt>
                <c:pt idx="694">
                  <c:v>89</c:v>
                </c:pt>
                <c:pt idx="695">
                  <c:v>166</c:v>
                </c:pt>
                <c:pt idx="696">
                  <c:v>113</c:v>
                </c:pt>
                <c:pt idx="697">
                  <c:v>125</c:v>
                </c:pt>
                <c:pt idx="698">
                  <c:v>98</c:v>
                </c:pt>
                <c:pt idx="699">
                  <c:v>99</c:v>
                </c:pt>
                <c:pt idx="700">
                  <c:v>86</c:v>
                </c:pt>
                <c:pt idx="701">
                  <c:v>89</c:v>
                </c:pt>
                <c:pt idx="702">
                  <c:v>67</c:v>
                </c:pt>
                <c:pt idx="703">
                  <c:v>99</c:v>
                </c:pt>
                <c:pt idx="704">
                  <c:v>67</c:v>
                </c:pt>
                <c:pt idx="705">
                  <c:v>122</c:v>
                </c:pt>
                <c:pt idx="706">
                  <c:v>107</c:v>
                </c:pt>
                <c:pt idx="707">
                  <c:v>72</c:v>
                </c:pt>
                <c:pt idx="708">
                  <c:v>107</c:v>
                </c:pt>
                <c:pt idx="709">
                  <c:v>87</c:v>
                </c:pt>
                <c:pt idx="710">
                  <c:v>84</c:v>
                </c:pt>
                <c:pt idx="711">
                  <c:v>85</c:v>
                </c:pt>
                <c:pt idx="712">
                  <c:v>75</c:v>
                </c:pt>
                <c:pt idx="713">
                  <c:v>67</c:v>
                </c:pt>
                <c:pt idx="714">
                  <c:v>90</c:v>
                </c:pt>
                <c:pt idx="715">
                  <c:v>99</c:v>
                </c:pt>
                <c:pt idx="716">
                  <c:v>135</c:v>
                </c:pt>
                <c:pt idx="717">
                  <c:v>119</c:v>
                </c:pt>
                <c:pt idx="718">
                  <c:v>101</c:v>
                </c:pt>
                <c:pt idx="719">
                  <c:v>155</c:v>
                </c:pt>
                <c:pt idx="720">
                  <c:v>125</c:v>
                </c:pt>
                <c:pt idx="721">
                  <c:v>64</c:v>
                </c:pt>
                <c:pt idx="722">
                  <c:v>53</c:v>
                </c:pt>
                <c:pt idx="723">
                  <c:v>91</c:v>
                </c:pt>
                <c:pt idx="724">
                  <c:v>138</c:v>
                </c:pt>
                <c:pt idx="725">
                  <c:v>116</c:v>
                </c:pt>
                <c:pt idx="726">
                  <c:v>51</c:v>
                </c:pt>
                <c:pt idx="727">
                  <c:v>77</c:v>
                </c:pt>
                <c:pt idx="728">
                  <c:v>112</c:v>
                </c:pt>
                <c:pt idx="729">
                  <c:v>61</c:v>
                </c:pt>
                <c:pt idx="730">
                  <c:v>81</c:v>
                </c:pt>
                <c:pt idx="731">
                  <c:v>68</c:v>
                </c:pt>
                <c:pt idx="732">
                  <c:v>79</c:v>
                </c:pt>
                <c:pt idx="733">
                  <c:v>136</c:v>
                </c:pt>
                <c:pt idx="734">
                  <c:v>128</c:v>
                </c:pt>
                <c:pt idx="735">
                  <c:v>105</c:v>
                </c:pt>
                <c:pt idx="736">
                  <c:v>165</c:v>
                </c:pt>
                <c:pt idx="737">
                  <c:v>54</c:v>
                </c:pt>
                <c:pt idx="738">
                  <c:v>121</c:v>
                </c:pt>
                <c:pt idx="739">
                  <c:v>108</c:v>
                </c:pt>
                <c:pt idx="740">
                  <c:v>82</c:v>
                </c:pt>
                <c:pt idx="741">
                  <c:v>72</c:v>
                </c:pt>
                <c:pt idx="742">
                  <c:v>88</c:v>
                </c:pt>
                <c:pt idx="743">
                  <c:v>109</c:v>
                </c:pt>
                <c:pt idx="744">
                  <c:v>56</c:v>
                </c:pt>
                <c:pt idx="745">
                  <c:v>81</c:v>
                </c:pt>
                <c:pt idx="746">
                  <c:v>83</c:v>
                </c:pt>
                <c:pt idx="747">
                  <c:v>72</c:v>
                </c:pt>
                <c:pt idx="748">
                  <c:v>90</c:v>
                </c:pt>
                <c:pt idx="749">
                  <c:v>100</c:v>
                </c:pt>
                <c:pt idx="750">
                  <c:v>67</c:v>
                </c:pt>
                <c:pt idx="751">
                  <c:v>97</c:v>
                </c:pt>
                <c:pt idx="752">
                  <c:v>66</c:v>
                </c:pt>
                <c:pt idx="753">
                  <c:v>64</c:v>
                </c:pt>
                <c:pt idx="754">
                  <c:v>100</c:v>
                </c:pt>
                <c:pt idx="755">
                  <c:v>105</c:v>
                </c:pt>
                <c:pt idx="756">
                  <c:v>107</c:v>
                </c:pt>
                <c:pt idx="757">
                  <c:v>60</c:v>
                </c:pt>
                <c:pt idx="758">
                  <c:v>69</c:v>
                </c:pt>
                <c:pt idx="759">
                  <c:v>77</c:v>
                </c:pt>
                <c:pt idx="760">
                  <c:v>85</c:v>
                </c:pt>
                <c:pt idx="761">
                  <c:v>71</c:v>
                </c:pt>
                <c:pt idx="762">
                  <c:v>98</c:v>
                </c:pt>
                <c:pt idx="763">
                  <c:v>105</c:v>
                </c:pt>
                <c:pt idx="764">
                  <c:v>96</c:v>
                </c:pt>
                <c:pt idx="765">
                  <c:v>68</c:v>
                </c:pt>
                <c:pt idx="766">
                  <c:v>64</c:v>
                </c:pt>
                <c:pt idx="767">
                  <c:v>218</c:v>
                </c:pt>
                <c:pt idx="768">
                  <c:v>191</c:v>
                </c:pt>
                <c:pt idx="769">
                  <c:v>90</c:v>
                </c:pt>
                <c:pt idx="770">
                  <c:v>109</c:v>
                </c:pt>
                <c:pt idx="771">
                  <c:v>210</c:v>
                </c:pt>
                <c:pt idx="772">
                  <c:v>93</c:v>
                </c:pt>
                <c:pt idx="773">
                  <c:v>71</c:v>
                </c:pt>
                <c:pt idx="774">
                  <c:v>166</c:v>
                </c:pt>
                <c:pt idx="775">
                  <c:v>156</c:v>
                </c:pt>
                <c:pt idx="776">
                  <c:v>58</c:v>
                </c:pt>
                <c:pt idx="777">
                  <c:v>70</c:v>
                </c:pt>
                <c:pt idx="778">
                  <c:v>186</c:v>
                </c:pt>
                <c:pt idx="779">
                  <c:v>96</c:v>
                </c:pt>
                <c:pt idx="780">
                  <c:v>136</c:v>
                </c:pt>
                <c:pt idx="781">
                  <c:v>88</c:v>
                </c:pt>
                <c:pt idx="782">
                  <c:v>126</c:v>
                </c:pt>
                <c:pt idx="783">
                  <c:v>66</c:v>
                </c:pt>
                <c:pt idx="784">
                  <c:v>104</c:v>
                </c:pt>
                <c:pt idx="785">
                  <c:v>121</c:v>
                </c:pt>
                <c:pt idx="786">
                  <c:v>102</c:v>
                </c:pt>
                <c:pt idx="787">
                  <c:v>96</c:v>
                </c:pt>
                <c:pt idx="788">
                  <c:v>125</c:v>
                </c:pt>
                <c:pt idx="789">
                  <c:v>82</c:v>
                </c:pt>
                <c:pt idx="790">
                  <c:v>114</c:v>
                </c:pt>
                <c:pt idx="791">
                  <c:v>257</c:v>
                </c:pt>
                <c:pt idx="792">
                  <c:v>106</c:v>
                </c:pt>
                <c:pt idx="793">
                  <c:v>53</c:v>
                </c:pt>
                <c:pt idx="794">
                  <c:v>64</c:v>
                </c:pt>
                <c:pt idx="795">
                  <c:v>208</c:v>
                </c:pt>
                <c:pt idx="796">
                  <c:v>197</c:v>
                </c:pt>
                <c:pt idx="797">
                  <c:v>172</c:v>
                </c:pt>
                <c:pt idx="798">
                  <c:v>185</c:v>
                </c:pt>
                <c:pt idx="799">
                  <c:v>155</c:v>
                </c:pt>
                <c:pt idx="800">
                  <c:v>96</c:v>
                </c:pt>
                <c:pt idx="801">
                  <c:v>137</c:v>
                </c:pt>
                <c:pt idx="802">
                  <c:v>126</c:v>
                </c:pt>
                <c:pt idx="803">
                  <c:v>100</c:v>
                </c:pt>
                <c:pt idx="804">
                  <c:v>67</c:v>
                </c:pt>
                <c:pt idx="805">
                  <c:v>73</c:v>
                </c:pt>
                <c:pt idx="806">
                  <c:v>83</c:v>
                </c:pt>
                <c:pt idx="807">
                  <c:v>106</c:v>
                </c:pt>
                <c:pt idx="808">
                  <c:v>115</c:v>
                </c:pt>
                <c:pt idx="809">
                  <c:v>97</c:v>
                </c:pt>
                <c:pt idx="810">
                  <c:v>84</c:v>
                </c:pt>
                <c:pt idx="811">
                  <c:v>98</c:v>
                </c:pt>
                <c:pt idx="812">
                  <c:v>102</c:v>
                </c:pt>
                <c:pt idx="813">
                  <c:v>84</c:v>
                </c:pt>
                <c:pt idx="814">
                  <c:v>219</c:v>
                </c:pt>
                <c:pt idx="815">
                  <c:v>165</c:v>
                </c:pt>
                <c:pt idx="816">
                  <c:v>118</c:v>
                </c:pt>
                <c:pt idx="817">
                  <c:v>149</c:v>
                </c:pt>
                <c:pt idx="818">
                  <c:v>146</c:v>
                </c:pt>
                <c:pt idx="819">
                  <c:v>110</c:v>
                </c:pt>
                <c:pt idx="820">
                  <c:v>90</c:v>
                </c:pt>
                <c:pt idx="821">
                  <c:v>182</c:v>
                </c:pt>
                <c:pt idx="822">
                  <c:v>70</c:v>
                </c:pt>
                <c:pt idx="823">
                  <c:v>76</c:v>
                </c:pt>
                <c:pt idx="824">
                  <c:v>149</c:v>
                </c:pt>
                <c:pt idx="825">
                  <c:v>126</c:v>
                </c:pt>
                <c:pt idx="826">
                  <c:v>92</c:v>
                </c:pt>
                <c:pt idx="827">
                  <c:v>182</c:v>
                </c:pt>
                <c:pt idx="828">
                  <c:v>71</c:v>
                </c:pt>
                <c:pt idx="829">
                  <c:v>148</c:v>
                </c:pt>
                <c:pt idx="830">
                  <c:v>99</c:v>
                </c:pt>
                <c:pt idx="831">
                  <c:v>96</c:v>
                </c:pt>
                <c:pt idx="832">
                  <c:v>136</c:v>
                </c:pt>
                <c:pt idx="833">
                  <c:v>144</c:v>
                </c:pt>
                <c:pt idx="834">
                  <c:v>76</c:v>
                </c:pt>
                <c:pt idx="835">
                  <c:v>146</c:v>
                </c:pt>
                <c:pt idx="836">
                  <c:v>177</c:v>
                </c:pt>
                <c:pt idx="837">
                  <c:v>154</c:v>
                </c:pt>
                <c:pt idx="838">
                  <c:v>65</c:v>
                </c:pt>
                <c:pt idx="839">
                  <c:v>124</c:v>
                </c:pt>
                <c:pt idx="840">
                  <c:v>224</c:v>
                </c:pt>
                <c:pt idx="841">
                  <c:v>55</c:v>
                </c:pt>
                <c:pt idx="842">
                  <c:v>183</c:v>
                </c:pt>
                <c:pt idx="843">
                  <c:v>118</c:v>
                </c:pt>
                <c:pt idx="844">
                  <c:v>103</c:v>
                </c:pt>
                <c:pt idx="845">
                  <c:v>91</c:v>
                </c:pt>
                <c:pt idx="846">
                  <c:v>235</c:v>
                </c:pt>
                <c:pt idx="847">
                  <c:v>232</c:v>
                </c:pt>
                <c:pt idx="848">
                  <c:v>219</c:v>
                </c:pt>
                <c:pt idx="849">
                  <c:v>49</c:v>
                </c:pt>
                <c:pt idx="850">
                  <c:v>70</c:v>
                </c:pt>
                <c:pt idx="851">
                  <c:v>230</c:v>
                </c:pt>
                <c:pt idx="852">
                  <c:v>74</c:v>
                </c:pt>
                <c:pt idx="853">
                  <c:v>173</c:v>
                </c:pt>
                <c:pt idx="854">
                  <c:v>99</c:v>
                </c:pt>
                <c:pt idx="855">
                  <c:v>189</c:v>
                </c:pt>
                <c:pt idx="856">
                  <c:v>77</c:v>
                </c:pt>
                <c:pt idx="857">
                  <c:v>74</c:v>
                </c:pt>
                <c:pt idx="858">
                  <c:v>70</c:v>
                </c:pt>
                <c:pt idx="859">
                  <c:v>138</c:v>
                </c:pt>
                <c:pt idx="860">
                  <c:v>109</c:v>
                </c:pt>
                <c:pt idx="861">
                  <c:v>178</c:v>
                </c:pt>
                <c:pt idx="862">
                  <c:v>82</c:v>
                </c:pt>
                <c:pt idx="863">
                  <c:v>107</c:v>
                </c:pt>
                <c:pt idx="864">
                  <c:v>59</c:v>
                </c:pt>
                <c:pt idx="865">
                  <c:v>154</c:v>
                </c:pt>
                <c:pt idx="866">
                  <c:v>100</c:v>
                </c:pt>
                <c:pt idx="867">
                  <c:v>100</c:v>
                </c:pt>
                <c:pt idx="868">
                  <c:v>120</c:v>
                </c:pt>
                <c:pt idx="869">
                  <c:v>154</c:v>
                </c:pt>
                <c:pt idx="870">
                  <c:v>60</c:v>
                </c:pt>
                <c:pt idx="871">
                  <c:v>70</c:v>
                </c:pt>
                <c:pt idx="872">
                  <c:v>86</c:v>
                </c:pt>
                <c:pt idx="873">
                  <c:v>79</c:v>
                </c:pt>
                <c:pt idx="874">
                  <c:v>197</c:v>
                </c:pt>
                <c:pt idx="875">
                  <c:v>179</c:v>
                </c:pt>
                <c:pt idx="876">
                  <c:v>142</c:v>
                </c:pt>
                <c:pt idx="877">
                  <c:v>95</c:v>
                </c:pt>
                <c:pt idx="878">
                  <c:v>208</c:v>
                </c:pt>
                <c:pt idx="879">
                  <c:v>58</c:v>
                </c:pt>
                <c:pt idx="880">
                  <c:v>82</c:v>
                </c:pt>
                <c:pt idx="881">
                  <c:v>123</c:v>
                </c:pt>
                <c:pt idx="882">
                  <c:v>82</c:v>
                </c:pt>
                <c:pt idx="883">
                  <c:v>206</c:v>
                </c:pt>
                <c:pt idx="884">
                  <c:v>212</c:v>
                </c:pt>
                <c:pt idx="885">
                  <c:v>139</c:v>
                </c:pt>
                <c:pt idx="886">
                  <c:v>148</c:v>
                </c:pt>
                <c:pt idx="887">
                  <c:v>94</c:v>
                </c:pt>
                <c:pt idx="888">
                  <c:v>109</c:v>
                </c:pt>
                <c:pt idx="889">
                  <c:v>123</c:v>
                </c:pt>
                <c:pt idx="890">
                  <c:v>72</c:v>
                </c:pt>
                <c:pt idx="891">
                  <c:v>101</c:v>
                </c:pt>
                <c:pt idx="892">
                  <c:v>62</c:v>
                </c:pt>
                <c:pt idx="893">
                  <c:v>79</c:v>
                </c:pt>
                <c:pt idx="894">
                  <c:v>115</c:v>
                </c:pt>
                <c:pt idx="895">
                  <c:v>71</c:v>
                </c:pt>
                <c:pt idx="896">
                  <c:v>89</c:v>
                </c:pt>
                <c:pt idx="897">
                  <c:v>75</c:v>
                </c:pt>
                <c:pt idx="898">
                  <c:v>95</c:v>
                </c:pt>
                <c:pt idx="899">
                  <c:v>66</c:v>
                </c:pt>
                <c:pt idx="900">
                  <c:v>81</c:v>
                </c:pt>
                <c:pt idx="901">
                  <c:v>93</c:v>
                </c:pt>
                <c:pt idx="902">
                  <c:v>144</c:v>
                </c:pt>
                <c:pt idx="903">
                  <c:v>64</c:v>
                </c:pt>
                <c:pt idx="904">
                  <c:v>78</c:v>
                </c:pt>
                <c:pt idx="905">
                  <c:v>48</c:v>
                </c:pt>
                <c:pt idx="906">
                  <c:v>120</c:v>
                </c:pt>
                <c:pt idx="907">
                  <c:v>115</c:v>
                </c:pt>
                <c:pt idx="908">
                  <c:v>109</c:v>
                </c:pt>
                <c:pt idx="909">
                  <c:v>113</c:v>
                </c:pt>
                <c:pt idx="910">
                  <c:v>111</c:v>
                </c:pt>
                <c:pt idx="911">
                  <c:v>105</c:v>
                </c:pt>
                <c:pt idx="912">
                  <c:v>153</c:v>
                </c:pt>
                <c:pt idx="913">
                  <c:v>92</c:v>
                </c:pt>
                <c:pt idx="914">
                  <c:v>112</c:v>
                </c:pt>
                <c:pt idx="915">
                  <c:v>111</c:v>
                </c:pt>
                <c:pt idx="916">
                  <c:v>56</c:v>
                </c:pt>
                <c:pt idx="917">
                  <c:v>88</c:v>
                </c:pt>
                <c:pt idx="918">
                  <c:v>84</c:v>
                </c:pt>
                <c:pt idx="919">
                  <c:v>78</c:v>
                </c:pt>
                <c:pt idx="920">
                  <c:v>98</c:v>
                </c:pt>
                <c:pt idx="921">
                  <c:v>93</c:v>
                </c:pt>
                <c:pt idx="922">
                  <c:v>91</c:v>
                </c:pt>
                <c:pt idx="923">
                  <c:v>96</c:v>
                </c:pt>
                <c:pt idx="924">
                  <c:v>70</c:v>
                </c:pt>
                <c:pt idx="925">
                  <c:v>91</c:v>
                </c:pt>
                <c:pt idx="926">
                  <c:v>69</c:v>
                </c:pt>
                <c:pt idx="927">
                  <c:v>65</c:v>
                </c:pt>
                <c:pt idx="928">
                  <c:v>94</c:v>
                </c:pt>
                <c:pt idx="929">
                  <c:v>302</c:v>
                </c:pt>
                <c:pt idx="930">
                  <c:v>79</c:v>
                </c:pt>
                <c:pt idx="931">
                  <c:v>83</c:v>
                </c:pt>
                <c:pt idx="932">
                  <c:v>64</c:v>
                </c:pt>
                <c:pt idx="933">
                  <c:v>163</c:v>
                </c:pt>
                <c:pt idx="934">
                  <c:v>107</c:v>
                </c:pt>
                <c:pt idx="935">
                  <c:v>93</c:v>
                </c:pt>
                <c:pt idx="936">
                  <c:v>85</c:v>
                </c:pt>
                <c:pt idx="937">
                  <c:v>75</c:v>
                </c:pt>
                <c:pt idx="938">
                  <c:v>75</c:v>
                </c:pt>
                <c:pt idx="939">
                  <c:v>99</c:v>
                </c:pt>
                <c:pt idx="940">
                  <c:v>50</c:v>
                </c:pt>
                <c:pt idx="941">
                  <c:v>95</c:v>
                </c:pt>
                <c:pt idx="942">
                  <c:v>62</c:v>
                </c:pt>
                <c:pt idx="943">
                  <c:v>64</c:v>
                </c:pt>
                <c:pt idx="944">
                  <c:v>76</c:v>
                </c:pt>
                <c:pt idx="945">
                  <c:v>75</c:v>
                </c:pt>
                <c:pt idx="946">
                  <c:v>103</c:v>
                </c:pt>
                <c:pt idx="947">
                  <c:v>90</c:v>
                </c:pt>
                <c:pt idx="948">
                  <c:v>81</c:v>
                </c:pt>
                <c:pt idx="949">
                  <c:v>136</c:v>
                </c:pt>
                <c:pt idx="950">
                  <c:v>126</c:v>
                </c:pt>
                <c:pt idx="951">
                  <c:v>139</c:v>
                </c:pt>
                <c:pt idx="952">
                  <c:v>143</c:v>
                </c:pt>
                <c:pt idx="953">
                  <c:v>68</c:v>
                </c:pt>
                <c:pt idx="954">
                  <c:v>56</c:v>
                </c:pt>
                <c:pt idx="955">
                  <c:v>58</c:v>
                </c:pt>
                <c:pt idx="956">
                  <c:v>89</c:v>
                </c:pt>
                <c:pt idx="957">
                  <c:v>100</c:v>
                </c:pt>
                <c:pt idx="958">
                  <c:v>102</c:v>
                </c:pt>
                <c:pt idx="959">
                  <c:v>87</c:v>
                </c:pt>
                <c:pt idx="960">
                  <c:v>92</c:v>
                </c:pt>
                <c:pt idx="961">
                  <c:v>84</c:v>
                </c:pt>
                <c:pt idx="962">
                  <c:v>145</c:v>
                </c:pt>
                <c:pt idx="963">
                  <c:v>131</c:v>
                </c:pt>
                <c:pt idx="964">
                  <c:v>136</c:v>
                </c:pt>
                <c:pt idx="965">
                  <c:v>200</c:v>
                </c:pt>
                <c:pt idx="966">
                  <c:v>133</c:v>
                </c:pt>
                <c:pt idx="967">
                  <c:v>57</c:v>
                </c:pt>
                <c:pt idx="968">
                  <c:v>105</c:v>
                </c:pt>
                <c:pt idx="969">
                  <c:v>110</c:v>
                </c:pt>
                <c:pt idx="970">
                  <c:v>102</c:v>
                </c:pt>
                <c:pt idx="971">
                  <c:v>81</c:v>
                </c:pt>
                <c:pt idx="972">
                  <c:v>123</c:v>
                </c:pt>
                <c:pt idx="973">
                  <c:v>110</c:v>
                </c:pt>
                <c:pt idx="974">
                  <c:v>100</c:v>
                </c:pt>
                <c:pt idx="975">
                  <c:v>59</c:v>
                </c:pt>
                <c:pt idx="976">
                  <c:v>98</c:v>
                </c:pt>
                <c:pt idx="977">
                  <c:v>109</c:v>
                </c:pt>
                <c:pt idx="978">
                  <c:v>90</c:v>
                </c:pt>
                <c:pt idx="979">
                  <c:v>91</c:v>
                </c:pt>
                <c:pt idx="980">
                  <c:v>125</c:v>
                </c:pt>
                <c:pt idx="981">
                  <c:v>64</c:v>
                </c:pt>
                <c:pt idx="982">
                  <c:v>90</c:v>
                </c:pt>
                <c:pt idx="983">
                  <c:v>63</c:v>
                </c:pt>
                <c:pt idx="984">
                  <c:v>177</c:v>
                </c:pt>
                <c:pt idx="985">
                  <c:v>95</c:v>
                </c:pt>
                <c:pt idx="986">
                  <c:v>127</c:v>
                </c:pt>
                <c:pt idx="987">
                  <c:v>83</c:v>
                </c:pt>
                <c:pt idx="988">
                  <c:v>79</c:v>
                </c:pt>
                <c:pt idx="989">
                  <c:v>74</c:v>
                </c:pt>
                <c:pt idx="990">
                  <c:v>121</c:v>
                </c:pt>
                <c:pt idx="991">
                  <c:v>79</c:v>
                </c:pt>
                <c:pt idx="992">
                  <c:v>84</c:v>
                </c:pt>
                <c:pt idx="993">
                  <c:v>83</c:v>
                </c:pt>
                <c:pt idx="994">
                  <c:v>129</c:v>
                </c:pt>
                <c:pt idx="995">
                  <c:v>92</c:v>
                </c:pt>
                <c:pt idx="996">
                  <c:v>84</c:v>
                </c:pt>
                <c:pt idx="997">
                  <c:v>90</c:v>
                </c:pt>
                <c:pt idx="998">
                  <c:v>75</c:v>
                </c:pt>
                <c:pt idx="999">
                  <c:v>69</c:v>
                </c:pt>
                <c:pt idx="1000">
                  <c:v>59</c:v>
                </c:pt>
                <c:pt idx="1001">
                  <c:v>86</c:v>
                </c:pt>
                <c:pt idx="1002">
                  <c:v>90</c:v>
                </c:pt>
                <c:pt idx="1003">
                  <c:v>81</c:v>
                </c:pt>
                <c:pt idx="1004">
                  <c:v>170</c:v>
                </c:pt>
                <c:pt idx="1005">
                  <c:v>134</c:v>
                </c:pt>
                <c:pt idx="1006">
                  <c:v>75</c:v>
                </c:pt>
                <c:pt idx="1007">
                  <c:v>118</c:v>
                </c:pt>
                <c:pt idx="1008">
                  <c:v>140</c:v>
                </c:pt>
                <c:pt idx="1009">
                  <c:v>131</c:v>
                </c:pt>
                <c:pt idx="1010">
                  <c:v>132</c:v>
                </c:pt>
                <c:pt idx="1011">
                  <c:v>65</c:v>
                </c:pt>
                <c:pt idx="1012">
                  <c:v>216</c:v>
                </c:pt>
                <c:pt idx="1013">
                  <c:v>60</c:v>
                </c:pt>
                <c:pt idx="1014">
                  <c:v>132</c:v>
                </c:pt>
                <c:pt idx="1015">
                  <c:v>95</c:v>
                </c:pt>
                <c:pt idx="1016">
                  <c:v>72</c:v>
                </c:pt>
                <c:pt idx="1017">
                  <c:v>96</c:v>
                </c:pt>
                <c:pt idx="1018">
                  <c:v>170</c:v>
                </c:pt>
                <c:pt idx="1019">
                  <c:v>159</c:v>
                </c:pt>
                <c:pt idx="1020">
                  <c:v>134</c:v>
                </c:pt>
                <c:pt idx="1021">
                  <c:v>75</c:v>
                </c:pt>
                <c:pt idx="1022">
                  <c:v>274</c:v>
                </c:pt>
                <c:pt idx="1023">
                  <c:v>256</c:v>
                </c:pt>
                <c:pt idx="1024">
                  <c:v>246</c:v>
                </c:pt>
                <c:pt idx="1025">
                  <c:v>52</c:v>
                </c:pt>
                <c:pt idx="1026">
                  <c:v>219</c:v>
                </c:pt>
                <c:pt idx="1027">
                  <c:v>96</c:v>
                </c:pt>
                <c:pt idx="1028">
                  <c:v>84</c:v>
                </c:pt>
                <c:pt idx="1029">
                  <c:v>93</c:v>
                </c:pt>
                <c:pt idx="1030">
                  <c:v>139</c:v>
                </c:pt>
                <c:pt idx="1031">
                  <c:v>147</c:v>
                </c:pt>
                <c:pt idx="1032">
                  <c:v>147</c:v>
                </c:pt>
                <c:pt idx="1033">
                  <c:v>210</c:v>
                </c:pt>
                <c:pt idx="1034">
                  <c:v>54</c:v>
                </c:pt>
                <c:pt idx="1035">
                  <c:v>168</c:v>
                </c:pt>
                <c:pt idx="1036">
                  <c:v>144</c:v>
                </c:pt>
                <c:pt idx="1037">
                  <c:v>166</c:v>
                </c:pt>
                <c:pt idx="1038">
                  <c:v>258</c:v>
                </c:pt>
                <c:pt idx="1039">
                  <c:v>54</c:v>
                </c:pt>
                <c:pt idx="1040">
                  <c:v>151</c:v>
                </c:pt>
                <c:pt idx="1041">
                  <c:v>144</c:v>
                </c:pt>
                <c:pt idx="1042">
                  <c:v>204</c:v>
                </c:pt>
                <c:pt idx="1043">
                  <c:v>137</c:v>
                </c:pt>
                <c:pt idx="1044">
                  <c:v>53</c:v>
                </c:pt>
                <c:pt idx="1045">
                  <c:v>253</c:v>
                </c:pt>
                <c:pt idx="1046">
                  <c:v>61</c:v>
                </c:pt>
                <c:pt idx="1047">
                  <c:v>205</c:v>
                </c:pt>
                <c:pt idx="1048">
                  <c:v>237</c:v>
                </c:pt>
                <c:pt idx="1049">
                  <c:v>228</c:v>
                </c:pt>
                <c:pt idx="1050">
                  <c:v>205</c:v>
                </c:pt>
                <c:pt idx="1051">
                  <c:v>235</c:v>
                </c:pt>
                <c:pt idx="1052">
                  <c:v>224</c:v>
                </c:pt>
                <c:pt idx="1053">
                  <c:v>256</c:v>
                </c:pt>
                <c:pt idx="1054">
                  <c:v>191</c:v>
                </c:pt>
                <c:pt idx="1055">
                  <c:v>51</c:v>
                </c:pt>
                <c:pt idx="1056">
                  <c:v>230</c:v>
                </c:pt>
                <c:pt idx="1057">
                  <c:v>224</c:v>
                </c:pt>
                <c:pt idx="1058">
                  <c:v>85</c:v>
                </c:pt>
                <c:pt idx="1059">
                  <c:v>213</c:v>
                </c:pt>
                <c:pt idx="1060">
                  <c:v>52</c:v>
                </c:pt>
                <c:pt idx="1061">
                  <c:v>161</c:v>
                </c:pt>
                <c:pt idx="1062">
                  <c:v>157</c:v>
                </c:pt>
                <c:pt idx="1063">
                  <c:v>80</c:v>
                </c:pt>
                <c:pt idx="1064">
                  <c:v>174</c:v>
                </c:pt>
                <c:pt idx="1065">
                  <c:v>44</c:v>
                </c:pt>
                <c:pt idx="1066">
                  <c:v>58</c:v>
                </c:pt>
                <c:pt idx="1067">
                  <c:v>81</c:v>
                </c:pt>
                <c:pt idx="1068">
                  <c:v>86</c:v>
                </c:pt>
                <c:pt idx="1069">
                  <c:v>110</c:v>
                </c:pt>
                <c:pt idx="1070">
                  <c:v>80</c:v>
                </c:pt>
                <c:pt idx="1071">
                  <c:v>127</c:v>
                </c:pt>
                <c:pt idx="1072">
                  <c:v>125</c:v>
                </c:pt>
                <c:pt idx="1073">
                  <c:v>84</c:v>
                </c:pt>
                <c:pt idx="1074">
                  <c:v>112</c:v>
                </c:pt>
                <c:pt idx="1075">
                  <c:v>50</c:v>
                </c:pt>
                <c:pt idx="1076">
                  <c:v>202</c:v>
                </c:pt>
                <c:pt idx="1077">
                  <c:v>176</c:v>
                </c:pt>
                <c:pt idx="1078">
                  <c:v>73</c:v>
                </c:pt>
                <c:pt idx="1079">
                  <c:v>103</c:v>
                </c:pt>
                <c:pt idx="1080">
                  <c:v>97</c:v>
                </c:pt>
                <c:pt idx="1081">
                  <c:v>105</c:v>
                </c:pt>
                <c:pt idx="1082">
                  <c:v>83</c:v>
                </c:pt>
                <c:pt idx="1083">
                  <c:v>139</c:v>
                </c:pt>
                <c:pt idx="1084">
                  <c:v>85</c:v>
                </c:pt>
                <c:pt idx="1085">
                  <c:v>57</c:v>
                </c:pt>
                <c:pt idx="1086">
                  <c:v>132</c:v>
                </c:pt>
                <c:pt idx="1087">
                  <c:v>71</c:v>
                </c:pt>
                <c:pt idx="1088">
                  <c:v>124</c:v>
                </c:pt>
                <c:pt idx="1089">
                  <c:v>107</c:v>
                </c:pt>
                <c:pt idx="1090">
                  <c:v>153</c:v>
                </c:pt>
                <c:pt idx="1091">
                  <c:v>230</c:v>
                </c:pt>
                <c:pt idx="1092">
                  <c:v>221</c:v>
                </c:pt>
                <c:pt idx="1093">
                  <c:v>147</c:v>
                </c:pt>
                <c:pt idx="1094">
                  <c:v>211</c:v>
                </c:pt>
                <c:pt idx="1095">
                  <c:v>71</c:v>
                </c:pt>
                <c:pt idx="1096">
                  <c:v>149</c:v>
                </c:pt>
                <c:pt idx="1097">
                  <c:v>220</c:v>
                </c:pt>
                <c:pt idx="1098">
                  <c:v>214</c:v>
                </c:pt>
                <c:pt idx="1099">
                  <c:v>282</c:v>
                </c:pt>
                <c:pt idx="1100">
                  <c:v>199</c:v>
                </c:pt>
                <c:pt idx="1101">
                  <c:v>272</c:v>
                </c:pt>
                <c:pt idx="1102">
                  <c:v>249</c:v>
                </c:pt>
                <c:pt idx="1103">
                  <c:v>56</c:v>
                </c:pt>
                <c:pt idx="1104">
                  <c:v>46</c:v>
                </c:pt>
                <c:pt idx="1105">
                  <c:v>58</c:v>
                </c:pt>
                <c:pt idx="1106">
                  <c:v>44</c:v>
                </c:pt>
                <c:pt idx="1107">
                  <c:v>62</c:v>
                </c:pt>
                <c:pt idx="1108">
                  <c:v>160</c:v>
                </c:pt>
                <c:pt idx="1109">
                  <c:v>85</c:v>
                </c:pt>
                <c:pt idx="1110">
                  <c:v>150</c:v>
                </c:pt>
                <c:pt idx="1111">
                  <c:v>71</c:v>
                </c:pt>
                <c:pt idx="1112">
                  <c:v>92</c:v>
                </c:pt>
                <c:pt idx="1113">
                  <c:v>88</c:v>
                </c:pt>
                <c:pt idx="1114">
                  <c:v>90</c:v>
                </c:pt>
                <c:pt idx="1115">
                  <c:v>88</c:v>
                </c:pt>
                <c:pt idx="1116">
                  <c:v>108</c:v>
                </c:pt>
                <c:pt idx="1117">
                  <c:v>68</c:v>
                </c:pt>
                <c:pt idx="1118">
                  <c:v>84</c:v>
                </c:pt>
                <c:pt idx="1119">
                  <c:v>131</c:v>
                </c:pt>
                <c:pt idx="1120">
                  <c:v>125</c:v>
                </c:pt>
                <c:pt idx="1121">
                  <c:v>114</c:v>
                </c:pt>
                <c:pt idx="1122">
                  <c:v>89</c:v>
                </c:pt>
                <c:pt idx="1123">
                  <c:v>106</c:v>
                </c:pt>
                <c:pt idx="1124">
                  <c:v>66</c:v>
                </c:pt>
                <c:pt idx="1125">
                  <c:v>108</c:v>
                </c:pt>
                <c:pt idx="1126">
                  <c:v>104</c:v>
                </c:pt>
                <c:pt idx="1127">
                  <c:v>61</c:v>
                </c:pt>
                <c:pt idx="1128">
                  <c:v>118</c:v>
                </c:pt>
                <c:pt idx="1129">
                  <c:v>172</c:v>
                </c:pt>
                <c:pt idx="1130">
                  <c:v>108</c:v>
                </c:pt>
                <c:pt idx="1131">
                  <c:v>70</c:v>
                </c:pt>
                <c:pt idx="1132">
                  <c:v>100</c:v>
                </c:pt>
                <c:pt idx="1133">
                  <c:v>69</c:v>
                </c:pt>
                <c:pt idx="1134">
                  <c:v>119</c:v>
                </c:pt>
                <c:pt idx="1135">
                  <c:v>65</c:v>
                </c:pt>
                <c:pt idx="1136">
                  <c:v>102</c:v>
                </c:pt>
                <c:pt idx="1137">
                  <c:v>155</c:v>
                </c:pt>
                <c:pt idx="1138">
                  <c:v>146</c:v>
                </c:pt>
                <c:pt idx="1139">
                  <c:v>57</c:v>
                </c:pt>
                <c:pt idx="1140">
                  <c:v>103</c:v>
                </c:pt>
                <c:pt idx="1141">
                  <c:v>197</c:v>
                </c:pt>
                <c:pt idx="1142">
                  <c:v>51</c:v>
                </c:pt>
                <c:pt idx="1143">
                  <c:v>162</c:v>
                </c:pt>
                <c:pt idx="1144">
                  <c:v>132</c:v>
                </c:pt>
                <c:pt idx="1145">
                  <c:v>112</c:v>
                </c:pt>
                <c:pt idx="1146">
                  <c:v>84</c:v>
                </c:pt>
                <c:pt idx="1147">
                  <c:v>158</c:v>
                </c:pt>
                <c:pt idx="1148">
                  <c:v>161</c:v>
                </c:pt>
                <c:pt idx="1149">
                  <c:v>124</c:v>
                </c:pt>
                <c:pt idx="1150">
                  <c:v>121</c:v>
                </c:pt>
                <c:pt idx="1151">
                  <c:v>104</c:v>
                </c:pt>
                <c:pt idx="1152">
                  <c:v>82</c:v>
                </c:pt>
                <c:pt idx="1153">
                  <c:v>156</c:v>
                </c:pt>
                <c:pt idx="1154">
                  <c:v>89</c:v>
                </c:pt>
                <c:pt idx="1155">
                  <c:v>90</c:v>
                </c:pt>
                <c:pt idx="1156">
                  <c:v>105</c:v>
                </c:pt>
                <c:pt idx="1157">
                  <c:v>87</c:v>
                </c:pt>
                <c:pt idx="1158">
                  <c:v>86</c:v>
                </c:pt>
                <c:pt idx="1159">
                  <c:v>141</c:v>
                </c:pt>
                <c:pt idx="1160">
                  <c:v>100</c:v>
                </c:pt>
                <c:pt idx="1161">
                  <c:v>98</c:v>
                </c:pt>
                <c:pt idx="1162">
                  <c:v>171</c:v>
                </c:pt>
                <c:pt idx="1163">
                  <c:v>79</c:v>
                </c:pt>
                <c:pt idx="1164">
                  <c:v>159</c:v>
                </c:pt>
                <c:pt idx="1165">
                  <c:v>65</c:v>
                </c:pt>
                <c:pt idx="1166">
                  <c:v>86</c:v>
                </c:pt>
                <c:pt idx="1167">
                  <c:v>130</c:v>
                </c:pt>
                <c:pt idx="1168">
                  <c:v>263</c:v>
                </c:pt>
                <c:pt idx="1169">
                  <c:v>244</c:v>
                </c:pt>
                <c:pt idx="1170">
                  <c:v>61</c:v>
                </c:pt>
                <c:pt idx="1171">
                  <c:v>166</c:v>
                </c:pt>
                <c:pt idx="1172">
                  <c:v>89</c:v>
                </c:pt>
                <c:pt idx="1173">
                  <c:v>96</c:v>
                </c:pt>
                <c:pt idx="1174">
                  <c:v>83</c:v>
                </c:pt>
                <c:pt idx="1175">
                  <c:v>98</c:v>
                </c:pt>
                <c:pt idx="1176">
                  <c:v>134</c:v>
                </c:pt>
                <c:pt idx="1177">
                  <c:v>82</c:v>
                </c:pt>
                <c:pt idx="1178">
                  <c:v>97</c:v>
                </c:pt>
                <c:pt idx="1179">
                  <c:v>65</c:v>
                </c:pt>
                <c:pt idx="1180">
                  <c:v>87</c:v>
                </c:pt>
                <c:pt idx="1181">
                  <c:v>75</c:v>
                </c:pt>
                <c:pt idx="1182">
                  <c:v>100</c:v>
                </c:pt>
                <c:pt idx="1183">
                  <c:v>84</c:v>
                </c:pt>
                <c:pt idx="1184">
                  <c:v>66</c:v>
                </c:pt>
                <c:pt idx="1185">
                  <c:v>66</c:v>
                </c:pt>
                <c:pt idx="1186">
                  <c:v>115</c:v>
                </c:pt>
                <c:pt idx="1187">
                  <c:v>106</c:v>
                </c:pt>
                <c:pt idx="1188">
                  <c:v>99</c:v>
                </c:pt>
                <c:pt idx="1189">
                  <c:v>46</c:v>
                </c:pt>
                <c:pt idx="1190">
                  <c:v>102</c:v>
                </c:pt>
                <c:pt idx="1191">
                  <c:v>194</c:v>
                </c:pt>
                <c:pt idx="1192">
                  <c:v>91</c:v>
                </c:pt>
                <c:pt idx="1193">
                  <c:v>79</c:v>
                </c:pt>
                <c:pt idx="1194">
                  <c:v>172</c:v>
                </c:pt>
                <c:pt idx="1195">
                  <c:v>127</c:v>
                </c:pt>
                <c:pt idx="1196">
                  <c:v>91</c:v>
                </c:pt>
                <c:pt idx="1197">
                  <c:v>96</c:v>
                </c:pt>
                <c:pt idx="1198">
                  <c:v>81</c:v>
                </c:pt>
                <c:pt idx="1199">
                  <c:v>112</c:v>
                </c:pt>
                <c:pt idx="1200">
                  <c:v>72</c:v>
                </c:pt>
                <c:pt idx="1201">
                  <c:v>101</c:v>
                </c:pt>
                <c:pt idx="1202">
                  <c:v>61</c:v>
                </c:pt>
                <c:pt idx="1203">
                  <c:v>66</c:v>
                </c:pt>
                <c:pt idx="1204">
                  <c:v>118</c:v>
                </c:pt>
                <c:pt idx="1205">
                  <c:v>68</c:v>
                </c:pt>
                <c:pt idx="1206">
                  <c:v>90</c:v>
                </c:pt>
                <c:pt idx="1207">
                  <c:v>93</c:v>
                </c:pt>
                <c:pt idx="1208">
                  <c:v>62</c:v>
                </c:pt>
                <c:pt idx="1209">
                  <c:v>64</c:v>
                </c:pt>
                <c:pt idx="1210">
                  <c:v>136</c:v>
                </c:pt>
                <c:pt idx="1211">
                  <c:v>168</c:v>
                </c:pt>
                <c:pt idx="1212">
                  <c:v>110</c:v>
                </c:pt>
                <c:pt idx="1213">
                  <c:v>91</c:v>
                </c:pt>
                <c:pt idx="1214">
                  <c:v>91</c:v>
                </c:pt>
                <c:pt idx="1215">
                  <c:v>72</c:v>
                </c:pt>
                <c:pt idx="1216">
                  <c:v>82</c:v>
                </c:pt>
                <c:pt idx="1217">
                  <c:v>86</c:v>
                </c:pt>
                <c:pt idx="1218">
                  <c:v>53</c:v>
                </c:pt>
                <c:pt idx="1219">
                  <c:v>90</c:v>
                </c:pt>
                <c:pt idx="1220">
                  <c:v>101</c:v>
                </c:pt>
                <c:pt idx="1221">
                  <c:v>167</c:v>
                </c:pt>
                <c:pt idx="1222">
                  <c:v>98</c:v>
                </c:pt>
                <c:pt idx="1223">
                  <c:v>91</c:v>
                </c:pt>
                <c:pt idx="1224">
                  <c:v>84</c:v>
                </c:pt>
                <c:pt idx="1225">
                  <c:v>100</c:v>
                </c:pt>
                <c:pt idx="1226">
                  <c:v>92</c:v>
                </c:pt>
                <c:pt idx="1227">
                  <c:v>126</c:v>
                </c:pt>
                <c:pt idx="1228">
                  <c:v>117</c:v>
                </c:pt>
                <c:pt idx="1229">
                  <c:v>98</c:v>
                </c:pt>
                <c:pt idx="1230">
                  <c:v>136</c:v>
                </c:pt>
                <c:pt idx="1231">
                  <c:v>63</c:v>
                </c:pt>
                <c:pt idx="1232">
                  <c:v>68</c:v>
                </c:pt>
                <c:pt idx="1233">
                  <c:v>109</c:v>
                </c:pt>
                <c:pt idx="1234">
                  <c:v>94</c:v>
                </c:pt>
                <c:pt idx="1235">
                  <c:v>55</c:v>
                </c:pt>
                <c:pt idx="1236">
                  <c:v>150</c:v>
                </c:pt>
                <c:pt idx="1237">
                  <c:v>131</c:v>
                </c:pt>
                <c:pt idx="1238">
                  <c:v>142</c:v>
                </c:pt>
                <c:pt idx="1239">
                  <c:v>79</c:v>
                </c:pt>
                <c:pt idx="1240">
                  <c:v>138</c:v>
                </c:pt>
                <c:pt idx="1241">
                  <c:v>63</c:v>
                </c:pt>
                <c:pt idx="1242">
                  <c:v>84</c:v>
                </c:pt>
                <c:pt idx="1243">
                  <c:v>136</c:v>
                </c:pt>
                <c:pt idx="1244">
                  <c:v>65</c:v>
                </c:pt>
                <c:pt idx="1245">
                  <c:v>111</c:v>
                </c:pt>
                <c:pt idx="1246">
                  <c:v>103</c:v>
                </c:pt>
                <c:pt idx="1247">
                  <c:v>117</c:v>
                </c:pt>
                <c:pt idx="1248">
                  <c:v>90</c:v>
                </c:pt>
                <c:pt idx="1249">
                  <c:v>96</c:v>
                </c:pt>
                <c:pt idx="1250">
                  <c:v>135</c:v>
                </c:pt>
                <c:pt idx="1251">
                  <c:v>91</c:v>
                </c:pt>
                <c:pt idx="1252">
                  <c:v>98</c:v>
                </c:pt>
                <c:pt idx="1253">
                  <c:v>99</c:v>
                </c:pt>
                <c:pt idx="1254">
                  <c:v>85</c:v>
                </c:pt>
                <c:pt idx="1255">
                  <c:v>65</c:v>
                </c:pt>
                <c:pt idx="1256">
                  <c:v>95</c:v>
                </c:pt>
                <c:pt idx="1257">
                  <c:v>90</c:v>
                </c:pt>
                <c:pt idx="1258">
                  <c:v>79</c:v>
                </c:pt>
                <c:pt idx="1259">
                  <c:v>181</c:v>
                </c:pt>
                <c:pt idx="1260">
                  <c:v>79</c:v>
                </c:pt>
                <c:pt idx="1261">
                  <c:v>71</c:v>
                </c:pt>
                <c:pt idx="1262">
                  <c:v>67</c:v>
                </c:pt>
                <c:pt idx="1263">
                  <c:v>68</c:v>
                </c:pt>
                <c:pt idx="1264">
                  <c:v>76</c:v>
                </c:pt>
                <c:pt idx="1265">
                  <c:v>74</c:v>
                </c:pt>
                <c:pt idx="1266">
                  <c:v>88</c:v>
                </c:pt>
                <c:pt idx="1267">
                  <c:v>98</c:v>
                </c:pt>
                <c:pt idx="1268">
                  <c:v>52</c:v>
                </c:pt>
                <c:pt idx="1269">
                  <c:v>142</c:v>
                </c:pt>
                <c:pt idx="1270">
                  <c:v>78</c:v>
                </c:pt>
                <c:pt idx="1271">
                  <c:v>53</c:v>
                </c:pt>
                <c:pt idx="1272">
                  <c:v>71</c:v>
                </c:pt>
                <c:pt idx="1273">
                  <c:v>79</c:v>
                </c:pt>
                <c:pt idx="1274">
                  <c:v>265</c:v>
                </c:pt>
                <c:pt idx="1275">
                  <c:v>81</c:v>
                </c:pt>
                <c:pt idx="1276">
                  <c:v>71</c:v>
                </c:pt>
                <c:pt idx="1277">
                  <c:v>232</c:v>
                </c:pt>
                <c:pt idx="1278">
                  <c:v>53</c:v>
                </c:pt>
                <c:pt idx="1279">
                  <c:v>106</c:v>
                </c:pt>
                <c:pt idx="1280">
                  <c:v>173</c:v>
                </c:pt>
                <c:pt idx="1281">
                  <c:v>156</c:v>
                </c:pt>
                <c:pt idx="1282">
                  <c:v>48</c:v>
                </c:pt>
                <c:pt idx="1283">
                  <c:v>144</c:v>
                </c:pt>
                <c:pt idx="1284">
                  <c:v>182</c:v>
                </c:pt>
                <c:pt idx="1285">
                  <c:v>87</c:v>
                </c:pt>
                <c:pt idx="1286">
                  <c:v>70</c:v>
                </c:pt>
                <c:pt idx="1287">
                  <c:v>197</c:v>
                </c:pt>
                <c:pt idx="1288">
                  <c:v>125</c:v>
                </c:pt>
                <c:pt idx="1289">
                  <c:v>169</c:v>
                </c:pt>
                <c:pt idx="1290">
                  <c:v>107</c:v>
                </c:pt>
                <c:pt idx="1291">
                  <c:v>176</c:v>
                </c:pt>
                <c:pt idx="1292">
                  <c:v>244</c:v>
                </c:pt>
                <c:pt idx="1293">
                  <c:v>245</c:v>
                </c:pt>
                <c:pt idx="1294">
                  <c:v>156</c:v>
                </c:pt>
                <c:pt idx="1295">
                  <c:v>55</c:v>
                </c:pt>
                <c:pt idx="1296">
                  <c:v>181</c:v>
                </c:pt>
                <c:pt idx="1297">
                  <c:v>148</c:v>
                </c:pt>
                <c:pt idx="1298">
                  <c:v>77</c:v>
                </c:pt>
                <c:pt idx="1299">
                  <c:v>126</c:v>
                </c:pt>
                <c:pt idx="1300">
                  <c:v>170</c:v>
                </c:pt>
                <c:pt idx="1301">
                  <c:v>170</c:v>
                </c:pt>
                <c:pt idx="1302">
                  <c:v>49</c:v>
                </c:pt>
                <c:pt idx="1303">
                  <c:v>95</c:v>
                </c:pt>
                <c:pt idx="1304">
                  <c:v>83</c:v>
                </c:pt>
                <c:pt idx="1305">
                  <c:v>112</c:v>
                </c:pt>
                <c:pt idx="1306">
                  <c:v>81</c:v>
                </c:pt>
                <c:pt idx="1307">
                  <c:v>79</c:v>
                </c:pt>
                <c:pt idx="1308">
                  <c:v>81</c:v>
                </c:pt>
                <c:pt idx="1309">
                  <c:v>94</c:v>
                </c:pt>
                <c:pt idx="1310">
                  <c:v>82</c:v>
                </c:pt>
                <c:pt idx="1311">
                  <c:v>88</c:v>
                </c:pt>
                <c:pt idx="1312">
                  <c:v>93</c:v>
                </c:pt>
                <c:pt idx="1313">
                  <c:v>72</c:v>
                </c:pt>
                <c:pt idx="1314">
                  <c:v>70</c:v>
                </c:pt>
                <c:pt idx="1315">
                  <c:v>113</c:v>
                </c:pt>
                <c:pt idx="1316">
                  <c:v>102</c:v>
                </c:pt>
                <c:pt idx="1317">
                  <c:v>99</c:v>
                </c:pt>
                <c:pt idx="1318">
                  <c:v>88</c:v>
                </c:pt>
                <c:pt idx="1319">
                  <c:v>116</c:v>
                </c:pt>
                <c:pt idx="1320">
                  <c:v>95</c:v>
                </c:pt>
                <c:pt idx="1321">
                  <c:v>97</c:v>
                </c:pt>
                <c:pt idx="1322">
                  <c:v>97</c:v>
                </c:pt>
                <c:pt idx="1323">
                  <c:v>73</c:v>
                </c:pt>
                <c:pt idx="1324">
                  <c:v>64</c:v>
                </c:pt>
                <c:pt idx="1325">
                  <c:v>84</c:v>
                </c:pt>
                <c:pt idx="1326">
                  <c:v>87</c:v>
                </c:pt>
                <c:pt idx="1327">
                  <c:v>190</c:v>
                </c:pt>
                <c:pt idx="1328">
                  <c:v>66</c:v>
                </c:pt>
                <c:pt idx="1329">
                  <c:v>77</c:v>
                </c:pt>
                <c:pt idx="1330">
                  <c:v>115</c:v>
                </c:pt>
                <c:pt idx="1331">
                  <c:v>85</c:v>
                </c:pt>
                <c:pt idx="1332">
                  <c:v>77</c:v>
                </c:pt>
                <c:pt idx="1333">
                  <c:v>186</c:v>
                </c:pt>
                <c:pt idx="1334">
                  <c:v>189</c:v>
                </c:pt>
                <c:pt idx="1335">
                  <c:v>84</c:v>
                </c:pt>
                <c:pt idx="1336">
                  <c:v>86</c:v>
                </c:pt>
                <c:pt idx="1337">
                  <c:v>69</c:v>
                </c:pt>
                <c:pt idx="1338">
                  <c:v>84</c:v>
                </c:pt>
                <c:pt idx="1339">
                  <c:v>85</c:v>
                </c:pt>
                <c:pt idx="1340">
                  <c:v>88</c:v>
                </c:pt>
                <c:pt idx="1341">
                  <c:v>113</c:v>
                </c:pt>
                <c:pt idx="1342">
                  <c:v>80</c:v>
                </c:pt>
                <c:pt idx="1343">
                  <c:v>88</c:v>
                </c:pt>
                <c:pt idx="1344">
                  <c:v>90</c:v>
                </c:pt>
                <c:pt idx="1345">
                  <c:v>72</c:v>
                </c:pt>
                <c:pt idx="1346">
                  <c:v>90</c:v>
                </c:pt>
                <c:pt idx="1347">
                  <c:v>62</c:v>
                </c:pt>
                <c:pt idx="1348">
                  <c:v>71</c:v>
                </c:pt>
                <c:pt idx="1349">
                  <c:v>67</c:v>
                </c:pt>
                <c:pt idx="1350">
                  <c:v>82</c:v>
                </c:pt>
                <c:pt idx="1351">
                  <c:v>65</c:v>
                </c:pt>
                <c:pt idx="1352">
                  <c:v>58</c:v>
                </c:pt>
                <c:pt idx="1353">
                  <c:v>79</c:v>
                </c:pt>
                <c:pt idx="1354">
                  <c:v>63</c:v>
                </c:pt>
                <c:pt idx="1355">
                  <c:v>81</c:v>
                </c:pt>
                <c:pt idx="1356">
                  <c:v>74</c:v>
                </c:pt>
                <c:pt idx="1357">
                  <c:v>85</c:v>
                </c:pt>
                <c:pt idx="1358">
                  <c:v>65</c:v>
                </c:pt>
                <c:pt idx="1359">
                  <c:v>97</c:v>
                </c:pt>
                <c:pt idx="1360">
                  <c:v>109</c:v>
                </c:pt>
                <c:pt idx="1361">
                  <c:v>119</c:v>
                </c:pt>
                <c:pt idx="1362">
                  <c:v>92</c:v>
                </c:pt>
                <c:pt idx="1363">
                  <c:v>49</c:v>
                </c:pt>
                <c:pt idx="1364">
                  <c:v>101</c:v>
                </c:pt>
                <c:pt idx="1365">
                  <c:v>85</c:v>
                </c:pt>
                <c:pt idx="1366">
                  <c:v>122</c:v>
                </c:pt>
                <c:pt idx="1367">
                  <c:v>119</c:v>
                </c:pt>
                <c:pt idx="1368">
                  <c:v>119</c:v>
                </c:pt>
                <c:pt idx="1369">
                  <c:v>83</c:v>
                </c:pt>
                <c:pt idx="1370">
                  <c:v>89</c:v>
                </c:pt>
                <c:pt idx="1371">
                  <c:v>72</c:v>
                </c:pt>
                <c:pt idx="1372">
                  <c:v>94</c:v>
                </c:pt>
                <c:pt idx="1373">
                  <c:v>79</c:v>
                </c:pt>
                <c:pt idx="1374">
                  <c:v>82</c:v>
                </c:pt>
                <c:pt idx="1375">
                  <c:v>78</c:v>
                </c:pt>
                <c:pt idx="1376">
                  <c:v>92</c:v>
                </c:pt>
                <c:pt idx="1377">
                  <c:v>122</c:v>
                </c:pt>
                <c:pt idx="1378">
                  <c:v>106</c:v>
                </c:pt>
                <c:pt idx="1379">
                  <c:v>77</c:v>
                </c:pt>
                <c:pt idx="1380">
                  <c:v>68</c:v>
                </c:pt>
                <c:pt idx="1381">
                  <c:v>74</c:v>
                </c:pt>
                <c:pt idx="1382">
                  <c:v>99</c:v>
                </c:pt>
                <c:pt idx="1383">
                  <c:v>79</c:v>
                </c:pt>
                <c:pt idx="1384">
                  <c:v>90</c:v>
                </c:pt>
                <c:pt idx="1385">
                  <c:v>79</c:v>
                </c:pt>
                <c:pt idx="1386">
                  <c:v>85</c:v>
                </c:pt>
                <c:pt idx="1387">
                  <c:v>96</c:v>
                </c:pt>
                <c:pt idx="1388">
                  <c:v>130</c:v>
                </c:pt>
                <c:pt idx="1389">
                  <c:v>51</c:v>
                </c:pt>
                <c:pt idx="1390">
                  <c:v>85</c:v>
                </c:pt>
                <c:pt idx="1391">
                  <c:v>84</c:v>
                </c:pt>
                <c:pt idx="1392">
                  <c:v>59</c:v>
                </c:pt>
                <c:pt idx="1393">
                  <c:v>88</c:v>
                </c:pt>
                <c:pt idx="1394">
                  <c:v>64</c:v>
                </c:pt>
                <c:pt idx="1395">
                  <c:v>108</c:v>
                </c:pt>
                <c:pt idx="1396">
                  <c:v>69</c:v>
                </c:pt>
                <c:pt idx="1397">
                  <c:v>101</c:v>
                </c:pt>
                <c:pt idx="1398">
                  <c:v>71</c:v>
                </c:pt>
                <c:pt idx="1399">
                  <c:v>151</c:v>
                </c:pt>
                <c:pt idx="1400">
                  <c:v>119</c:v>
                </c:pt>
                <c:pt idx="1401">
                  <c:v>56</c:v>
                </c:pt>
                <c:pt idx="1402">
                  <c:v>59</c:v>
                </c:pt>
                <c:pt idx="1403">
                  <c:v>81</c:v>
                </c:pt>
                <c:pt idx="1404">
                  <c:v>72</c:v>
                </c:pt>
                <c:pt idx="1405">
                  <c:v>60</c:v>
                </c:pt>
                <c:pt idx="1406">
                  <c:v>81</c:v>
                </c:pt>
                <c:pt idx="1407">
                  <c:v>77</c:v>
                </c:pt>
                <c:pt idx="1408">
                  <c:v>83</c:v>
                </c:pt>
                <c:pt idx="1409">
                  <c:v>75</c:v>
                </c:pt>
                <c:pt idx="1410">
                  <c:v>105</c:v>
                </c:pt>
                <c:pt idx="1411">
                  <c:v>78</c:v>
                </c:pt>
                <c:pt idx="1412">
                  <c:v>104</c:v>
                </c:pt>
                <c:pt idx="1413">
                  <c:v>86</c:v>
                </c:pt>
                <c:pt idx="1414">
                  <c:v>90</c:v>
                </c:pt>
                <c:pt idx="1415">
                  <c:v>98</c:v>
                </c:pt>
                <c:pt idx="1416">
                  <c:v>69</c:v>
                </c:pt>
                <c:pt idx="1417">
                  <c:v>130</c:v>
                </c:pt>
                <c:pt idx="1418">
                  <c:v>109</c:v>
                </c:pt>
                <c:pt idx="1419">
                  <c:v>107</c:v>
                </c:pt>
                <c:pt idx="1420">
                  <c:v>85</c:v>
                </c:pt>
                <c:pt idx="1421">
                  <c:v>73</c:v>
                </c:pt>
                <c:pt idx="1422">
                  <c:v>83</c:v>
                </c:pt>
                <c:pt idx="1423">
                  <c:v>121</c:v>
                </c:pt>
                <c:pt idx="1424">
                  <c:v>99</c:v>
                </c:pt>
                <c:pt idx="1425">
                  <c:v>102</c:v>
                </c:pt>
                <c:pt idx="1426">
                  <c:v>99</c:v>
                </c:pt>
                <c:pt idx="1427">
                  <c:v>80</c:v>
                </c:pt>
                <c:pt idx="1428">
                  <c:v>96</c:v>
                </c:pt>
                <c:pt idx="1429">
                  <c:v>66</c:v>
                </c:pt>
                <c:pt idx="1430">
                  <c:v>80</c:v>
                </c:pt>
                <c:pt idx="1431">
                  <c:v>117</c:v>
                </c:pt>
                <c:pt idx="1432">
                  <c:v>98</c:v>
                </c:pt>
                <c:pt idx="1433">
                  <c:v>100</c:v>
                </c:pt>
                <c:pt idx="1434">
                  <c:v>89</c:v>
                </c:pt>
                <c:pt idx="1435">
                  <c:v>76</c:v>
                </c:pt>
                <c:pt idx="1436">
                  <c:v>99</c:v>
                </c:pt>
                <c:pt idx="1437">
                  <c:v>56</c:v>
                </c:pt>
                <c:pt idx="1438">
                  <c:v>92</c:v>
                </c:pt>
                <c:pt idx="1439">
                  <c:v>51</c:v>
                </c:pt>
                <c:pt idx="1440">
                  <c:v>96</c:v>
                </c:pt>
                <c:pt idx="1441">
                  <c:v>64</c:v>
                </c:pt>
                <c:pt idx="1442">
                  <c:v>98</c:v>
                </c:pt>
                <c:pt idx="1443">
                  <c:v>79</c:v>
                </c:pt>
                <c:pt idx="1444">
                  <c:v>121</c:v>
                </c:pt>
                <c:pt idx="1445">
                  <c:v>125</c:v>
                </c:pt>
                <c:pt idx="1446">
                  <c:v>88</c:v>
                </c:pt>
                <c:pt idx="1447">
                  <c:v>101</c:v>
                </c:pt>
                <c:pt idx="1448">
                  <c:v>98</c:v>
                </c:pt>
                <c:pt idx="1449">
                  <c:v>83</c:v>
                </c:pt>
                <c:pt idx="1450">
                  <c:v>72</c:v>
                </c:pt>
                <c:pt idx="1451">
                  <c:v>145</c:v>
                </c:pt>
                <c:pt idx="1452">
                  <c:v>142</c:v>
                </c:pt>
                <c:pt idx="1453">
                  <c:v>128</c:v>
                </c:pt>
                <c:pt idx="1454">
                  <c:v>51</c:v>
                </c:pt>
                <c:pt idx="1455">
                  <c:v>69</c:v>
                </c:pt>
                <c:pt idx="1456">
                  <c:v>150</c:v>
                </c:pt>
                <c:pt idx="1457">
                  <c:v>52</c:v>
                </c:pt>
                <c:pt idx="1458">
                  <c:v>138</c:v>
                </c:pt>
                <c:pt idx="1459">
                  <c:v>120</c:v>
                </c:pt>
                <c:pt idx="1460">
                  <c:v>184</c:v>
                </c:pt>
                <c:pt idx="1461">
                  <c:v>88</c:v>
                </c:pt>
                <c:pt idx="1462">
                  <c:v>153</c:v>
                </c:pt>
                <c:pt idx="1463">
                  <c:v>139</c:v>
                </c:pt>
                <c:pt idx="1464">
                  <c:v>162</c:v>
                </c:pt>
                <c:pt idx="1465">
                  <c:v>159</c:v>
                </c:pt>
                <c:pt idx="1466">
                  <c:v>156</c:v>
                </c:pt>
                <c:pt idx="1467">
                  <c:v>186</c:v>
                </c:pt>
                <c:pt idx="1468">
                  <c:v>179</c:v>
                </c:pt>
                <c:pt idx="1469">
                  <c:v>50</c:v>
                </c:pt>
                <c:pt idx="1470">
                  <c:v>156</c:v>
                </c:pt>
                <c:pt idx="1471">
                  <c:v>52</c:v>
                </c:pt>
                <c:pt idx="1472">
                  <c:v>149</c:v>
                </c:pt>
                <c:pt idx="1473">
                  <c:v>69</c:v>
                </c:pt>
                <c:pt idx="1474">
                  <c:v>232</c:v>
                </c:pt>
                <c:pt idx="1475">
                  <c:v>250</c:v>
                </c:pt>
                <c:pt idx="1476">
                  <c:v>51</c:v>
                </c:pt>
                <c:pt idx="1477">
                  <c:v>231</c:v>
                </c:pt>
                <c:pt idx="1478">
                  <c:v>68</c:v>
                </c:pt>
                <c:pt idx="1479">
                  <c:v>263</c:v>
                </c:pt>
                <c:pt idx="1480">
                  <c:v>60</c:v>
                </c:pt>
                <c:pt idx="1481">
                  <c:v>276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18496"/>
        <c:axId val="90620672"/>
      </c:scatterChart>
      <c:valAx>
        <c:axId val="90618496"/>
        <c:scaling>
          <c:orientation val="minMax"/>
          <c:max val="31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World Time </a:t>
                </a:r>
                <a:r>
                  <a:rPr lang="en-US" sz="2000" dirty="0"/>
                  <a:t>Step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620672"/>
        <c:crosses val="autoZero"/>
        <c:crossBetween val="midCat"/>
      </c:valAx>
      <c:valAx>
        <c:axId val="90620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# of Steps before leaving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61849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D5CE4-86D8-4664-9A20-DC92DA18EE08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E1526-034E-4846-BA5B-7E67FD940F40}">
      <dgm:prSet phldrT="[Text]"/>
      <dgm:spPr/>
      <dgm:t>
        <a:bodyPr/>
        <a:lstStyle/>
        <a:p>
          <a:r>
            <a:rPr lang="en-US" dirty="0" smtClean="0"/>
            <a:t>Customer Arrives</a:t>
          </a:r>
          <a:endParaRPr lang="en-US" dirty="0"/>
        </a:p>
      </dgm:t>
    </dgm:pt>
    <dgm:pt modelId="{558FE27A-589D-45FA-AA6E-816B18699CEB}" type="parTrans" cxnId="{41E1E77E-F043-4DBD-AFBE-EB48784C3D3D}">
      <dgm:prSet/>
      <dgm:spPr/>
      <dgm:t>
        <a:bodyPr/>
        <a:lstStyle/>
        <a:p>
          <a:endParaRPr lang="en-US"/>
        </a:p>
      </dgm:t>
    </dgm:pt>
    <dgm:pt modelId="{EFCA5423-9B82-419C-9560-4478FC8BAA06}" type="sibTrans" cxnId="{41E1E77E-F043-4DBD-AFBE-EB48784C3D3D}">
      <dgm:prSet/>
      <dgm:spPr/>
      <dgm:t>
        <a:bodyPr/>
        <a:lstStyle/>
        <a:p>
          <a:endParaRPr lang="en-US"/>
        </a:p>
      </dgm:t>
    </dgm:pt>
    <dgm:pt modelId="{4AA12DA5-20BB-44FB-966A-ED64A8FDC723}">
      <dgm:prSet phldrT="[Text]"/>
      <dgm:spPr/>
      <dgm:t>
        <a:bodyPr/>
        <a:lstStyle/>
        <a:p>
          <a:r>
            <a:rPr lang="en-US" dirty="0" smtClean="0"/>
            <a:t>Command Center chooses Robot Waiter</a:t>
          </a:r>
          <a:endParaRPr lang="en-US" dirty="0"/>
        </a:p>
      </dgm:t>
    </dgm:pt>
    <dgm:pt modelId="{1BA64373-1244-4343-AF96-187B5FB4BCF4}" type="parTrans" cxnId="{264287FB-723D-42A6-AEBD-F6231388F8B8}">
      <dgm:prSet/>
      <dgm:spPr/>
      <dgm:t>
        <a:bodyPr/>
        <a:lstStyle/>
        <a:p>
          <a:endParaRPr lang="en-US"/>
        </a:p>
      </dgm:t>
    </dgm:pt>
    <dgm:pt modelId="{7C389107-6123-41DD-ABD8-3853D285C045}" type="sibTrans" cxnId="{264287FB-723D-42A6-AEBD-F6231388F8B8}">
      <dgm:prSet/>
      <dgm:spPr/>
      <dgm:t>
        <a:bodyPr/>
        <a:lstStyle/>
        <a:p>
          <a:endParaRPr lang="en-US"/>
        </a:p>
      </dgm:t>
    </dgm:pt>
    <dgm:pt modelId="{DFDACCFF-42CC-4B9B-8D93-6006CBD8456B}">
      <dgm:prSet phldrT="[Text]"/>
      <dgm:spPr/>
      <dgm:t>
        <a:bodyPr/>
        <a:lstStyle/>
        <a:p>
          <a:r>
            <a:rPr lang="en-US" dirty="0" smtClean="0"/>
            <a:t>Waiter goes to customer and asks for order</a:t>
          </a:r>
          <a:endParaRPr lang="en-US" dirty="0"/>
        </a:p>
      </dgm:t>
    </dgm:pt>
    <dgm:pt modelId="{4E7C24F4-A9F5-4B43-92B7-FB0F7B0F8248}" type="parTrans" cxnId="{57491815-AFA0-4A87-9628-EFCBCEEDFEDF}">
      <dgm:prSet/>
      <dgm:spPr/>
      <dgm:t>
        <a:bodyPr/>
        <a:lstStyle/>
        <a:p>
          <a:endParaRPr lang="en-US"/>
        </a:p>
      </dgm:t>
    </dgm:pt>
    <dgm:pt modelId="{FD442C12-20BF-4F71-9045-341C950E77ED}" type="sibTrans" cxnId="{57491815-AFA0-4A87-9628-EFCBCEEDFEDF}">
      <dgm:prSet/>
      <dgm:spPr/>
      <dgm:t>
        <a:bodyPr/>
        <a:lstStyle/>
        <a:p>
          <a:endParaRPr lang="en-US"/>
        </a:p>
      </dgm:t>
    </dgm:pt>
    <dgm:pt modelId="{1577B942-6ECA-4880-9B51-4038D7D84263}">
      <dgm:prSet phldrT="[Text]"/>
      <dgm:spPr/>
      <dgm:t>
        <a:bodyPr/>
        <a:lstStyle/>
        <a:p>
          <a:r>
            <a:rPr lang="en-US" dirty="0" smtClean="0"/>
            <a:t>Chef gets order and starts cooking food</a:t>
          </a:r>
          <a:endParaRPr lang="en-US" dirty="0"/>
        </a:p>
      </dgm:t>
    </dgm:pt>
    <dgm:pt modelId="{C0D02308-FD23-433B-9EBC-109862AF9F79}" type="parTrans" cxnId="{A9383A7A-D771-4306-99FC-7D7FA81E5B9F}">
      <dgm:prSet/>
      <dgm:spPr/>
      <dgm:t>
        <a:bodyPr/>
        <a:lstStyle/>
        <a:p>
          <a:endParaRPr lang="en-US"/>
        </a:p>
      </dgm:t>
    </dgm:pt>
    <dgm:pt modelId="{5168574B-868E-44A6-B6E1-0126FBA50935}" type="sibTrans" cxnId="{A9383A7A-D771-4306-99FC-7D7FA81E5B9F}">
      <dgm:prSet/>
      <dgm:spPr/>
      <dgm:t>
        <a:bodyPr/>
        <a:lstStyle/>
        <a:p>
          <a:endParaRPr lang="en-US"/>
        </a:p>
      </dgm:t>
    </dgm:pt>
    <dgm:pt modelId="{6A946480-B202-4C83-907D-1E7D463DB7FE}">
      <dgm:prSet phldrT="[Text]"/>
      <dgm:spPr/>
      <dgm:t>
        <a:bodyPr/>
        <a:lstStyle/>
        <a:p>
          <a:r>
            <a:rPr lang="en-US" dirty="0" smtClean="0"/>
            <a:t>Command Center chooses Robot Server for order</a:t>
          </a:r>
          <a:endParaRPr lang="en-US" dirty="0"/>
        </a:p>
      </dgm:t>
    </dgm:pt>
    <dgm:pt modelId="{916AA518-F6E0-4CF4-AD04-E020B40F24A4}" type="parTrans" cxnId="{9852A694-E846-48C9-9969-F14E18393BD0}">
      <dgm:prSet/>
      <dgm:spPr/>
      <dgm:t>
        <a:bodyPr/>
        <a:lstStyle/>
        <a:p>
          <a:endParaRPr lang="en-US"/>
        </a:p>
      </dgm:t>
    </dgm:pt>
    <dgm:pt modelId="{842EDCCB-4B10-4649-AFEE-FBA98B9B21BC}" type="sibTrans" cxnId="{9852A694-E846-48C9-9969-F14E18393BD0}">
      <dgm:prSet/>
      <dgm:spPr/>
      <dgm:t>
        <a:bodyPr/>
        <a:lstStyle/>
        <a:p>
          <a:endParaRPr lang="en-US"/>
        </a:p>
      </dgm:t>
    </dgm:pt>
    <dgm:pt modelId="{EA98387A-89AA-43AF-8DB5-16E3A11849D7}">
      <dgm:prSet/>
      <dgm:spPr/>
      <dgm:t>
        <a:bodyPr/>
        <a:lstStyle/>
        <a:p>
          <a:r>
            <a:rPr lang="en-US" dirty="0" smtClean="0"/>
            <a:t>Robot Server </a:t>
          </a:r>
          <a:r>
            <a:rPr lang="en-US" dirty="0" smtClean="0"/>
            <a:t>receives food </a:t>
          </a:r>
          <a:r>
            <a:rPr lang="en-US" dirty="0" smtClean="0"/>
            <a:t>from robot arm</a:t>
          </a:r>
          <a:endParaRPr lang="en-US" dirty="0"/>
        </a:p>
      </dgm:t>
    </dgm:pt>
    <dgm:pt modelId="{81E2769A-C23B-476B-9E64-192BD49BBEB7}" type="parTrans" cxnId="{F4894CFA-D545-4B6A-98C6-C94BF44587CA}">
      <dgm:prSet/>
      <dgm:spPr/>
      <dgm:t>
        <a:bodyPr/>
        <a:lstStyle/>
        <a:p>
          <a:endParaRPr lang="en-US"/>
        </a:p>
      </dgm:t>
    </dgm:pt>
    <dgm:pt modelId="{69DF6F6F-4636-4FAB-B22A-52FB336A356B}" type="sibTrans" cxnId="{F4894CFA-D545-4B6A-98C6-C94BF44587CA}">
      <dgm:prSet/>
      <dgm:spPr/>
      <dgm:t>
        <a:bodyPr/>
        <a:lstStyle/>
        <a:p>
          <a:endParaRPr lang="en-US"/>
        </a:p>
      </dgm:t>
    </dgm:pt>
    <dgm:pt modelId="{4DE6D936-E174-4051-B1D8-1BDDF24DB5F8}">
      <dgm:prSet/>
      <dgm:spPr/>
      <dgm:t>
        <a:bodyPr/>
        <a:lstStyle/>
        <a:p>
          <a:r>
            <a:rPr lang="en-US" dirty="0" smtClean="0"/>
            <a:t>Robot Server delivers food</a:t>
          </a:r>
          <a:endParaRPr lang="en-US" dirty="0"/>
        </a:p>
      </dgm:t>
    </dgm:pt>
    <dgm:pt modelId="{C9F1BA76-0055-4B26-A0A4-7EA152022C36}" type="parTrans" cxnId="{B9876142-B23B-4347-A968-842F8114BD52}">
      <dgm:prSet/>
      <dgm:spPr/>
      <dgm:t>
        <a:bodyPr/>
        <a:lstStyle/>
        <a:p>
          <a:endParaRPr lang="en-US"/>
        </a:p>
      </dgm:t>
    </dgm:pt>
    <dgm:pt modelId="{E70761AC-F5FD-4E3F-B9B3-570C3DB3E6F1}" type="sibTrans" cxnId="{B9876142-B23B-4347-A968-842F8114BD52}">
      <dgm:prSet/>
      <dgm:spPr/>
      <dgm:t>
        <a:bodyPr/>
        <a:lstStyle/>
        <a:p>
          <a:endParaRPr lang="en-US"/>
        </a:p>
      </dgm:t>
    </dgm:pt>
    <dgm:pt modelId="{28B43E1A-3839-4C4D-8F80-935F2F9719D0}">
      <dgm:prSet/>
      <dgm:spPr/>
      <dgm:t>
        <a:bodyPr/>
        <a:lstStyle/>
        <a:p>
          <a:r>
            <a:rPr lang="en-US" dirty="0" smtClean="0"/>
            <a:t>Customers leaves</a:t>
          </a:r>
          <a:endParaRPr lang="en-US" dirty="0"/>
        </a:p>
      </dgm:t>
    </dgm:pt>
    <dgm:pt modelId="{D75DE74E-DE2F-4A09-8BAA-DFFBB782FE12}" type="parTrans" cxnId="{1449721F-321E-4D2E-913D-8F348FF33FA7}">
      <dgm:prSet/>
      <dgm:spPr/>
      <dgm:t>
        <a:bodyPr/>
        <a:lstStyle/>
        <a:p>
          <a:endParaRPr lang="en-US"/>
        </a:p>
      </dgm:t>
    </dgm:pt>
    <dgm:pt modelId="{3E2957FF-C442-4087-8D6B-F5C91D7FDAD9}" type="sibTrans" cxnId="{1449721F-321E-4D2E-913D-8F348FF33FA7}">
      <dgm:prSet/>
      <dgm:spPr/>
      <dgm:t>
        <a:bodyPr/>
        <a:lstStyle/>
        <a:p>
          <a:endParaRPr lang="en-US"/>
        </a:p>
      </dgm:t>
    </dgm:pt>
    <dgm:pt modelId="{4E743305-1674-4BDB-9931-68209537AA53}" type="pres">
      <dgm:prSet presAssocID="{9C6D5CE4-86D8-4664-9A20-DC92DA18EE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3E1793-7BCD-4E05-8DEB-C949BC343643}" type="pres">
      <dgm:prSet presAssocID="{2EBE1526-034E-4846-BA5B-7E67FD940F4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FB470-B514-47D8-A87D-90971D435E82}" type="pres">
      <dgm:prSet presAssocID="{2EBE1526-034E-4846-BA5B-7E67FD940F40}" presName="spNode" presStyleCnt="0"/>
      <dgm:spPr/>
    </dgm:pt>
    <dgm:pt modelId="{D9A75A5C-A763-48CB-9D34-226AE0D7AFDA}" type="pres">
      <dgm:prSet presAssocID="{EFCA5423-9B82-419C-9560-4478FC8BAA06}" presName="sibTrans" presStyleLbl="sibTrans1D1" presStyleIdx="0" presStyleCnt="8"/>
      <dgm:spPr/>
      <dgm:t>
        <a:bodyPr/>
        <a:lstStyle/>
        <a:p>
          <a:endParaRPr lang="en-US"/>
        </a:p>
      </dgm:t>
    </dgm:pt>
    <dgm:pt modelId="{3E08DC01-4D3A-4D19-B9F8-0C1143F8B68A}" type="pres">
      <dgm:prSet presAssocID="{4AA12DA5-20BB-44FB-966A-ED64A8FDC72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21CF4-F390-4C55-9F37-5C0D95D6C2E3}" type="pres">
      <dgm:prSet presAssocID="{4AA12DA5-20BB-44FB-966A-ED64A8FDC723}" presName="spNode" presStyleCnt="0"/>
      <dgm:spPr/>
    </dgm:pt>
    <dgm:pt modelId="{CDF45B74-43D1-4864-8587-D1FAAB443F2E}" type="pres">
      <dgm:prSet presAssocID="{7C389107-6123-41DD-ABD8-3853D285C045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8D7A4A0-C52A-4593-ADC7-373B3AA24A05}" type="pres">
      <dgm:prSet presAssocID="{DFDACCFF-42CC-4B9B-8D93-6006CBD8456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AE414-EBA2-420F-A943-70FF41A5A6A7}" type="pres">
      <dgm:prSet presAssocID="{DFDACCFF-42CC-4B9B-8D93-6006CBD8456B}" presName="spNode" presStyleCnt="0"/>
      <dgm:spPr/>
    </dgm:pt>
    <dgm:pt modelId="{242F59CC-6117-43D5-8FE7-7065192DA727}" type="pres">
      <dgm:prSet presAssocID="{FD442C12-20BF-4F71-9045-341C950E77ED}" presName="sibTrans" presStyleLbl="sibTrans1D1" presStyleIdx="2" presStyleCnt="8"/>
      <dgm:spPr/>
      <dgm:t>
        <a:bodyPr/>
        <a:lstStyle/>
        <a:p>
          <a:endParaRPr lang="en-US"/>
        </a:p>
      </dgm:t>
    </dgm:pt>
    <dgm:pt modelId="{3386A11E-F2B4-4DCD-B506-A33E427E71A9}" type="pres">
      <dgm:prSet presAssocID="{1577B942-6ECA-4880-9B51-4038D7D8426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9638D-4CF8-4201-812C-D59834B1F674}" type="pres">
      <dgm:prSet presAssocID="{1577B942-6ECA-4880-9B51-4038D7D84263}" presName="spNode" presStyleCnt="0"/>
      <dgm:spPr/>
    </dgm:pt>
    <dgm:pt modelId="{6222376B-A611-4BFF-A62F-963433A3CF5A}" type="pres">
      <dgm:prSet presAssocID="{5168574B-868E-44A6-B6E1-0126FBA50935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9857E5E-069A-437F-A4AD-A43E3AAD499C}" type="pres">
      <dgm:prSet presAssocID="{6A946480-B202-4C83-907D-1E7D463DB7FE}" presName="node" presStyleLbl="node1" presStyleIdx="4" presStyleCnt="8" custRadScaleRad="95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14A8-780A-4011-A183-3F2719B52D59}" type="pres">
      <dgm:prSet presAssocID="{6A946480-B202-4C83-907D-1E7D463DB7FE}" presName="spNode" presStyleCnt="0"/>
      <dgm:spPr/>
    </dgm:pt>
    <dgm:pt modelId="{5C7EE4B1-4898-4B7C-9DE1-A0EC78F54EDE}" type="pres">
      <dgm:prSet presAssocID="{842EDCCB-4B10-4649-AFEE-FBA98B9B21BC}" presName="sibTrans" presStyleLbl="sibTrans1D1" presStyleIdx="4" presStyleCnt="8"/>
      <dgm:spPr/>
      <dgm:t>
        <a:bodyPr/>
        <a:lstStyle/>
        <a:p>
          <a:endParaRPr lang="en-US"/>
        </a:p>
      </dgm:t>
    </dgm:pt>
    <dgm:pt modelId="{297F8660-F777-4497-8254-50A29AA0497B}" type="pres">
      <dgm:prSet presAssocID="{EA98387A-89AA-43AF-8DB5-16E3A11849D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208F7-BCFE-4861-BB38-7FFCD836153E}" type="pres">
      <dgm:prSet presAssocID="{EA98387A-89AA-43AF-8DB5-16E3A11849D7}" presName="spNode" presStyleCnt="0"/>
      <dgm:spPr/>
    </dgm:pt>
    <dgm:pt modelId="{5F10BEA9-A78E-43DB-B73B-503C391A832F}" type="pres">
      <dgm:prSet presAssocID="{69DF6F6F-4636-4FAB-B22A-52FB336A356B}" presName="sibTrans" presStyleLbl="sibTrans1D1" presStyleIdx="5" presStyleCnt="8"/>
      <dgm:spPr/>
      <dgm:t>
        <a:bodyPr/>
        <a:lstStyle/>
        <a:p>
          <a:endParaRPr lang="en-US"/>
        </a:p>
      </dgm:t>
    </dgm:pt>
    <dgm:pt modelId="{6B80934C-B27F-4DB7-ADE5-C1F560483D98}" type="pres">
      <dgm:prSet presAssocID="{4DE6D936-E174-4051-B1D8-1BDDF24DB5F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7F50F-CEB9-4F91-AC4B-158F7166E0F6}" type="pres">
      <dgm:prSet presAssocID="{4DE6D936-E174-4051-B1D8-1BDDF24DB5F8}" presName="spNode" presStyleCnt="0"/>
      <dgm:spPr/>
    </dgm:pt>
    <dgm:pt modelId="{1BF5A066-6D81-43E7-9526-E4A444BFC176}" type="pres">
      <dgm:prSet presAssocID="{E70761AC-F5FD-4E3F-B9B3-570C3DB3E6F1}" presName="sibTrans" presStyleLbl="sibTrans1D1" presStyleIdx="6" presStyleCnt="8"/>
      <dgm:spPr/>
      <dgm:t>
        <a:bodyPr/>
        <a:lstStyle/>
        <a:p>
          <a:endParaRPr lang="en-US"/>
        </a:p>
      </dgm:t>
    </dgm:pt>
    <dgm:pt modelId="{BD598EA8-E28E-4209-94DF-EB5A37FA7F79}" type="pres">
      <dgm:prSet presAssocID="{28B43E1A-3839-4C4D-8F80-935F2F9719D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5B1D0-6E79-4F6F-836C-C7203019D3EF}" type="pres">
      <dgm:prSet presAssocID="{28B43E1A-3839-4C4D-8F80-935F2F9719D0}" presName="spNode" presStyleCnt="0"/>
      <dgm:spPr/>
    </dgm:pt>
    <dgm:pt modelId="{DB534CCA-AE08-4581-ACCD-A09DBD19921E}" type="pres">
      <dgm:prSet presAssocID="{3E2957FF-C442-4087-8D6B-F5C91D7FDAD9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41E1E77E-F043-4DBD-AFBE-EB48784C3D3D}" srcId="{9C6D5CE4-86D8-4664-9A20-DC92DA18EE08}" destId="{2EBE1526-034E-4846-BA5B-7E67FD940F40}" srcOrd="0" destOrd="0" parTransId="{558FE27A-589D-45FA-AA6E-816B18699CEB}" sibTransId="{EFCA5423-9B82-419C-9560-4478FC8BAA06}"/>
    <dgm:cxn modelId="{9852A694-E846-48C9-9969-F14E18393BD0}" srcId="{9C6D5CE4-86D8-4664-9A20-DC92DA18EE08}" destId="{6A946480-B202-4C83-907D-1E7D463DB7FE}" srcOrd="4" destOrd="0" parTransId="{916AA518-F6E0-4CF4-AD04-E020B40F24A4}" sibTransId="{842EDCCB-4B10-4649-AFEE-FBA98B9B21BC}"/>
    <dgm:cxn modelId="{61A29AE2-48D8-428E-85E2-BED76048C137}" type="presOf" srcId="{DFDACCFF-42CC-4B9B-8D93-6006CBD8456B}" destId="{78D7A4A0-C52A-4593-ADC7-373B3AA24A05}" srcOrd="0" destOrd="0" presId="urn:microsoft.com/office/officeart/2005/8/layout/cycle5"/>
    <dgm:cxn modelId="{BE3096D7-EDD6-4C0F-9964-624DC8672762}" type="presOf" srcId="{7C389107-6123-41DD-ABD8-3853D285C045}" destId="{CDF45B74-43D1-4864-8587-D1FAAB443F2E}" srcOrd="0" destOrd="0" presId="urn:microsoft.com/office/officeart/2005/8/layout/cycle5"/>
    <dgm:cxn modelId="{B9876142-B23B-4347-A968-842F8114BD52}" srcId="{9C6D5CE4-86D8-4664-9A20-DC92DA18EE08}" destId="{4DE6D936-E174-4051-B1D8-1BDDF24DB5F8}" srcOrd="6" destOrd="0" parTransId="{C9F1BA76-0055-4B26-A0A4-7EA152022C36}" sibTransId="{E70761AC-F5FD-4E3F-B9B3-570C3DB3E6F1}"/>
    <dgm:cxn modelId="{77D95732-6FCD-4B5B-A73D-AED6F4D3652A}" type="presOf" srcId="{EA98387A-89AA-43AF-8DB5-16E3A11849D7}" destId="{297F8660-F777-4497-8254-50A29AA0497B}" srcOrd="0" destOrd="0" presId="urn:microsoft.com/office/officeart/2005/8/layout/cycle5"/>
    <dgm:cxn modelId="{78BE3338-D950-4E82-8551-2A76F2C486D1}" type="presOf" srcId="{4DE6D936-E174-4051-B1D8-1BDDF24DB5F8}" destId="{6B80934C-B27F-4DB7-ADE5-C1F560483D98}" srcOrd="0" destOrd="0" presId="urn:microsoft.com/office/officeart/2005/8/layout/cycle5"/>
    <dgm:cxn modelId="{EC1A368D-29B5-40E1-914E-DDF9A66808FC}" type="presOf" srcId="{EFCA5423-9B82-419C-9560-4478FC8BAA06}" destId="{D9A75A5C-A763-48CB-9D34-226AE0D7AFDA}" srcOrd="0" destOrd="0" presId="urn:microsoft.com/office/officeart/2005/8/layout/cycle5"/>
    <dgm:cxn modelId="{FA0A59D8-DD9A-4CCD-8C7B-28CC0C5576C0}" type="presOf" srcId="{69DF6F6F-4636-4FAB-B22A-52FB336A356B}" destId="{5F10BEA9-A78E-43DB-B73B-503C391A832F}" srcOrd="0" destOrd="0" presId="urn:microsoft.com/office/officeart/2005/8/layout/cycle5"/>
    <dgm:cxn modelId="{08A35419-645A-491D-B5F4-22E1A015C7DF}" type="presOf" srcId="{28B43E1A-3839-4C4D-8F80-935F2F9719D0}" destId="{BD598EA8-E28E-4209-94DF-EB5A37FA7F79}" srcOrd="0" destOrd="0" presId="urn:microsoft.com/office/officeart/2005/8/layout/cycle5"/>
    <dgm:cxn modelId="{1F896BBD-78A0-44F1-AF75-3B496C8B267F}" type="presOf" srcId="{3E2957FF-C442-4087-8D6B-F5C91D7FDAD9}" destId="{DB534CCA-AE08-4581-ACCD-A09DBD19921E}" srcOrd="0" destOrd="0" presId="urn:microsoft.com/office/officeart/2005/8/layout/cycle5"/>
    <dgm:cxn modelId="{4ED7FA45-F1A1-41B8-B1CA-07F2BC6A2149}" type="presOf" srcId="{9C6D5CE4-86D8-4664-9A20-DC92DA18EE08}" destId="{4E743305-1674-4BDB-9931-68209537AA53}" srcOrd="0" destOrd="0" presId="urn:microsoft.com/office/officeart/2005/8/layout/cycle5"/>
    <dgm:cxn modelId="{1449721F-321E-4D2E-913D-8F348FF33FA7}" srcId="{9C6D5CE4-86D8-4664-9A20-DC92DA18EE08}" destId="{28B43E1A-3839-4C4D-8F80-935F2F9719D0}" srcOrd="7" destOrd="0" parTransId="{D75DE74E-DE2F-4A09-8BAA-DFFBB782FE12}" sibTransId="{3E2957FF-C442-4087-8D6B-F5C91D7FDAD9}"/>
    <dgm:cxn modelId="{E9F461CC-30C9-488E-A233-E5461DA84F52}" type="presOf" srcId="{1577B942-6ECA-4880-9B51-4038D7D84263}" destId="{3386A11E-F2B4-4DCD-B506-A33E427E71A9}" srcOrd="0" destOrd="0" presId="urn:microsoft.com/office/officeart/2005/8/layout/cycle5"/>
    <dgm:cxn modelId="{1F38BCFE-0D44-4AF3-A144-FB4842AF5D9A}" type="presOf" srcId="{2EBE1526-034E-4846-BA5B-7E67FD940F40}" destId="{2E3E1793-7BCD-4E05-8DEB-C949BC343643}" srcOrd="0" destOrd="0" presId="urn:microsoft.com/office/officeart/2005/8/layout/cycle5"/>
    <dgm:cxn modelId="{264287FB-723D-42A6-AEBD-F6231388F8B8}" srcId="{9C6D5CE4-86D8-4664-9A20-DC92DA18EE08}" destId="{4AA12DA5-20BB-44FB-966A-ED64A8FDC723}" srcOrd="1" destOrd="0" parTransId="{1BA64373-1244-4343-AF96-187B5FB4BCF4}" sibTransId="{7C389107-6123-41DD-ABD8-3853D285C045}"/>
    <dgm:cxn modelId="{F4894CFA-D545-4B6A-98C6-C94BF44587CA}" srcId="{9C6D5CE4-86D8-4664-9A20-DC92DA18EE08}" destId="{EA98387A-89AA-43AF-8DB5-16E3A11849D7}" srcOrd="5" destOrd="0" parTransId="{81E2769A-C23B-476B-9E64-192BD49BBEB7}" sibTransId="{69DF6F6F-4636-4FAB-B22A-52FB336A356B}"/>
    <dgm:cxn modelId="{CB6D9968-05A6-4AC1-83CB-94D4DDF2D426}" type="presOf" srcId="{4AA12DA5-20BB-44FB-966A-ED64A8FDC723}" destId="{3E08DC01-4D3A-4D19-B9F8-0C1143F8B68A}" srcOrd="0" destOrd="0" presId="urn:microsoft.com/office/officeart/2005/8/layout/cycle5"/>
    <dgm:cxn modelId="{72B7C9E2-959C-4B38-BEBF-0C11BC82F9E5}" type="presOf" srcId="{5168574B-868E-44A6-B6E1-0126FBA50935}" destId="{6222376B-A611-4BFF-A62F-963433A3CF5A}" srcOrd="0" destOrd="0" presId="urn:microsoft.com/office/officeart/2005/8/layout/cycle5"/>
    <dgm:cxn modelId="{1430A7A4-244D-4FB9-87B9-FBA75682A60E}" type="presOf" srcId="{E70761AC-F5FD-4E3F-B9B3-570C3DB3E6F1}" destId="{1BF5A066-6D81-43E7-9526-E4A444BFC176}" srcOrd="0" destOrd="0" presId="urn:microsoft.com/office/officeart/2005/8/layout/cycle5"/>
    <dgm:cxn modelId="{AFE96741-B3BD-46A7-937A-FF77E0D85716}" type="presOf" srcId="{FD442C12-20BF-4F71-9045-341C950E77ED}" destId="{242F59CC-6117-43D5-8FE7-7065192DA727}" srcOrd="0" destOrd="0" presId="urn:microsoft.com/office/officeart/2005/8/layout/cycle5"/>
    <dgm:cxn modelId="{FD45E8E3-F0E3-454F-AF89-0EAA72541B3A}" type="presOf" srcId="{842EDCCB-4B10-4649-AFEE-FBA98B9B21BC}" destId="{5C7EE4B1-4898-4B7C-9DE1-A0EC78F54EDE}" srcOrd="0" destOrd="0" presId="urn:microsoft.com/office/officeart/2005/8/layout/cycle5"/>
    <dgm:cxn modelId="{A9383A7A-D771-4306-99FC-7D7FA81E5B9F}" srcId="{9C6D5CE4-86D8-4664-9A20-DC92DA18EE08}" destId="{1577B942-6ECA-4880-9B51-4038D7D84263}" srcOrd="3" destOrd="0" parTransId="{C0D02308-FD23-433B-9EBC-109862AF9F79}" sibTransId="{5168574B-868E-44A6-B6E1-0126FBA50935}"/>
    <dgm:cxn modelId="{7FE3ADC0-C8CD-4C32-BAAB-863278ECE473}" type="presOf" srcId="{6A946480-B202-4C83-907D-1E7D463DB7FE}" destId="{89857E5E-069A-437F-A4AD-A43E3AAD499C}" srcOrd="0" destOrd="0" presId="urn:microsoft.com/office/officeart/2005/8/layout/cycle5"/>
    <dgm:cxn modelId="{57491815-AFA0-4A87-9628-EFCBCEEDFEDF}" srcId="{9C6D5CE4-86D8-4664-9A20-DC92DA18EE08}" destId="{DFDACCFF-42CC-4B9B-8D93-6006CBD8456B}" srcOrd="2" destOrd="0" parTransId="{4E7C24F4-A9F5-4B43-92B7-FB0F7B0F8248}" sibTransId="{FD442C12-20BF-4F71-9045-341C950E77ED}"/>
    <dgm:cxn modelId="{108A734A-FC57-42C1-921A-50AFCAC081B3}" type="presParOf" srcId="{4E743305-1674-4BDB-9931-68209537AA53}" destId="{2E3E1793-7BCD-4E05-8DEB-C949BC343643}" srcOrd="0" destOrd="0" presId="urn:microsoft.com/office/officeart/2005/8/layout/cycle5"/>
    <dgm:cxn modelId="{B25FC01B-6856-452D-9413-E939C33C877E}" type="presParOf" srcId="{4E743305-1674-4BDB-9931-68209537AA53}" destId="{839FB470-B514-47D8-A87D-90971D435E82}" srcOrd="1" destOrd="0" presId="urn:microsoft.com/office/officeart/2005/8/layout/cycle5"/>
    <dgm:cxn modelId="{8776D728-6048-4A1C-AC77-A7FF211C702E}" type="presParOf" srcId="{4E743305-1674-4BDB-9931-68209537AA53}" destId="{D9A75A5C-A763-48CB-9D34-226AE0D7AFDA}" srcOrd="2" destOrd="0" presId="urn:microsoft.com/office/officeart/2005/8/layout/cycle5"/>
    <dgm:cxn modelId="{FE194713-B749-4DCE-A5DC-6CCA143059A2}" type="presParOf" srcId="{4E743305-1674-4BDB-9931-68209537AA53}" destId="{3E08DC01-4D3A-4D19-B9F8-0C1143F8B68A}" srcOrd="3" destOrd="0" presId="urn:microsoft.com/office/officeart/2005/8/layout/cycle5"/>
    <dgm:cxn modelId="{1C7BB0C3-3E36-474B-8982-9BD0FE9D6623}" type="presParOf" srcId="{4E743305-1674-4BDB-9931-68209537AA53}" destId="{C3621CF4-F390-4C55-9F37-5C0D95D6C2E3}" srcOrd="4" destOrd="0" presId="urn:microsoft.com/office/officeart/2005/8/layout/cycle5"/>
    <dgm:cxn modelId="{2F3A7728-F751-44C5-A694-E774008C2E46}" type="presParOf" srcId="{4E743305-1674-4BDB-9931-68209537AA53}" destId="{CDF45B74-43D1-4864-8587-D1FAAB443F2E}" srcOrd="5" destOrd="0" presId="urn:microsoft.com/office/officeart/2005/8/layout/cycle5"/>
    <dgm:cxn modelId="{AAE0E937-C31A-4AF6-AB2D-8F785A959A5F}" type="presParOf" srcId="{4E743305-1674-4BDB-9931-68209537AA53}" destId="{78D7A4A0-C52A-4593-ADC7-373B3AA24A05}" srcOrd="6" destOrd="0" presId="urn:microsoft.com/office/officeart/2005/8/layout/cycle5"/>
    <dgm:cxn modelId="{5185F699-A4C2-4FE7-9F0C-D221C0B71736}" type="presParOf" srcId="{4E743305-1674-4BDB-9931-68209537AA53}" destId="{979AE414-EBA2-420F-A943-70FF41A5A6A7}" srcOrd="7" destOrd="0" presId="urn:microsoft.com/office/officeart/2005/8/layout/cycle5"/>
    <dgm:cxn modelId="{3ADB2462-DACF-40C7-8869-08717F432952}" type="presParOf" srcId="{4E743305-1674-4BDB-9931-68209537AA53}" destId="{242F59CC-6117-43D5-8FE7-7065192DA727}" srcOrd="8" destOrd="0" presId="urn:microsoft.com/office/officeart/2005/8/layout/cycle5"/>
    <dgm:cxn modelId="{C9455943-6D3B-489C-968B-A688E83F4E4D}" type="presParOf" srcId="{4E743305-1674-4BDB-9931-68209537AA53}" destId="{3386A11E-F2B4-4DCD-B506-A33E427E71A9}" srcOrd="9" destOrd="0" presId="urn:microsoft.com/office/officeart/2005/8/layout/cycle5"/>
    <dgm:cxn modelId="{3BE06A27-BEF6-4BEC-BAF8-5ADFE7B87FFB}" type="presParOf" srcId="{4E743305-1674-4BDB-9931-68209537AA53}" destId="{C189638D-4CF8-4201-812C-D59834B1F674}" srcOrd="10" destOrd="0" presId="urn:microsoft.com/office/officeart/2005/8/layout/cycle5"/>
    <dgm:cxn modelId="{72583A8C-00C4-4BDD-A953-311D19FA8A13}" type="presParOf" srcId="{4E743305-1674-4BDB-9931-68209537AA53}" destId="{6222376B-A611-4BFF-A62F-963433A3CF5A}" srcOrd="11" destOrd="0" presId="urn:microsoft.com/office/officeart/2005/8/layout/cycle5"/>
    <dgm:cxn modelId="{278B3349-7ABA-4790-B945-FBA177D513F4}" type="presParOf" srcId="{4E743305-1674-4BDB-9931-68209537AA53}" destId="{89857E5E-069A-437F-A4AD-A43E3AAD499C}" srcOrd="12" destOrd="0" presId="urn:microsoft.com/office/officeart/2005/8/layout/cycle5"/>
    <dgm:cxn modelId="{8A4955DC-ED94-4218-BC0B-08A05EB57D8F}" type="presParOf" srcId="{4E743305-1674-4BDB-9931-68209537AA53}" destId="{F41214A8-780A-4011-A183-3F2719B52D59}" srcOrd="13" destOrd="0" presId="urn:microsoft.com/office/officeart/2005/8/layout/cycle5"/>
    <dgm:cxn modelId="{6D8BEADF-E479-41FE-AEEB-71518B4D2F5D}" type="presParOf" srcId="{4E743305-1674-4BDB-9931-68209537AA53}" destId="{5C7EE4B1-4898-4B7C-9DE1-A0EC78F54EDE}" srcOrd="14" destOrd="0" presId="urn:microsoft.com/office/officeart/2005/8/layout/cycle5"/>
    <dgm:cxn modelId="{C574596C-49FF-41C7-9D3D-E41A5EC7070F}" type="presParOf" srcId="{4E743305-1674-4BDB-9931-68209537AA53}" destId="{297F8660-F777-4497-8254-50A29AA0497B}" srcOrd="15" destOrd="0" presId="urn:microsoft.com/office/officeart/2005/8/layout/cycle5"/>
    <dgm:cxn modelId="{67C47361-B5A2-4329-A20A-54A7D6E55120}" type="presParOf" srcId="{4E743305-1674-4BDB-9931-68209537AA53}" destId="{3B7208F7-BCFE-4861-BB38-7FFCD836153E}" srcOrd="16" destOrd="0" presId="urn:microsoft.com/office/officeart/2005/8/layout/cycle5"/>
    <dgm:cxn modelId="{3280FBE3-B51C-417D-A3B6-EBF04B8085E5}" type="presParOf" srcId="{4E743305-1674-4BDB-9931-68209537AA53}" destId="{5F10BEA9-A78E-43DB-B73B-503C391A832F}" srcOrd="17" destOrd="0" presId="urn:microsoft.com/office/officeart/2005/8/layout/cycle5"/>
    <dgm:cxn modelId="{92FA570E-72DE-4CC1-987A-1ADBEBE32C43}" type="presParOf" srcId="{4E743305-1674-4BDB-9931-68209537AA53}" destId="{6B80934C-B27F-4DB7-ADE5-C1F560483D98}" srcOrd="18" destOrd="0" presId="urn:microsoft.com/office/officeart/2005/8/layout/cycle5"/>
    <dgm:cxn modelId="{0390DAC6-8D8B-4E0C-B1E0-5BE0DEB1D3D1}" type="presParOf" srcId="{4E743305-1674-4BDB-9931-68209537AA53}" destId="{B257F50F-CEB9-4F91-AC4B-158F7166E0F6}" srcOrd="19" destOrd="0" presId="urn:microsoft.com/office/officeart/2005/8/layout/cycle5"/>
    <dgm:cxn modelId="{8689ACED-9910-40D8-9F64-42DDD807144B}" type="presParOf" srcId="{4E743305-1674-4BDB-9931-68209537AA53}" destId="{1BF5A066-6D81-43E7-9526-E4A444BFC176}" srcOrd="20" destOrd="0" presId="urn:microsoft.com/office/officeart/2005/8/layout/cycle5"/>
    <dgm:cxn modelId="{74FBC654-C433-48A8-AAC8-7851B100FF9F}" type="presParOf" srcId="{4E743305-1674-4BDB-9931-68209537AA53}" destId="{BD598EA8-E28E-4209-94DF-EB5A37FA7F79}" srcOrd="21" destOrd="0" presId="urn:microsoft.com/office/officeart/2005/8/layout/cycle5"/>
    <dgm:cxn modelId="{0E3116A9-6766-4B70-BEF4-C3D09DD63819}" type="presParOf" srcId="{4E743305-1674-4BDB-9931-68209537AA53}" destId="{8915B1D0-6E79-4F6F-836C-C7203019D3EF}" srcOrd="22" destOrd="0" presId="urn:microsoft.com/office/officeart/2005/8/layout/cycle5"/>
    <dgm:cxn modelId="{E49E607F-1B79-430B-9DB2-04F1BC10D5E4}" type="presParOf" srcId="{4E743305-1674-4BDB-9931-68209537AA53}" destId="{DB534CCA-AE08-4581-ACCD-A09DBD19921E}" srcOrd="23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E1793-7BCD-4E05-8DEB-C949BC343643}">
      <dsp:nvSpPr>
        <dsp:cNvPr id="0" name=""/>
        <dsp:cNvSpPr/>
      </dsp:nvSpPr>
      <dsp:spPr>
        <a:xfrm>
          <a:off x="9022416" y="7552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Customer Arrives</a:t>
          </a:r>
          <a:endParaRPr lang="en-US" sz="2600" kern="1200" dirty="0"/>
        </a:p>
      </dsp:txBody>
      <dsp:txXfrm>
        <a:off x="9109921" y="95057"/>
        <a:ext cx="2582756" cy="1617538"/>
      </dsp:txXfrm>
    </dsp:sp>
    <dsp:sp modelId="{D9A75A5C-A763-48CB-9D34-226AE0D7AFDA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7993930" y="258027"/>
              </a:moveTo>
              <a:arcTo wR="6220873" hR="6220873" stAng="17193593" swAng="6807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8DC01-4D3A-4D19-B9F8-0C1143F8B68A}">
      <dsp:nvSpPr>
        <dsp:cNvPr id="0" name=""/>
        <dsp:cNvSpPr/>
      </dsp:nvSpPr>
      <dsp:spPr>
        <a:xfrm>
          <a:off x="13421238" y="1829604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Command Center chooses Robot Waiter</a:t>
          </a:r>
          <a:endParaRPr lang="en-US" sz="2600" kern="1200" dirty="0"/>
        </a:p>
      </dsp:txBody>
      <dsp:txXfrm>
        <a:off x="13508743" y="1917109"/>
        <a:ext cx="2582756" cy="1617538"/>
      </dsp:txXfrm>
    </dsp:sp>
    <dsp:sp modelId="{CDF45B74-43D1-4864-8587-D1FAAB443F2E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11655774" y="3194140"/>
              </a:moveTo>
              <a:arcTo wR="6220873" hR="6220873" stAng="19853177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7A4A0-C52A-4593-ADC7-373B3AA24A05}">
      <dsp:nvSpPr>
        <dsp:cNvPr id="0" name=""/>
        <dsp:cNvSpPr/>
      </dsp:nvSpPr>
      <dsp:spPr>
        <a:xfrm>
          <a:off x="15243289" y="6228425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Waiter goes to customer and asks for order</a:t>
          </a:r>
          <a:endParaRPr lang="en-US" sz="2600" kern="1200" dirty="0"/>
        </a:p>
      </dsp:txBody>
      <dsp:txXfrm>
        <a:off x="15330794" y="6315930"/>
        <a:ext cx="2582756" cy="1617538"/>
      </dsp:txXfrm>
    </dsp:sp>
    <dsp:sp modelId="{242F59CC-6117-43D5-8FE7-7065192DA727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12271488" y="7666319"/>
              </a:moveTo>
              <a:arcTo wR="6220873" hR="6220873" stAng="806143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6A11E-F2B4-4DCD-B506-A33E427E71A9}">
      <dsp:nvSpPr>
        <dsp:cNvPr id="0" name=""/>
        <dsp:cNvSpPr/>
      </dsp:nvSpPr>
      <dsp:spPr>
        <a:xfrm>
          <a:off x="13421238" y="10627247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Chef gets order and starts cooking food</a:t>
          </a:r>
          <a:endParaRPr lang="en-US" sz="2600" kern="1200" dirty="0"/>
        </a:p>
      </dsp:txBody>
      <dsp:txXfrm>
        <a:off x="13508743" y="10714752"/>
        <a:ext cx="2582756" cy="1617538"/>
      </dsp:txXfrm>
    </dsp:sp>
    <dsp:sp modelId="{6222376B-A611-4BFF-A62F-963433A3CF5A}">
      <dsp:nvSpPr>
        <dsp:cNvPr id="0" name=""/>
        <dsp:cNvSpPr/>
      </dsp:nvSpPr>
      <dsp:spPr>
        <a:xfrm>
          <a:off x="4908052" y="519114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8396972" y="12048724"/>
              </a:moveTo>
              <a:arcTo wR="6220873" hR="6220873" stAng="4171473" swAng="65210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57E5E-069A-437F-A4AD-A43E3AAD499C}">
      <dsp:nvSpPr>
        <dsp:cNvPr id="0" name=""/>
        <dsp:cNvSpPr/>
      </dsp:nvSpPr>
      <dsp:spPr>
        <a:xfrm>
          <a:off x="9022416" y="12192003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Command Center chooses Robot Server for order</a:t>
          </a:r>
          <a:endParaRPr lang="en-US" sz="2600" kern="1200" dirty="0"/>
        </a:p>
      </dsp:txBody>
      <dsp:txXfrm>
        <a:off x="9109921" y="12279508"/>
        <a:ext cx="2582756" cy="1617538"/>
      </dsp:txXfrm>
    </dsp:sp>
    <dsp:sp modelId="{5C7EE4B1-4898-4B7C-9DE1-A0EC78F54EDE}">
      <dsp:nvSpPr>
        <dsp:cNvPr id="0" name=""/>
        <dsp:cNvSpPr/>
      </dsp:nvSpPr>
      <dsp:spPr>
        <a:xfrm>
          <a:off x="3452801" y="519114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5182663" y="12354500"/>
              </a:moveTo>
              <a:arcTo wR="6220873" hR="6220873" stAng="5976428" swAng="65210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F8660-F777-4497-8254-50A29AA0497B}">
      <dsp:nvSpPr>
        <dsp:cNvPr id="0" name=""/>
        <dsp:cNvSpPr/>
      </dsp:nvSpPr>
      <dsp:spPr>
        <a:xfrm>
          <a:off x="4623595" y="10627247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Robot Server </a:t>
          </a:r>
          <a:r>
            <a:rPr lang="en-US" sz="2600" kern="1200" dirty="0" smtClean="0"/>
            <a:t>receives food </a:t>
          </a:r>
          <a:r>
            <a:rPr lang="en-US" sz="2600" kern="1200" dirty="0" smtClean="0"/>
            <a:t>from robot arm</a:t>
          </a:r>
          <a:endParaRPr lang="en-US" sz="2600" kern="1200" dirty="0"/>
        </a:p>
      </dsp:txBody>
      <dsp:txXfrm>
        <a:off x="4711100" y="10714752"/>
        <a:ext cx="2582756" cy="1617538"/>
      </dsp:txXfrm>
    </dsp:sp>
    <dsp:sp modelId="{5F10BEA9-A78E-43DB-B73B-503C391A832F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785971" y="9247605"/>
              </a:moveTo>
              <a:arcTo wR="6220873" hR="6220873" stAng="9053177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0934C-B27F-4DB7-ADE5-C1F560483D98}">
      <dsp:nvSpPr>
        <dsp:cNvPr id="0" name=""/>
        <dsp:cNvSpPr/>
      </dsp:nvSpPr>
      <dsp:spPr>
        <a:xfrm>
          <a:off x="2801543" y="6228425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Robot Server delivers food</a:t>
          </a:r>
          <a:endParaRPr lang="en-US" sz="2600" kern="1200" dirty="0"/>
        </a:p>
      </dsp:txBody>
      <dsp:txXfrm>
        <a:off x="2889048" y="6315930"/>
        <a:ext cx="2582756" cy="1617538"/>
      </dsp:txXfrm>
    </dsp:sp>
    <dsp:sp modelId="{1BF5A066-6D81-43E7-9526-E4A444BFC176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170257" y="4775426"/>
              </a:moveTo>
              <a:arcTo wR="6220873" hR="6220873" stAng="11606143" swAng="9406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98EA8-E28E-4209-94DF-EB5A37FA7F79}">
      <dsp:nvSpPr>
        <dsp:cNvPr id="0" name=""/>
        <dsp:cNvSpPr/>
      </dsp:nvSpPr>
      <dsp:spPr>
        <a:xfrm>
          <a:off x="4623595" y="1829604"/>
          <a:ext cx="2757766" cy="17925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Customers leaves</a:t>
          </a:r>
          <a:endParaRPr lang="en-US" sz="2600" kern="1200" dirty="0"/>
        </a:p>
      </dsp:txBody>
      <dsp:txXfrm>
        <a:off x="4711100" y="1917109"/>
        <a:ext cx="2582756" cy="1617538"/>
      </dsp:txXfrm>
    </dsp:sp>
    <dsp:sp modelId="{DB534CCA-AE08-4581-ACCD-A09DBD19921E}">
      <dsp:nvSpPr>
        <dsp:cNvPr id="0" name=""/>
        <dsp:cNvSpPr/>
      </dsp:nvSpPr>
      <dsp:spPr>
        <a:xfrm>
          <a:off x="4180426" y="903826"/>
          <a:ext cx="12441746" cy="12441746"/>
        </a:xfrm>
        <a:custGeom>
          <a:avLst/>
          <a:gdLst/>
          <a:ahLst/>
          <a:cxnLst/>
          <a:rect l="0" t="0" r="0" b="0"/>
          <a:pathLst>
            <a:path>
              <a:moveTo>
                <a:pt x="3309379" y="723376"/>
              </a:moveTo>
              <a:arcTo wR="6220873" hR="6220873" stAng="14525649" swAng="6807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4394200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4394200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0FE1D-F90F-4215-A04E-F5C127757506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10B-E330-42A2-9AA6-B5903F05CA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12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.png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922933472"/>
              </p:ext>
            </p:extLst>
          </p:nvPr>
        </p:nvGraphicFramePr>
        <p:xfrm>
          <a:off x="6172200" y="7848600"/>
          <a:ext cx="20802600" cy="142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32918400" cy="3429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i="1" dirty="0" smtClean="0"/>
              <a:t>Robot Café</a:t>
            </a:r>
          </a:p>
          <a:p>
            <a:pPr algn="ctr"/>
            <a:r>
              <a:rPr lang="en-US" sz="4800" dirty="0" smtClean="0"/>
              <a:t>Human-Robot and Robot-Robot Interaction</a:t>
            </a:r>
          </a:p>
          <a:p>
            <a:pPr algn="ctr"/>
            <a:r>
              <a:rPr lang="en-US" sz="4800" dirty="0" smtClean="0"/>
              <a:t>Philip Cooksey &amp; Ben Holden</a:t>
            </a:r>
            <a:endParaRPr lang="en-US" sz="4800" dirty="0"/>
          </a:p>
        </p:txBody>
      </p:sp>
      <p:sp>
        <p:nvSpPr>
          <p:cNvPr id="10" name="Rounded Rectangle 9"/>
          <p:cNvSpPr/>
          <p:nvPr/>
        </p:nvSpPr>
        <p:spPr>
          <a:xfrm>
            <a:off x="11887200" y="3962400"/>
            <a:ext cx="92202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39600" y="5334000"/>
            <a:ext cx="899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Robot Cafe is a restaurant where the food is cooked by humans and served by robots. </a:t>
            </a:r>
            <a:r>
              <a:rPr lang="en-US" sz="3200" dirty="0" smtClean="0"/>
              <a:t>We have multiple </a:t>
            </a:r>
            <a:r>
              <a:rPr lang="en-US" sz="3200" dirty="0"/>
              <a:t>different types of robots all interacting between the customers and chefs i.e. the </a:t>
            </a:r>
            <a:r>
              <a:rPr lang="en-US" sz="3200" dirty="0" smtClean="0"/>
              <a:t>customers </a:t>
            </a:r>
            <a:r>
              <a:rPr lang="en-US" sz="3200" dirty="0"/>
              <a:t>only ever see the robots. </a:t>
            </a:r>
          </a:p>
        </p:txBody>
      </p:sp>
      <p:graphicFrame>
        <p:nvGraphicFramePr>
          <p:cNvPr id="21" name="Chart 20"/>
          <p:cNvGraphicFramePr/>
          <p:nvPr/>
        </p:nvGraphicFramePr>
        <p:xfrm>
          <a:off x="23012400" y="22098000"/>
          <a:ext cx="9296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Chart 21"/>
          <p:cNvGraphicFramePr/>
          <p:nvPr/>
        </p:nvGraphicFramePr>
        <p:xfrm>
          <a:off x="457200" y="22250400"/>
          <a:ext cx="11049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11353800" y="22174200"/>
          <a:ext cx="112014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685800" y="4572000"/>
            <a:ext cx="93726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Robots</a:t>
            </a:r>
            <a:endParaRPr lang="en-US" sz="6000" dirty="0"/>
          </a:p>
        </p:txBody>
      </p:sp>
      <p:sp>
        <p:nvSpPr>
          <p:cNvPr id="25" name="Rounded Rectangle 24"/>
          <p:cNvSpPr/>
          <p:nvPr/>
        </p:nvSpPr>
        <p:spPr>
          <a:xfrm>
            <a:off x="22783800" y="4495800"/>
            <a:ext cx="9296400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Customers</a:t>
            </a:r>
            <a:endParaRPr lang="en-US" sz="6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5943600"/>
            <a:ext cx="89916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Waiter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Breadth-first search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Closest customer first (of customers they are requested to serve)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Defaults back to birth place when nothing to do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Server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Same I, II, and III as Robot Waiter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If multiple orders then waits to get that much food maxing at 3 burgers.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Arm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Grabs food from conveyor belt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Distributed path planning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Robot </a:t>
            </a:r>
            <a:r>
              <a:rPr lang="en-US" sz="3200" dirty="0" smtClean="0"/>
              <a:t>Hierarchy :  Determines which robot has to move out of the way (lowest moves)</a:t>
            </a:r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Robot Servers </a:t>
            </a:r>
            <a:r>
              <a:rPr lang="en-US" sz="3200" dirty="0" smtClean="0"/>
              <a:t>(numerically ordered)</a:t>
            </a:r>
            <a:endParaRPr lang="en-US" sz="3200" dirty="0" smtClean="0"/>
          </a:p>
          <a:p>
            <a:pPr marL="2467234" lvl="1" indent="-742950">
              <a:buFont typeface="+mj-lt"/>
              <a:buAutoNum type="romanUcPeriod"/>
            </a:pPr>
            <a:r>
              <a:rPr lang="en-US" sz="3200" dirty="0" smtClean="0"/>
              <a:t>Robot Waiters </a:t>
            </a:r>
            <a:r>
              <a:rPr lang="en-US" sz="3200" dirty="0"/>
              <a:t>(numerically ordered)</a:t>
            </a:r>
            <a:endParaRPr lang="en-US" sz="3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2936200" y="6019800"/>
            <a:ext cx="899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In our world, </a:t>
            </a:r>
            <a:r>
              <a:rPr lang="en-US" sz="3200" dirty="0" smtClean="0"/>
              <a:t>customers appear at the door </a:t>
            </a:r>
            <a:r>
              <a:rPr lang="en-US" sz="3200" dirty="0" smtClean="0"/>
              <a:t>given</a:t>
            </a:r>
            <a:r>
              <a:rPr lang="en-US" sz="3200" dirty="0" smtClean="0"/>
              <a:t> </a:t>
            </a:r>
            <a:r>
              <a:rPr lang="en-US" sz="3200" dirty="0" smtClean="0"/>
              <a:t>a random change every world step.  They then randomly depth-first search for an open table. They request a burger after </a:t>
            </a:r>
            <a:r>
              <a:rPr lang="en-US" sz="3200" dirty="0" smtClean="0"/>
              <a:t>being asked a </a:t>
            </a:r>
            <a:r>
              <a:rPr lang="en-US" sz="3200" dirty="0" smtClean="0"/>
              <a:t>random </a:t>
            </a:r>
            <a:r>
              <a:rPr lang="en-US" sz="3200" dirty="0" smtClean="0"/>
              <a:t>number of </a:t>
            </a:r>
            <a:r>
              <a:rPr lang="en-US" sz="3200" dirty="0" smtClean="0"/>
              <a:t>times by </a:t>
            </a:r>
            <a:r>
              <a:rPr lang="en-US" sz="3200" dirty="0" smtClean="0"/>
              <a:t>the waiter. </a:t>
            </a:r>
            <a:r>
              <a:rPr lang="en-US" sz="3200" dirty="0"/>
              <a:t>A</a:t>
            </a:r>
            <a:r>
              <a:rPr lang="en-US" sz="3200" dirty="0" smtClean="0"/>
              <a:t>fter receiving </a:t>
            </a:r>
            <a:r>
              <a:rPr lang="en-US" sz="3200" dirty="0" smtClean="0"/>
              <a:t>their burger from the </a:t>
            </a:r>
            <a:r>
              <a:rPr lang="en-US" sz="3200" dirty="0" smtClean="0"/>
              <a:t>server, </a:t>
            </a:r>
            <a:r>
              <a:rPr lang="en-US" sz="3200" dirty="0" smtClean="0"/>
              <a:t>they leave searching breath-first search for a door.</a:t>
            </a:r>
            <a:endParaRPr lang="en-US" sz="3200" dirty="0"/>
          </a:p>
        </p:txBody>
      </p:sp>
      <p:sp>
        <p:nvSpPr>
          <p:cNvPr id="31" name="Rounded Rectangle 30"/>
          <p:cNvSpPr/>
          <p:nvPr/>
        </p:nvSpPr>
        <p:spPr>
          <a:xfrm>
            <a:off x="22783800" y="9677400"/>
            <a:ext cx="92964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Chef’s Kitchen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23088600" y="11049000"/>
            <a:ext cx="899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Kitchen receives an order from the robot waiter and starts to cook the food if </a:t>
            </a:r>
            <a:r>
              <a:rPr lang="en-US" sz="3200" dirty="0" smtClean="0"/>
              <a:t>there is an </a:t>
            </a:r>
            <a:r>
              <a:rPr lang="en-US" sz="3200" dirty="0" smtClean="0"/>
              <a:t>open </a:t>
            </a:r>
            <a:r>
              <a:rPr lang="en-US" sz="3200" dirty="0" smtClean="0"/>
              <a:t>counter.  The food takes 10 steps to make. </a:t>
            </a:r>
            <a:r>
              <a:rPr lang="en-US" sz="3200" dirty="0" smtClean="0"/>
              <a:t>The </a:t>
            </a:r>
            <a:r>
              <a:rPr lang="en-US" sz="3200" dirty="0" smtClean="0"/>
              <a:t>food </a:t>
            </a:r>
            <a:r>
              <a:rPr lang="en-US" sz="3200" dirty="0" smtClean="0"/>
              <a:t>goes on </a:t>
            </a:r>
            <a:r>
              <a:rPr lang="en-US" sz="3200" dirty="0" smtClean="0"/>
              <a:t>the conveyor belt to the robot arm. If after 15 steps of cooking and the conveyor belt is full the food is thrown away and cooked again.</a:t>
            </a:r>
            <a:endParaRPr lang="en-US" sz="3200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15011400"/>
            <a:ext cx="7010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Command</a:t>
            </a:r>
            <a:r>
              <a:rPr lang="en-US" dirty="0" smtClean="0"/>
              <a:t> </a:t>
            </a:r>
            <a:r>
              <a:rPr lang="en-US" sz="6000" dirty="0" smtClean="0"/>
              <a:t>Center</a:t>
            </a:r>
            <a:endParaRPr lang="en-US" sz="6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16611600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Jobs split evenly</a:t>
            </a:r>
            <a:r>
              <a:rPr lang="en-US" sz="3200" dirty="0"/>
              <a:t> </a:t>
            </a:r>
            <a:r>
              <a:rPr lang="en-US" sz="3200" dirty="0" smtClean="0"/>
              <a:t>between robots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Each new customer goes to the next robot and then repeats after all robots.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Jobs split by room location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We split the room vertically in half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One Waiter and Server per side</a:t>
            </a:r>
          </a:p>
          <a:p>
            <a:pPr marL="2467234" lvl="1" indent="-742950">
              <a:buFont typeface="+mj-lt"/>
              <a:buAutoNum type="arabicPeriod"/>
            </a:pPr>
            <a:r>
              <a:rPr lang="en-US" sz="3200" dirty="0" smtClean="0"/>
              <a:t>The back tables are not used as often due to random chance but still have an effect as shown in the results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716000" y="11125200"/>
            <a:ext cx="57150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Café Flow</a:t>
            </a:r>
            <a:endParaRPr lang="en-US" sz="6000" dirty="0"/>
          </a:p>
        </p:txBody>
      </p:sp>
      <p:pic>
        <p:nvPicPr>
          <p:cNvPr id="11270" name="Picture 6" descr="C:\Users\pcooksey\Documents\GitHub\GridWorld\GridWorld\Results\WorldImage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877800" y="12649200"/>
            <a:ext cx="7162800" cy="53861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8" name="Rounded Rectangle 37"/>
          <p:cNvSpPr/>
          <p:nvPr/>
        </p:nvSpPr>
        <p:spPr>
          <a:xfrm>
            <a:off x="24841200" y="15087600"/>
            <a:ext cx="7010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Experiment</a:t>
            </a:r>
            <a:endParaRPr lang="en-US" sz="6000" dirty="0"/>
          </a:p>
        </p:txBody>
      </p:sp>
      <p:sp>
        <p:nvSpPr>
          <p:cNvPr id="39" name="TextBox 38"/>
          <p:cNvSpPr txBox="1"/>
          <p:nvPr/>
        </p:nvSpPr>
        <p:spPr>
          <a:xfrm>
            <a:off x="23393400" y="16624042"/>
            <a:ext cx="8991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Compare two management styles </a:t>
            </a:r>
            <a:r>
              <a:rPr lang="en-US" sz="3200" dirty="0" smtClean="0"/>
              <a:t>used by the</a:t>
            </a:r>
            <a:r>
              <a:rPr lang="en-US" sz="3200" dirty="0" smtClean="0"/>
              <a:t> </a:t>
            </a:r>
            <a:r>
              <a:rPr lang="en-US" sz="3200" dirty="0" smtClean="0"/>
              <a:t>Command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1:50 chance for new </a:t>
            </a:r>
            <a:r>
              <a:rPr lang="en-US" sz="3200" dirty="0" smtClean="0"/>
              <a:t>customer every step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Two Robot Waiters and two </a:t>
            </a:r>
            <a:r>
              <a:rPr lang="en-US" sz="3200" dirty="0"/>
              <a:t>R</a:t>
            </a:r>
            <a:r>
              <a:rPr lang="en-US" sz="3200" dirty="0" smtClean="0"/>
              <a:t>obot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30,000 time </a:t>
            </a:r>
            <a:r>
              <a:rPr lang="en-US" sz="3200" dirty="0" smtClean="0"/>
              <a:t>steps for each management style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Customer total time from arrival to departure  recorded along with initial time showing up.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algn="just"/>
            <a:r>
              <a:rPr lang="en-US" sz="3200" dirty="0" smtClean="0"/>
              <a:t>The results demonstrate that with  the set number of robots for the experiment that evenly split was marginally better for getting customers out faster.</a:t>
            </a:r>
          </a:p>
        </p:txBody>
      </p:sp>
      <p:pic>
        <p:nvPicPr>
          <p:cNvPr id="11272" name="Picture 8" descr="http://upload.wikimedia.org/wikipedia/commons/7/72/CMU_logo_stack_cmyk_red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09906"/>
            <a:ext cx="4953000" cy="3219094"/>
          </a:xfrm>
          <a:prstGeom prst="rect">
            <a:avLst/>
          </a:prstGeom>
          <a:noFill/>
        </p:spPr>
      </p:pic>
      <p:pic>
        <p:nvPicPr>
          <p:cNvPr id="11274" name="Picture 10" descr="https://www.ri.cmu.edu/images/logos/RI_large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58721" y="228600"/>
            <a:ext cx="2097679" cy="3004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479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</dc:creator>
  <cp:lastModifiedBy>Philip Cooksey</cp:lastModifiedBy>
  <cp:revision>25</cp:revision>
  <dcterms:created xsi:type="dcterms:W3CDTF">2015-04-27T00:51:49Z</dcterms:created>
  <dcterms:modified xsi:type="dcterms:W3CDTF">2015-04-27T15:00:08Z</dcterms:modified>
</cp:coreProperties>
</file>