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27432000"/>
  <p:notesSz cx="6858000" cy="9144000"/>
  <p:defaultTextStyle>
    <a:defPPr>
      <a:defRPr lang="en-US"/>
    </a:defPPr>
    <a:lvl1pPr marL="0" algn="l" defTabSz="3448568" rtl="0" eaLnBrk="1" latinLnBrk="0" hangingPunct="1">
      <a:defRPr sz="6800" kern="1200">
        <a:solidFill>
          <a:schemeClr val="tx1"/>
        </a:solidFill>
        <a:latin typeface="+mn-lt"/>
        <a:ea typeface="+mn-ea"/>
        <a:cs typeface="+mn-cs"/>
      </a:defRPr>
    </a:lvl1pPr>
    <a:lvl2pPr marL="1724284" algn="l" defTabSz="3448568" rtl="0" eaLnBrk="1" latinLnBrk="0" hangingPunct="1">
      <a:defRPr sz="6800" kern="1200">
        <a:solidFill>
          <a:schemeClr val="tx1"/>
        </a:solidFill>
        <a:latin typeface="+mn-lt"/>
        <a:ea typeface="+mn-ea"/>
        <a:cs typeface="+mn-cs"/>
      </a:defRPr>
    </a:lvl2pPr>
    <a:lvl3pPr marL="3448568" algn="l" defTabSz="3448568" rtl="0" eaLnBrk="1" latinLnBrk="0" hangingPunct="1">
      <a:defRPr sz="6800" kern="1200">
        <a:solidFill>
          <a:schemeClr val="tx1"/>
        </a:solidFill>
        <a:latin typeface="+mn-lt"/>
        <a:ea typeface="+mn-ea"/>
        <a:cs typeface="+mn-cs"/>
      </a:defRPr>
    </a:lvl3pPr>
    <a:lvl4pPr marL="5172852" algn="l" defTabSz="3448568" rtl="0" eaLnBrk="1" latinLnBrk="0" hangingPunct="1">
      <a:defRPr sz="6800" kern="1200">
        <a:solidFill>
          <a:schemeClr val="tx1"/>
        </a:solidFill>
        <a:latin typeface="+mn-lt"/>
        <a:ea typeface="+mn-ea"/>
        <a:cs typeface="+mn-cs"/>
      </a:defRPr>
    </a:lvl4pPr>
    <a:lvl5pPr marL="6897136" algn="l" defTabSz="3448568" rtl="0" eaLnBrk="1" latinLnBrk="0" hangingPunct="1">
      <a:defRPr sz="6800" kern="1200">
        <a:solidFill>
          <a:schemeClr val="tx1"/>
        </a:solidFill>
        <a:latin typeface="+mn-lt"/>
        <a:ea typeface="+mn-ea"/>
        <a:cs typeface="+mn-cs"/>
      </a:defRPr>
    </a:lvl5pPr>
    <a:lvl6pPr marL="8621420" algn="l" defTabSz="3448568" rtl="0" eaLnBrk="1" latinLnBrk="0" hangingPunct="1">
      <a:defRPr sz="6800" kern="1200">
        <a:solidFill>
          <a:schemeClr val="tx1"/>
        </a:solidFill>
        <a:latin typeface="+mn-lt"/>
        <a:ea typeface="+mn-ea"/>
        <a:cs typeface="+mn-cs"/>
      </a:defRPr>
    </a:lvl6pPr>
    <a:lvl7pPr marL="10345704" algn="l" defTabSz="3448568" rtl="0" eaLnBrk="1" latinLnBrk="0" hangingPunct="1">
      <a:defRPr sz="6800" kern="1200">
        <a:solidFill>
          <a:schemeClr val="tx1"/>
        </a:solidFill>
        <a:latin typeface="+mn-lt"/>
        <a:ea typeface="+mn-ea"/>
        <a:cs typeface="+mn-cs"/>
      </a:defRPr>
    </a:lvl7pPr>
    <a:lvl8pPr marL="12069989" algn="l" defTabSz="3448568" rtl="0" eaLnBrk="1" latinLnBrk="0" hangingPunct="1">
      <a:defRPr sz="6800" kern="1200">
        <a:solidFill>
          <a:schemeClr val="tx1"/>
        </a:solidFill>
        <a:latin typeface="+mn-lt"/>
        <a:ea typeface="+mn-ea"/>
        <a:cs typeface="+mn-cs"/>
      </a:defRPr>
    </a:lvl8pPr>
    <a:lvl9pPr marL="13794273" algn="l" defTabSz="3448568" rtl="0" eaLnBrk="1" latinLnBrk="0" hangingPunct="1">
      <a:defRPr sz="6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28" autoAdjust="0"/>
  </p:normalViewPr>
  <p:slideViewPr>
    <p:cSldViewPr>
      <p:cViewPr>
        <p:scale>
          <a:sx n="30" d="100"/>
          <a:sy n="30" d="100"/>
        </p:scale>
        <p:origin x="-1662" y="306"/>
      </p:cViewPr>
      <p:guideLst>
        <p:guide orient="horz" pos="8640"/>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cooksey\Documents\GitHub\GridWorld\GridWorld\Results\customerTimesResul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cooksey\Documents\GitHub\GridWorld\GridWorld\Results\customerTimesResult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pcooksey\Documents\GitHub\GridWorld\GridWorld\Results\customerTimesResul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a:lstStyle/>
          <a:p>
            <a:pPr>
              <a:defRPr/>
            </a:pPr>
            <a:r>
              <a:rPr lang="en-US"/>
              <a:t>Jobs Split By Room Location</a:t>
            </a:r>
          </a:p>
        </c:rich>
      </c:tx>
      <c:layout/>
      <c:overlay val="0"/>
    </c:title>
    <c:autoTitleDeleted val="0"/>
    <c:plotArea>
      <c:layout/>
      <c:scatterChart>
        <c:scatterStyle val="lineMarker"/>
        <c:varyColors val="0"/>
        <c:ser>
          <c:idx val="0"/>
          <c:order val="0"/>
          <c:tx>
            <c:v>Customer</c:v>
          </c:tx>
          <c:spPr>
            <a:ln w="28575">
              <a:noFill/>
            </a:ln>
          </c:spPr>
          <c:xVal>
            <c:numRef>
              <c:f>'RoomSplit(rand50)Fixed'!$B$1:$B$1392</c:f>
              <c:numCache>
                <c:formatCode>General</c:formatCode>
                <c:ptCount val="1392"/>
                <c:pt idx="0">
                  <c:v>42</c:v>
                </c:pt>
                <c:pt idx="1">
                  <c:v>63</c:v>
                </c:pt>
                <c:pt idx="2">
                  <c:v>76</c:v>
                </c:pt>
                <c:pt idx="3">
                  <c:v>83</c:v>
                </c:pt>
                <c:pt idx="4">
                  <c:v>85</c:v>
                </c:pt>
                <c:pt idx="5">
                  <c:v>143</c:v>
                </c:pt>
                <c:pt idx="6">
                  <c:v>182</c:v>
                </c:pt>
                <c:pt idx="7">
                  <c:v>220</c:v>
                </c:pt>
                <c:pt idx="8">
                  <c:v>244</c:v>
                </c:pt>
                <c:pt idx="9">
                  <c:v>261</c:v>
                </c:pt>
                <c:pt idx="10">
                  <c:v>283</c:v>
                </c:pt>
                <c:pt idx="11">
                  <c:v>327</c:v>
                </c:pt>
                <c:pt idx="12">
                  <c:v>345</c:v>
                </c:pt>
                <c:pt idx="13">
                  <c:v>364</c:v>
                </c:pt>
                <c:pt idx="14">
                  <c:v>367</c:v>
                </c:pt>
                <c:pt idx="15">
                  <c:v>372</c:v>
                </c:pt>
                <c:pt idx="16">
                  <c:v>412</c:v>
                </c:pt>
                <c:pt idx="17">
                  <c:v>423</c:v>
                </c:pt>
                <c:pt idx="18">
                  <c:v>426</c:v>
                </c:pt>
                <c:pt idx="19">
                  <c:v>431</c:v>
                </c:pt>
                <c:pt idx="20">
                  <c:v>468</c:v>
                </c:pt>
                <c:pt idx="21">
                  <c:v>476</c:v>
                </c:pt>
                <c:pt idx="22">
                  <c:v>487</c:v>
                </c:pt>
                <c:pt idx="23">
                  <c:v>491</c:v>
                </c:pt>
                <c:pt idx="24">
                  <c:v>499</c:v>
                </c:pt>
                <c:pt idx="25">
                  <c:v>530</c:v>
                </c:pt>
                <c:pt idx="26">
                  <c:v>532</c:v>
                </c:pt>
                <c:pt idx="27">
                  <c:v>574</c:v>
                </c:pt>
                <c:pt idx="28">
                  <c:v>605</c:v>
                </c:pt>
                <c:pt idx="29">
                  <c:v>613</c:v>
                </c:pt>
                <c:pt idx="30">
                  <c:v>648</c:v>
                </c:pt>
                <c:pt idx="31">
                  <c:v>693</c:v>
                </c:pt>
                <c:pt idx="32">
                  <c:v>720</c:v>
                </c:pt>
                <c:pt idx="33">
                  <c:v>809</c:v>
                </c:pt>
                <c:pt idx="34">
                  <c:v>830</c:v>
                </c:pt>
                <c:pt idx="35">
                  <c:v>859</c:v>
                </c:pt>
                <c:pt idx="36">
                  <c:v>863</c:v>
                </c:pt>
                <c:pt idx="37">
                  <c:v>885</c:v>
                </c:pt>
                <c:pt idx="38">
                  <c:v>937</c:v>
                </c:pt>
                <c:pt idx="39">
                  <c:v>939</c:v>
                </c:pt>
                <c:pt idx="40">
                  <c:v>956</c:v>
                </c:pt>
                <c:pt idx="41">
                  <c:v>964</c:v>
                </c:pt>
                <c:pt idx="42">
                  <c:v>1059</c:v>
                </c:pt>
                <c:pt idx="43">
                  <c:v>1069</c:v>
                </c:pt>
                <c:pt idx="44">
                  <c:v>1089</c:v>
                </c:pt>
                <c:pt idx="45">
                  <c:v>1094</c:v>
                </c:pt>
                <c:pt idx="46">
                  <c:v>1114</c:v>
                </c:pt>
                <c:pt idx="47">
                  <c:v>1145</c:v>
                </c:pt>
                <c:pt idx="48">
                  <c:v>1191</c:v>
                </c:pt>
                <c:pt idx="49">
                  <c:v>1196</c:v>
                </c:pt>
                <c:pt idx="50">
                  <c:v>1252</c:v>
                </c:pt>
                <c:pt idx="51">
                  <c:v>1267</c:v>
                </c:pt>
                <c:pt idx="52">
                  <c:v>1277</c:v>
                </c:pt>
                <c:pt idx="53">
                  <c:v>1285</c:v>
                </c:pt>
                <c:pt idx="54">
                  <c:v>1336</c:v>
                </c:pt>
                <c:pt idx="55">
                  <c:v>1337</c:v>
                </c:pt>
                <c:pt idx="56">
                  <c:v>1360</c:v>
                </c:pt>
                <c:pt idx="57">
                  <c:v>1406</c:v>
                </c:pt>
                <c:pt idx="58">
                  <c:v>1415</c:v>
                </c:pt>
                <c:pt idx="59">
                  <c:v>1419</c:v>
                </c:pt>
                <c:pt idx="60">
                  <c:v>1438</c:v>
                </c:pt>
                <c:pt idx="61">
                  <c:v>1456</c:v>
                </c:pt>
                <c:pt idx="62">
                  <c:v>1484</c:v>
                </c:pt>
                <c:pt idx="63">
                  <c:v>1545</c:v>
                </c:pt>
                <c:pt idx="64">
                  <c:v>1599</c:v>
                </c:pt>
                <c:pt idx="65">
                  <c:v>1657</c:v>
                </c:pt>
                <c:pt idx="66">
                  <c:v>1699</c:v>
                </c:pt>
                <c:pt idx="67">
                  <c:v>1747</c:v>
                </c:pt>
                <c:pt idx="68">
                  <c:v>1748</c:v>
                </c:pt>
                <c:pt idx="69">
                  <c:v>1785</c:v>
                </c:pt>
                <c:pt idx="70">
                  <c:v>1788</c:v>
                </c:pt>
                <c:pt idx="71">
                  <c:v>1790</c:v>
                </c:pt>
                <c:pt idx="72">
                  <c:v>1802</c:v>
                </c:pt>
                <c:pt idx="73">
                  <c:v>1875</c:v>
                </c:pt>
                <c:pt idx="74">
                  <c:v>1882</c:v>
                </c:pt>
                <c:pt idx="75">
                  <c:v>1894</c:v>
                </c:pt>
                <c:pt idx="76">
                  <c:v>1898</c:v>
                </c:pt>
                <c:pt idx="77">
                  <c:v>1950</c:v>
                </c:pt>
                <c:pt idx="78">
                  <c:v>1964</c:v>
                </c:pt>
                <c:pt idx="79">
                  <c:v>2006</c:v>
                </c:pt>
                <c:pt idx="80">
                  <c:v>2042</c:v>
                </c:pt>
                <c:pt idx="81">
                  <c:v>2090</c:v>
                </c:pt>
                <c:pt idx="82">
                  <c:v>2098</c:v>
                </c:pt>
                <c:pt idx="83">
                  <c:v>2139</c:v>
                </c:pt>
                <c:pt idx="84">
                  <c:v>2142</c:v>
                </c:pt>
                <c:pt idx="85">
                  <c:v>2146</c:v>
                </c:pt>
                <c:pt idx="86">
                  <c:v>2178</c:v>
                </c:pt>
                <c:pt idx="87">
                  <c:v>2183</c:v>
                </c:pt>
                <c:pt idx="88">
                  <c:v>2212</c:v>
                </c:pt>
                <c:pt idx="89">
                  <c:v>2223</c:v>
                </c:pt>
                <c:pt idx="90">
                  <c:v>2245</c:v>
                </c:pt>
                <c:pt idx="91">
                  <c:v>2246</c:v>
                </c:pt>
                <c:pt idx="92">
                  <c:v>2255</c:v>
                </c:pt>
                <c:pt idx="93">
                  <c:v>2265</c:v>
                </c:pt>
                <c:pt idx="94">
                  <c:v>2279</c:v>
                </c:pt>
                <c:pt idx="95">
                  <c:v>2287</c:v>
                </c:pt>
                <c:pt idx="96">
                  <c:v>2288</c:v>
                </c:pt>
                <c:pt idx="97">
                  <c:v>2290</c:v>
                </c:pt>
                <c:pt idx="98">
                  <c:v>2292</c:v>
                </c:pt>
                <c:pt idx="99">
                  <c:v>2344</c:v>
                </c:pt>
                <c:pt idx="100">
                  <c:v>2391</c:v>
                </c:pt>
                <c:pt idx="101">
                  <c:v>2396</c:v>
                </c:pt>
                <c:pt idx="102">
                  <c:v>2442</c:v>
                </c:pt>
                <c:pt idx="103">
                  <c:v>2451</c:v>
                </c:pt>
                <c:pt idx="104">
                  <c:v>2457</c:v>
                </c:pt>
                <c:pt idx="105">
                  <c:v>2461</c:v>
                </c:pt>
                <c:pt idx="106">
                  <c:v>2494</c:v>
                </c:pt>
                <c:pt idx="107">
                  <c:v>2568</c:v>
                </c:pt>
                <c:pt idx="108">
                  <c:v>2570</c:v>
                </c:pt>
                <c:pt idx="109">
                  <c:v>2579</c:v>
                </c:pt>
                <c:pt idx="110">
                  <c:v>2583</c:v>
                </c:pt>
                <c:pt idx="111">
                  <c:v>2640</c:v>
                </c:pt>
                <c:pt idx="112">
                  <c:v>2646</c:v>
                </c:pt>
                <c:pt idx="113">
                  <c:v>2651</c:v>
                </c:pt>
                <c:pt idx="114">
                  <c:v>2686</c:v>
                </c:pt>
                <c:pt idx="115">
                  <c:v>2693</c:v>
                </c:pt>
                <c:pt idx="116">
                  <c:v>2705</c:v>
                </c:pt>
                <c:pt idx="117">
                  <c:v>2726</c:v>
                </c:pt>
                <c:pt idx="118">
                  <c:v>2727</c:v>
                </c:pt>
                <c:pt idx="119">
                  <c:v>2738</c:v>
                </c:pt>
                <c:pt idx="120">
                  <c:v>2745</c:v>
                </c:pt>
                <c:pt idx="121">
                  <c:v>2779</c:v>
                </c:pt>
                <c:pt idx="122">
                  <c:v>2789</c:v>
                </c:pt>
                <c:pt idx="123">
                  <c:v>2823</c:v>
                </c:pt>
                <c:pt idx="124">
                  <c:v>2829</c:v>
                </c:pt>
                <c:pt idx="125">
                  <c:v>2869</c:v>
                </c:pt>
                <c:pt idx="126">
                  <c:v>2873</c:v>
                </c:pt>
                <c:pt idx="127">
                  <c:v>2880</c:v>
                </c:pt>
                <c:pt idx="128">
                  <c:v>2881</c:v>
                </c:pt>
                <c:pt idx="129">
                  <c:v>2902</c:v>
                </c:pt>
                <c:pt idx="130">
                  <c:v>3009</c:v>
                </c:pt>
                <c:pt idx="131">
                  <c:v>3022</c:v>
                </c:pt>
                <c:pt idx="132">
                  <c:v>3026</c:v>
                </c:pt>
                <c:pt idx="133">
                  <c:v>3046</c:v>
                </c:pt>
                <c:pt idx="134">
                  <c:v>3115</c:v>
                </c:pt>
                <c:pt idx="135">
                  <c:v>3142</c:v>
                </c:pt>
                <c:pt idx="136">
                  <c:v>3159</c:v>
                </c:pt>
                <c:pt idx="137">
                  <c:v>3161</c:v>
                </c:pt>
                <c:pt idx="138">
                  <c:v>3169</c:v>
                </c:pt>
                <c:pt idx="139">
                  <c:v>3171</c:v>
                </c:pt>
                <c:pt idx="140">
                  <c:v>3174</c:v>
                </c:pt>
                <c:pt idx="141">
                  <c:v>3192</c:v>
                </c:pt>
                <c:pt idx="142">
                  <c:v>3207</c:v>
                </c:pt>
                <c:pt idx="143">
                  <c:v>3231</c:v>
                </c:pt>
                <c:pt idx="144">
                  <c:v>3336</c:v>
                </c:pt>
                <c:pt idx="145">
                  <c:v>3384</c:v>
                </c:pt>
                <c:pt idx="146">
                  <c:v>3405</c:v>
                </c:pt>
                <c:pt idx="147">
                  <c:v>3435</c:v>
                </c:pt>
                <c:pt idx="148">
                  <c:v>3474</c:v>
                </c:pt>
                <c:pt idx="149">
                  <c:v>3479</c:v>
                </c:pt>
                <c:pt idx="150">
                  <c:v>3508</c:v>
                </c:pt>
                <c:pt idx="151">
                  <c:v>3517</c:v>
                </c:pt>
                <c:pt idx="152">
                  <c:v>3521</c:v>
                </c:pt>
                <c:pt idx="153">
                  <c:v>3620</c:v>
                </c:pt>
                <c:pt idx="154">
                  <c:v>3633</c:v>
                </c:pt>
                <c:pt idx="155">
                  <c:v>3638</c:v>
                </c:pt>
                <c:pt idx="156">
                  <c:v>3671</c:v>
                </c:pt>
                <c:pt idx="157">
                  <c:v>3702</c:v>
                </c:pt>
                <c:pt idx="158">
                  <c:v>3717</c:v>
                </c:pt>
                <c:pt idx="159">
                  <c:v>3734</c:v>
                </c:pt>
                <c:pt idx="160">
                  <c:v>3777</c:v>
                </c:pt>
                <c:pt idx="161">
                  <c:v>3808</c:v>
                </c:pt>
                <c:pt idx="162">
                  <c:v>3828</c:v>
                </c:pt>
                <c:pt idx="163">
                  <c:v>3858</c:v>
                </c:pt>
                <c:pt idx="164">
                  <c:v>3866</c:v>
                </c:pt>
                <c:pt idx="165">
                  <c:v>3908</c:v>
                </c:pt>
                <c:pt idx="166">
                  <c:v>3931</c:v>
                </c:pt>
                <c:pt idx="167">
                  <c:v>3963</c:v>
                </c:pt>
                <c:pt idx="168">
                  <c:v>3979</c:v>
                </c:pt>
                <c:pt idx="169">
                  <c:v>3996</c:v>
                </c:pt>
                <c:pt idx="170">
                  <c:v>4007</c:v>
                </c:pt>
                <c:pt idx="171">
                  <c:v>4017</c:v>
                </c:pt>
                <c:pt idx="172">
                  <c:v>4049</c:v>
                </c:pt>
                <c:pt idx="173">
                  <c:v>4095</c:v>
                </c:pt>
                <c:pt idx="174">
                  <c:v>4182</c:v>
                </c:pt>
                <c:pt idx="175">
                  <c:v>4187</c:v>
                </c:pt>
                <c:pt idx="176">
                  <c:v>4188</c:v>
                </c:pt>
                <c:pt idx="177">
                  <c:v>4201</c:v>
                </c:pt>
                <c:pt idx="178">
                  <c:v>4257</c:v>
                </c:pt>
                <c:pt idx="179">
                  <c:v>4266</c:v>
                </c:pt>
                <c:pt idx="180">
                  <c:v>4383</c:v>
                </c:pt>
                <c:pt idx="181">
                  <c:v>4387</c:v>
                </c:pt>
                <c:pt idx="182">
                  <c:v>4411</c:v>
                </c:pt>
                <c:pt idx="183">
                  <c:v>4420</c:v>
                </c:pt>
                <c:pt idx="184">
                  <c:v>4432</c:v>
                </c:pt>
                <c:pt idx="185">
                  <c:v>4454</c:v>
                </c:pt>
                <c:pt idx="186">
                  <c:v>4474</c:v>
                </c:pt>
                <c:pt idx="187">
                  <c:v>4481</c:v>
                </c:pt>
                <c:pt idx="188">
                  <c:v>4564</c:v>
                </c:pt>
                <c:pt idx="189">
                  <c:v>4565</c:v>
                </c:pt>
                <c:pt idx="190">
                  <c:v>4591</c:v>
                </c:pt>
                <c:pt idx="191">
                  <c:v>4678</c:v>
                </c:pt>
                <c:pt idx="192">
                  <c:v>4680</c:v>
                </c:pt>
                <c:pt idx="193">
                  <c:v>4689</c:v>
                </c:pt>
                <c:pt idx="194">
                  <c:v>4698</c:v>
                </c:pt>
                <c:pt idx="195">
                  <c:v>4712</c:v>
                </c:pt>
                <c:pt idx="196">
                  <c:v>4720</c:v>
                </c:pt>
                <c:pt idx="197">
                  <c:v>4752</c:v>
                </c:pt>
                <c:pt idx="198">
                  <c:v>4766</c:v>
                </c:pt>
                <c:pt idx="199">
                  <c:v>4793</c:v>
                </c:pt>
                <c:pt idx="200">
                  <c:v>4799</c:v>
                </c:pt>
                <c:pt idx="201">
                  <c:v>4868</c:v>
                </c:pt>
                <c:pt idx="202">
                  <c:v>4914</c:v>
                </c:pt>
                <c:pt idx="203">
                  <c:v>4917</c:v>
                </c:pt>
                <c:pt idx="204">
                  <c:v>4921</c:v>
                </c:pt>
                <c:pt idx="205">
                  <c:v>4946</c:v>
                </c:pt>
                <c:pt idx="206">
                  <c:v>4953</c:v>
                </c:pt>
                <c:pt idx="207">
                  <c:v>4972</c:v>
                </c:pt>
                <c:pt idx="208">
                  <c:v>4980</c:v>
                </c:pt>
                <c:pt idx="209">
                  <c:v>4984</c:v>
                </c:pt>
                <c:pt idx="210">
                  <c:v>4986</c:v>
                </c:pt>
                <c:pt idx="211">
                  <c:v>5037</c:v>
                </c:pt>
                <c:pt idx="212">
                  <c:v>5155</c:v>
                </c:pt>
                <c:pt idx="213">
                  <c:v>5182</c:v>
                </c:pt>
                <c:pt idx="214">
                  <c:v>5189</c:v>
                </c:pt>
                <c:pt idx="215">
                  <c:v>5197</c:v>
                </c:pt>
                <c:pt idx="216">
                  <c:v>5216</c:v>
                </c:pt>
                <c:pt idx="217">
                  <c:v>5228</c:v>
                </c:pt>
                <c:pt idx="218">
                  <c:v>5248</c:v>
                </c:pt>
                <c:pt idx="219">
                  <c:v>5258</c:v>
                </c:pt>
                <c:pt idx="220">
                  <c:v>5270</c:v>
                </c:pt>
                <c:pt idx="221">
                  <c:v>5282</c:v>
                </c:pt>
                <c:pt idx="222">
                  <c:v>5302</c:v>
                </c:pt>
                <c:pt idx="223">
                  <c:v>5393</c:v>
                </c:pt>
                <c:pt idx="224">
                  <c:v>5426</c:v>
                </c:pt>
                <c:pt idx="225">
                  <c:v>5455</c:v>
                </c:pt>
                <c:pt idx="226">
                  <c:v>5456</c:v>
                </c:pt>
                <c:pt idx="227">
                  <c:v>5458</c:v>
                </c:pt>
                <c:pt idx="228">
                  <c:v>5507</c:v>
                </c:pt>
                <c:pt idx="229">
                  <c:v>5529</c:v>
                </c:pt>
                <c:pt idx="230">
                  <c:v>5534</c:v>
                </c:pt>
                <c:pt idx="231">
                  <c:v>5546</c:v>
                </c:pt>
                <c:pt idx="232">
                  <c:v>5554</c:v>
                </c:pt>
                <c:pt idx="233">
                  <c:v>5581</c:v>
                </c:pt>
                <c:pt idx="234">
                  <c:v>5607</c:v>
                </c:pt>
                <c:pt idx="235">
                  <c:v>5636</c:v>
                </c:pt>
                <c:pt idx="236">
                  <c:v>5686</c:v>
                </c:pt>
                <c:pt idx="237">
                  <c:v>5707</c:v>
                </c:pt>
                <c:pt idx="238">
                  <c:v>5712</c:v>
                </c:pt>
                <c:pt idx="239">
                  <c:v>5791</c:v>
                </c:pt>
                <c:pt idx="240">
                  <c:v>5835</c:v>
                </c:pt>
                <c:pt idx="241">
                  <c:v>5858</c:v>
                </c:pt>
                <c:pt idx="242">
                  <c:v>5861</c:v>
                </c:pt>
                <c:pt idx="243">
                  <c:v>5887</c:v>
                </c:pt>
                <c:pt idx="244">
                  <c:v>5901</c:v>
                </c:pt>
                <c:pt idx="245">
                  <c:v>5921</c:v>
                </c:pt>
                <c:pt idx="246">
                  <c:v>5928</c:v>
                </c:pt>
                <c:pt idx="247">
                  <c:v>5930</c:v>
                </c:pt>
                <c:pt idx="248">
                  <c:v>5931</c:v>
                </c:pt>
                <c:pt idx="249">
                  <c:v>5973</c:v>
                </c:pt>
                <c:pt idx="250">
                  <c:v>5999</c:v>
                </c:pt>
                <c:pt idx="251">
                  <c:v>6020</c:v>
                </c:pt>
                <c:pt idx="252">
                  <c:v>6032</c:v>
                </c:pt>
                <c:pt idx="253">
                  <c:v>6053</c:v>
                </c:pt>
                <c:pt idx="254">
                  <c:v>6057</c:v>
                </c:pt>
                <c:pt idx="255">
                  <c:v>6082</c:v>
                </c:pt>
                <c:pt idx="256">
                  <c:v>6149</c:v>
                </c:pt>
                <c:pt idx="257">
                  <c:v>6190</c:v>
                </c:pt>
                <c:pt idx="258">
                  <c:v>6202</c:v>
                </c:pt>
                <c:pt idx="259">
                  <c:v>6210</c:v>
                </c:pt>
                <c:pt idx="260">
                  <c:v>6224</c:v>
                </c:pt>
                <c:pt idx="261">
                  <c:v>6302</c:v>
                </c:pt>
                <c:pt idx="262">
                  <c:v>6319</c:v>
                </c:pt>
                <c:pt idx="263">
                  <c:v>6350</c:v>
                </c:pt>
                <c:pt idx="264">
                  <c:v>6402</c:v>
                </c:pt>
                <c:pt idx="265">
                  <c:v>6446</c:v>
                </c:pt>
                <c:pt idx="266">
                  <c:v>6476</c:v>
                </c:pt>
                <c:pt idx="267">
                  <c:v>6481</c:v>
                </c:pt>
                <c:pt idx="268">
                  <c:v>6498</c:v>
                </c:pt>
                <c:pt idx="269">
                  <c:v>6522</c:v>
                </c:pt>
                <c:pt idx="270">
                  <c:v>6532</c:v>
                </c:pt>
                <c:pt idx="271">
                  <c:v>6542</c:v>
                </c:pt>
                <c:pt idx="272">
                  <c:v>6562</c:v>
                </c:pt>
                <c:pt idx="273">
                  <c:v>6581</c:v>
                </c:pt>
                <c:pt idx="274">
                  <c:v>6610</c:v>
                </c:pt>
                <c:pt idx="275">
                  <c:v>6634</c:v>
                </c:pt>
                <c:pt idx="276">
                  <c:v>6672</c:v>
                </c:pt>
                <c:pt idx="277">
                  <c:v>6691</c:v>
                </c:pt>
                <c:pt idx="278">
                  <c:v>6703</c:v>
                </c:pt>
                <c:pt idx="279">
                  <c:v>6714</c:v>
                </c:pt>
                <c:pt idx="280">
                  <c:v>6731</c:v>
                </c:pt>
                <c:pt idx="281">
                  <c:v>6736</c:v>
                </c:pt>
                <c:pt idx="282">
                  <c:v>6739</c:v>
                </c:pt>
                <c:pt idx="283">
                  <c:v>6742</c:v>
                </c:pt>
                <c:pt idx="284">
                  <c:v>6746</c:v>
                </c:pt>
                <c:pt idx="285">
                  <c:v>6791</c:v>
                </c:pt>
                <c:pt idx="286">
                  <c:v>6793</c:v>
                </c:pt>
                <c:pt idx="287">
                  <c:v>6796</c:v>
                </c:pt>
                <c:pt idx="288">
                  <c:v>6810</c:v>
                </c:pt>
                <c:pt idx="289">
                  <c:v>6825</c:v>
                </c:pt>
                <c:pt idx="290">
                  <c:v>6848</c:v>
                </c:pt>
                <c:pt idx="291">
                  <c:v>6850</c:v>
                </c:pt>
                <c:pt idx="292">
                  <c:v>6882</c:v>
                </c:pt>
                <c:pt idx="293">
                  <c:v>6890</c:v>
                </c:pt>
                <c:pt idx="294">
                  <c:v>6916</c:v>
                </c:pt>
                <c:pt idx="295">
                  <c:v>6925</c:v>
                </c:pt>
                <c:pt idx="296">
                  <c:v>6951</c:v>
                </c:pt>
                <c:pt idx="297">
                  <c:v>6961</c:v>
                </c:pt>
                <c:pt idx="298">
                  <c:v>6962</c:v>
                </c:pt>
                <c:pt idx="299">
                  <c:v>6978</c:v>
                </c:pt>
                <c:pt idx="300">
                  <c:v>7043</c:v>
                </c:pt>
                <c:pt idx="301">
                  <c:v>7125</c:v>
                </c:pt>
                <c:pt idx="302">
                  <c:v>7141</c:v>
                </c:pt>
                <c:pt idx="303">
                  <c:v>7190</c:v>
                </c:pt>
                <c:pt idx="304">
                  <c:v>7200</c:v>
                </c:pt>
                <c:pt idx="305">
                  <c:v>7206</c:v>
                </c:pt>
                <c:pt idx="306">
                  <c:v>7272</c:v>
                </c:pt>
                <c:pt idx="307">
                  <c:v>7294</c:v>
                </c:pt>
                <c:pt idx="308">
                  <c:v>7322</c:v>
                </c:pt>
                <c:pt idx="309">
                  <c:v>7332</c:v>
                </c:pt>
                <c:pt idx="310">
                  <c:v>7356</c:v>
                </c:pt>
                <c:pt idx="311">
                  <c:v>7363</c:v>
                </c:pt>
                <c:pt idx="312">
                  <c:v>7373</c:v>
                </c:pt>
                <c:pt idx="313">
                  <c:v>7386</c:v>
                </c:pt>
                <c:pt idx="314">
                  <c:v>7446</c:v>
                </c:pt>
                <c:pt idx="315">
                  <c:v>7478</c:v>
                </c:pt>
                <c:pt idx="316">
                  <c:v>7528</c:v>
                </c:pt>
                <c:pt idx="317">
                  <c:v>7542</c:v>
                </c:pt>
                <c:pt idx="318">
                  <c:v>7547</c:v>
                </c:pt>
                <c:pt idx="319">
                  <c:v>7579</c:v>
                </c:pt>
                <c:pt idx="320">
                  <c:v>7591</c:v>
                </c:pt>
                <c:pt idx="321">
                  <c:v>7610</c:v>
                </c:pt>
                <c:pt idx="322">
                  <c:v>7621</c:v>
                </c:pt>
                <c:pt idx="323">
                  <c:v>7641</c:v>
                </c:pt>
                <c:pt idx="324">
                  <c:v>7664</c:v>
                </c:pt>
                <c:pt idx="325">
                  <c:v>7665</c:v>
                </c:pt>
                <c:pt idx="326">
                  <c:v>7701</c:v>
                </c:pt>
                <c:pt idx="327">
                  <c:v>7717</c:v>
                </c:pt>
                <c:pt idx="328">
                  <c:v>7721</c:v>
                </c:pt>
                <c:pt idx="329">
                  <c:v>7773</c:v>
                </c:pt>
                <c:pt idx="330">
                  <c:v>7780</c:v>
                </c:pt>
                <c:pt idx="331">
                  <c:v>7783</c:v>
                </c:pt>
                <c:pt idx="332">
                  <c:v>7805</c:v>
                </c:pt>
                <c:pt idx="333">
                  <c:v>7812</c:v>
                </c:pt>
                <c:pt idx="334">
                  <c:v>7831</c:v>
                </c:pt>
                <c:pt idx="335">
                  <c:v>7850</c:v>
                </c:pt>
                <c:pt idx="336">
                  <c:v>7856</c:v>
                </c:pt>
                <c:pt idx="337">
                  <c:v>7869</c:v>
                </c:pt>
                <c:pt idx="338">
                  <c:v>7945</c:v>
                </c:pt>
                <c:pt idx="339">
                  <c:v>7962</c:v>
                </c:pt>
                <c:pt idx="340">
                  <c:v>7984</c:v>
                </c:pt>
                <c:pt idx="341">
                  <c:v>7990</c:v>
                </c:pt>
                <c:pt idx="342">
                  <c:v>7996</c:v>
                </c:pt>
                <c:pt idx="343">
                  <c:v>8006</c:v>
                </c:pt>
                <c:pt idx="344">
                  <c:v>8030</c:v>
                </c:pt>
                <c:pt idx="345">
                  <c:v>8052</c:v>
                </c:pt>
                <c:pt idx="346">
                  <c:v>8095</c:v>
                </c:pt>
                <c:pt idx="347">
                  <c:v>8097</c:v>
                </c:pt>
                <c:pt idx="348">
                  <c:v>8101</c:v>
                </c:pt>
                <c:pt idx="349">
                  <c:v>8127</c:v>
                </c:pt>
                <c:pt idx="350">
                  <c:v>8151</c:v>
                </c:pt>
                <c:pt idx="351">
                  <c:v>8182</c:v>
                </c:pt>
                <c:pt idx="352">
                  <c:v>8197</c:v>
                </c:pt>
                <c:pt idx="353">
                  <c:v>8211</c:v>
                </c:pt>
                <c:pt idx="354">
                  <c:v>8248</c:v>
                </c:pt>
                <c:pt idx="355">
                  <c:v>8250</c:v>
                </c:pt>
                <c:pt idx="356">
                  <c:v>8274</c:v>
                </c:pt>
                <c:pt idx="357">
                  <c:v>8288</c:v>
                </c:pt>
                <c:pt idx="358">
                  <c:v>8295</c:v>
                </c:pt>
                <c:pt idx="359">
                  <c:v>8300</c:v>
                </c:pt>
                <c:pt idx="360">
                  <c:v>8310</c:v>
                </c:pt>
                <c:pt idx="361">
                  <c:v>8361</c:v>
                </c:pt>
                <c:pt idx="362">
                  <c:v>8362</c:v>
                </c:pt>
                <c:pt idx="363">
                  <c:v>8364</c:v>
                </c:pt>
                <c:pt idx="364">
                  <c:v>8387</c:v>
                </c:pt>
                <c:pt idx="365">
                  <c:v>8393</c:v>
                </c:pt>
                <c:pt idx="366">
                  <c:v>8397</c:v>
                </c:pt>
                <c:pt idx="367">
                  <c:v>8423</c:v>
                </c:pt>
                <c:pt idx="368">
                  <c:v>8435</c:v>
                </c:pt>
                <c:pt idx="369">
                  <c:v>8478</c:v>
                </c:pt>
                <c:pt idx="370">
                  <c:v>8480</c:v>
                </c:pt>
                <c:pt idx="371">
                  <c:v>8524</c:v>
                </c:pt>
                <c:pt idx="372">
                  <c:v>8532</c:v>
                </c:pt>
                <c:pt idx="373">
                  <c:v>8560</c:v>
                </c:pt>
                <c:pt idx="374">
                  <c:v>8568</c:v>
                </c:pt>
                <c:pt idx="375">
                  <c:v>8569</c:v>
                </c:pt>
                <c:pt idx="376">
                  <c:v>8588</c:v>
                </c:pt>
                <c:pt idx="377">
                  <c:v>8590</c:v>
                </c:pt>
                <c:pt idx="378">
                  <c:v>8591</c:v>
                </c:pt>
                <c:pt idx="379">
                  <c:v>8632</c:v>
                </c:pt>
                <c:pt idx="380">
                  <c:v>8674</c:v>
                </c:pt>
                <c:pt idx="381">
                  <c:v>8681</c:v>
                </c:pt>
                <c:pt idx="382">
                  <c:v>8730</c:v>
                </c:pt>
                <c:pt idx="383">
                  <c:v>8737</c:v>
                </c:pt>
                <c:pt idx="384">
                  <c:v>8743</c:v>
                </c:pt>
                <c:pt idx="385">
                  <c:v>8745</c:v>
                </c:pt>
                <c:pt idx="386">
                  <c:v>8772</c:v>
                </c:pt>
                <c:pt idx="387">
                  <c:v>8791</c:v>
                </c:pt>
                <c:pt idx="388">
                  <c:v>8834</c:v>
                </c:pt>
                <c:pt idx="389">
                  <c:v>8839</c:v>
                </c:pt>
                <c:pt idx="390">
                  <c:v>8848</c:v>
                </c:pt>
                <c:pt idx="391">
                  <c:v>8877</c:v>
                </c:pt>
                <c:pt idx="392">
                  <c:v>8893</c:v>
                </c:pt>
                <c:pt idx="393">
                  <c:v>8982</c:v>
                </c:pt>
                <c:pt idx="394">
                  <c:v>9009</c:v>
                </c:pt>
                <c:pt idx="395">
                  <c:v>9010</c:v>
                </c:pt>
                <c:pt idx="396">
                  <c:v>9031</c:v>
                </c:pt>
                <c:pt idx="397">
                  <c:v>9036</c:v>
                </c:pt>
                <c:pt idx="398">
                  <c:v>9039</c:v>
                </c:pt>
                <c:pt idx="399">
                  <c:v>9143</c:v>
                </c:pt>
                <c:pt idx="400">
                  <c:v>9175</c:v>
                </c:pt>
                <c:pt idx="401">
                  <c:v>9188</c:v>
                </c:pt>
                <c:pt idx="402">
                  <c:v>9193</c:v>
                </c:pt>
                <c:pt idx="403">
                  <c:v>9219</c:v>
                </c:pt>
                <c:pt idx="404">
                  <c:v>9247</c:v>
                </c:pt>
                <c:pt idx="405">
                  <c:v>9248</c:v>
                </c:pt>
                <c:pt idx="406">
                  <c:v>9284</c:v>
                </c:pt>
                <c:pt idx="407">
                  <c:v>9285</c:v>
                </c:pt>
                <c:pt idx="408">
                  <c:v>9312</c:v>
                </c:pt>
                <c:pt idx="409">
                  <c:v>9315</c:v>
                </c:pt>
                <c:pt idx="410">
                  <c:v>9358</c:v>
                </c:pt>
                <c:pt idx="411">
                  <c:v>9401</c:v>
                </c:pt>
                <c:pt idx="412">
                  <c:v>9405</c:v>
                </c:pt>
                <c:pt idx="413">
                  <c:v>9427</c:v>
                </c:pt>
                <c:pt idx="414">
                  <c:v>9474</c:v>
                </c:pt>
                <c:pt idx="415">
                  <c:v>9494</c:v>
                </c:pt>
                <c:pt idx="416">
                  <c:v>9544</c:v>
                </c:pt>
                <c:pt idx="417">
                  <c:v>9545</c:v>
                </c:pt>
                <c:pt idx="418">
                  <c:v>9574</c:v>
                </c:pt>
                <c:pt idx="419">
                  <c:v>9583</c:v>
                </c:pt>
                <c:pt idx="420">
                  <c:v>9598</c:v>
                </c:pt>
                <c:pt idx="421">
                  <c:v>9628</c:v>
                </c:pt>
                <c:pt idx="422">
                  <c:v>9638</c:v>
                </c:pt>
                <c:pt idx="423">
                  <c:v>9647</c:v>
                </c:pt>
                <c:pt idx="424">
                  <c:v>9668</c:v>
                </c:pt>
                <c:pt idx="425">
                  <c:v>9711</c:v>
                </c:pt>
                <c:pt idx="426">
                  <c:v>9713</c:v>
                </c:pt>
                <c:pt idx="427">
                  <c:v>9736</c:v>
                </c:pt>
                <c:pt idx="428">
                  <c:v>9740</c:v>
                </c:pt>
                <c:pt idx="429">
                  <c:v>9747</c:v>
                </c:pt>
                <c:pt idx="430">
                  <c:v>9756</c:v>
                </c:pt>
                <c:pt idx="431">
                  <c:v>9770</c:v>
                </c:pt>
                <c:pt idx="432">
                  <c:v>9800</c:v>
                </c:pt>
                <c:pt idx="433">
                  <c:v>9805</c:v>
                </c:pt>
                <c:pt idx="434">
                  <c:v>9830</c:v>
                </c:pt>
                <c:pt idx="435">
                  <c:v>9960</c:v>
                </c:pt>
                <c:pt idx="436">
                  <c:v>10040</c:v>
                </c:pt>
                <c:pt idx="437">
                  <c:v>10054</c:v>
                </c:pt>
                <c:pt idx="438">
                  <c:v>10058</c:v>
                </c:pt>
                <c:pt idx="439">
                  <c:v>10095</c:v>
                </c:pt>
                <c:pt idx="440">
                  <c:v>10096</c:v>
                </c:pt>
                <c:pt idx="441">
                  <c:v>10129</c:v>
                </c:pt>
                <c:pt idx="442">
                  <c:v>10151</c:v>
                </c:pt>
                <c:pt idx="443">
                  <c:v>10161</c:v>
                </c:pt>
                <c:pt idx="444">
                  <c:v>10177</c:v>
                </c:pt>
                <c:pt idx="445">
                  <c:v>10207</c:v>
                </c:pt>
                <c:pt idx="446">
                  <c:v>10224</c:v>
                </c:pt>
                <c:pt idx="447">
                  <c:v>10227</c:v>
                </c:pt>
                <c:pt idx="448">
                  <c:v>10237</c:v>
                </c:pt>
                <c:pt idx="449">
                  <c:v>10257</c:v>
                </c:pt>
                <c:pt idx="450">
                  <c:v>10277</c:v>
                </c:pt>
                <c:pt idx="451">
                  <c:v>10282</c:v>
                </c:pt>
                <c:pt idx="452">
                  <c:v>10289</c:v>
                </c:pt>
                <c:pt idx="453">
                  <c:v>10293</c:v>
                </c:pt>
                <c:pt idx="454">
                  <c:v>10295</c:v>
                </c:pt>
                <c:pt idx="455">
                  <c:v>10299</c:v>
                </c:pt>
                <c:pt idx="456">
                  <c:v>10343</c:v>
                </c:pt>
                <c:pt idx="457">
                  <c:v>10401</c:v>
                </c:pt>
                <c:pt idx="458">
                  <c:v>10411</c:v>
                </c:pt>
                <c:pt idx="459">
                  <c:v>10422</c:v>
                </c:pt>
                <c:pt idx="460">
                  <c:v>10423</c:v>
                </c:pt>
                <c:pt idx="461">
                  <c:v>10430</c:v>
                </c:pt>
                <c:pt idx="462">
                  <c:v>10435</c:v>
                </c:pt>
                <c:pt idx="463">
                  <c:v>10456</c:v>
                </c:pt>
                <c:pt idx="464">
                  <c:v>10490</c:v>
                </c:pt>
                <c:pt idx="465">
                  <c:v>10508</c:v>
                </c:pt>
                <c:pt idx="466">
                  <c:v>10522</c:v>
                </c:pt>
                <c:pt idx="467">
                  <c:v>10542</c:v>
                </c:pt>
                <c:pt idx="468">
                  <c:v>10577</c:v>
                </c:pt>
                <c:pt idx="469">
                  <c:v>10580</c:v>
                </c:pt>
                <c:pt idx="470">
                  <c:v>10603</c:v>
                </c:pt>
                <c:pt idx="471">
                  <c:v>10608</c:v>
                </c:pt>
                <c:pt idx="472">
                  <c:v>10613</c:v>
                </c:pt>
                <c:pt idx="473">
                  <c:v>10625</c:v>
                </c:pt>
                <c:pt idx="474">
                  <c:v>10647</c:v>
                </c:pt>
                <c:pt idx="475">
                  <c:v>10658</c:v>
                </c:pt>
                <c:pt idx="476">
                  <c:v>10701</c:v>
                </c:pt>
                <c:pt idx="477">
                  <c:v>10704</c:v>
                </c:pt>
                <c:pt idx="478">
                  <c:v>10714</c:v>
                </c:pt>
                <c:pt idx="479">
                  <c:v>10731</c:v>
                </c:pt>
                <c:pt idx="480">
                  <c:v>10759</c:v>
                </c:pt>
                <c:pt idx="481">
                  <c:v>10774</c:v>
                </c:pt>
                <c:pt idx="482">
                  <c:v>10790</c:v>
                </c:pt>
                <c:pt idx="483">
                  <c:v>10815</c:v>
                </c:pt>
                <c:pt idx="484">
                  <c:v>10855</c:v>
                </c:pt>
                <c:pt idx="485">
                  <c:v>10862</c:v>
                </c:pt>
                <c:pt idx="486">
                  <c:v>10894</c:v>
                </c:pt>
                <c:pt idx="487">
                  <c:v>10895</c:v>
                </c:pt>
                <c:pt idx="488">
                  <c:v>10910</c:v>
                </c:pt>
                <c:pt idx="489">
                  <c:v>10911</c:v>
                </c:pt>
                <c:pt idx="490">
                  <c:v>10925</c:v>
                </c:pt>
                <c:pt idx="491">
                  <c:v>10930</c:v>
                </c:pt>
                <c:pt idx="492">
                  <c:v>10961</c:v>
                </c:pt>
                <c:pt idx="493">
                  <c:v>10979</c:v>
                </c:pt>
                <c:pt idx="494">
                  <c:v>10982</c:v>
                </c:pt>
                <c:pt idx="495">
                  <c:v>10983</c:v>
                </c:pt>
                <c:pt idx="496">
                  <c:v>10989</c:v>
                </c:pt>
                <c:pt idx="497">
                  <c:v>10992</c:v>
                </c:pt>
                <c:pt idx="498">
                  <c:v>11010</c:v>
                </c:pt>
                <c:pt idx="499">
                  <c:v>11013</c:v>
                </c:pt>
                <c:pt idx="500">
                  <c:v>11033</c:v>
                </c:pt>
                <c:pt idx="501">
                  <c:v>11055</c:v>
                </c:pt>
                <c:pt idx="502">
                  <c:v>11103</c:v>
                </c:pt>
                <c:pt idx="503">
                  <c:v>11126</c:v>
                </c:pt>
                <c:pt idx="504">
                  <c:v>11148</c:v>
                </c:pt>
                <c:pt idx="505">
                  <c:v>11158</c:v>
                </c:pt>
                <c:pt idx="506">
                  <c:v>11172</c:v>
                </c:pt>
                <c:pt idx="507">
                  <c:v>11177</c:v>
                </c:pt>
                <c:pt idx="508">
                  <c:v>11178</c:v>
                </c:pt>
                <c:pt idx="509">
                  <c:v>11219</c:v>
                </c:pt>
                <c:pt idx="510">
                  <c:v>11233</c:v>
                </c:pt>
                <c:pt idx="511">
                  <c:v>11255</c:v>
                </c:pt>
                <c:pt idx="512">
                  <c:v>11286</c:v>
                </c:pt>
                <c:pt idx="513">
                  <c:v>11288</c:v>
                </c:pt>
                <c:pt idx="514">
                  <c:v>11299</c:v>
                </c:pt>
                <c:pt idx="515">
                  <c:v>11302</c:v>
                </c:pt>
                <c:pt idx="516">
                  <c:v>11322</c:v>
                </c:pt>
                <c:pt idx="517">
                  <c:v>11328</c:v>
                </c:pt>
                <c:pt idx="518">
                  <c:v>11331</c:v>
                </c:pt>
                <c:pt idx="519">
                  <c:v>11391</c:v>
                </c:pt>
                <c:pt idx="520">
                  <c:v>11413</c:v>
                </c:pt>
                <c:pt idx="521">
                  <c:v>11416</c:v>
                </c:pt>
                <c:pt idx="522">
                  <c:v>11418</c:v>
                </c:pt>
                <c:pt idx="523">
                  <c:v>11428</c:v>
                </c:pt>
                <c:pt idx="524">
                  <c:v>11467</c:v>
                </c:pt>
                <c:pt idx="525">
                  <c:v>11478</c:v>
                </c:pt>
                <c:pt idx="526">
                  <c:v>11487</c:v>
                </c:pt>
                <c:pt idx="527">
                  <c:v>11530</c:v>
                </c:pt>
                <c:pt idx="528">
                  <c:v>11552</c:v>
                </c:pt>
                <c:pt idx="529">
                  <c:v>11577</c:v>
                </c:pt>
                <c:pt idx="530">
                  <c:v>11581</c:v>
                </c:pt>
                <c:pt idx="531">
                  <c:v>11589</c:v>
                </c:pt>
                <c:pt idx="532">
                  <c:v>11592</c:v>
                </c:pt>
                <c:pt idx="533">
                  <c:v>11676</c:v>
                </c:pt>
                <c:pt idx="534">
                  <c:v>11698</c:v>
                </c:pt>
                <c:pt idx="535">
                  <c:v>11703</c:v>
                </c:pt>
                <c:pt idx="536">
                  <c:v>11705</c:v>
                </c:pt>
                <c:pt idx="537">
                  <c:v>11733</c:v>
                </c:pt>
                <c:pt idx="538">
                  <c:v>11742</c:v>
                </c:pt>
                <c:pt idx="539">
                  <c:v>11749</c:v>
                </c:pt>
                <c:pt idx="540">
                  <c:v>11783</c:v>
                </c:pt>
                <c:pt idx="541">
                  <c:v>11788</c:v>
                </c:pt>
                <c:pt idx="542">
                  <c:v>11834</c:v>
                </c:pt>
                <c:pt idx="543">
                  <c:v>11849</c:v>
                </c:pt>
                <c:pt idx="544">
                  <c:v>11889</c:v>
                </c:pt>
                <c:pt idx="545">
                  <c:v>11917</c:v>
                </c:pt>
                <c:pt idx="546">
                  <c:v>11918</c:v>
                </c:pt>
                <c:pt idx="547">
                  <c:v>11940</c:v>
                </c:pt>
                <c:pt idx="548">
                  <c:v>11952</c:v>
                </c:pt>
                <c:pt idx="549">
                  <c:v>11953</c:v>
                </c:pt>
                <c:pt idx="550">
                  <c:v>11962</c:v>
                </c:pt>
                <c:pt idx="551">
                  <c:v>11988</c:v>
                </c:pt>
                <c:pt idx="552">
                  <c:v>12020</c:v>
                </c:pt>
                <c:pt idx="553">
                  <c:v>12022</c:v>
                </c:pt>
                <c:pt idx="554">
                  <c:v>12048</c:v>
                </c:pt>
                <c:pt idx="555">
                  <c:v>12070</c:v>
                </c:pt>
                <c:pt idx="556">
                  <c:v>12076</c:v>
                </c:pt>
                <c:pt idx="557">
                  <c:v>12078</c:v>
                </c:pt>
                <c:pt idx="558">
                  <c:v>12081</c:v>
                </c:pt>
                <c:pt idx="559">
                  <c:v>12083</c:v>
                </c:pt>
                <c:pt idx="560">
                  <c:v>12116</c:v>
                </c:pt>
                <c:pt idx="561">
                  <c:v>12124</c:v>
                </c:pt>
                <c:pt idx="562">
                  <c:v>12126</c:v>
                </c:pt>
                <c:pt idx="563">
                  <c:v>12194</c:v>
                </c:pt>
                <c:pt idx="564">
                  <c:v>12208</c:v>
                </c:pt>
                <c:pt idx="565">
                  <c:v>12226</c:v>
                </c:pt>
                <c:pt idx="566">
                  <c:v>12229</c:v>
                </c:pt>
                <c:pt idx="567">
                  <c:v>12234</c:v>
                </c:pt>
                <c:pt idx="568">
                  <c:v>12258</c:v>
                </c:pt>
                <c:pt idx="569">
                  <c:v>12301</c:v>
                </c:pt>
                <c:pt idx="570">
                  <c:v>12302</c:v>
                </c:pt>
                <c:pt idx="571">
                  <c:v>12304</c:v>
                </c:pt>
                <c:pt idx="572">
                  <c:v>12318</c:v>
                </c:pt>
                <c:pt idx="573">
                  <c:v>12381</c:v>
                </c:pt>
                <c:pt idx="574">
                  <c:v>12400</c:v>
                </c:pt>
                <c:pt idx="575">
                  <c:v>12412</c:v>
                </c:pt>
                <c:pt idx="576">
                  <c:v>12414</c:v>
                </c:pt>
                <c:pt idx="577">
                  <c:v>12436</c:v>
                </c:pt>
                <c:pt idx="578">
                  <c:v>12463</c:v>
                </c:pt>
                <c:pt idx="579">
                  <c:v>12465</c:v>
                </c:pt>
                <c:pt idx="580">
                  <c:v>12466</c:v>
                </c:pt>
                <c:pt idx="581">
                  <c:v>12485</c:v>
                </c:pt>
                <c:pt idx="582">
                  <c:v>12486</c:v>
                </c:pt>
                <c:pt idx="583">
                  <c:v>12496</c:v>
                </c:pt>
                <c:pt idx="584">
                  <c:v>12504</c:v>
                </c:pt>
                <c:pt idx="585">
                  <c:v>12526</c:v>
                </c:pt>
                <c:pt idx="586">
                  <c:v>12528</c:v>
                </c:pt>
                <c:pt idx="587">
                  <c:v>12536</c:v>
                </c:pt>
                <c:pt idx="588">
                  <c:v>12538</c:v>
                </c:pt>
                <c:pt idx="589">
                  <c:v>12542</c:v>
                </c:pt>
                <c:pt idx="590">
                  <c:v>12562</c:v>
                </c:pt>
                <c:pt idx="591">
                  <c:v>12583</c:v>
                </c:pt>
                <c:pt idx="592">
                  <c:v>12600</c:v>
                </c:pt>
                <c:pt idx="593">
                  <c:v>12610</c:v>
                </c:pt>
                <c:pt idx="594">
                  <c:v>12615</c:v>
                </c:pt>
                <c:pt idx="595">
                  <c:v>12655</c:v>
                </c:pt>
                <c:pt idx="596">
                  <c:v>12667</c:v>
                </c:pt>
                <c:pt idx="597">
                  <c:v>12758</c:v>
                </c:pt>
                <c:pt idx="598">
                  <c:v>12791</c:v>
                </c:pt>
                <c:pt idx="599">
                  <c:v>12793</c:v>
                </c:pt>
                <c:pt idx="600">
                  <c:v>12806</c:v>
                </c:pt>
                <c:pt idx="601">
                  <c:v>12845</c:v>
                </c:pt>
                <c:pt idx="602">
                  <c:v>12885</c:v>
                </c:pt>
                <c:pt idx="603">
                  <c:v>12932</c:v>
                </c:pt>
                <c:pt idx="604">
                  <c:v>12949</c:v>
                </c:pt>
                <c:pt idx="605">
                  <c:v>12983</c:v>
                </c:pt>
                <c:pt idx="606">
                  <c:v>12999</c:v>
                </c:pt>
                <c:pt idx="607">
                  <c:v>13038</c:v>
                </c:pt>
                <c:pt idx="608">
                  <c:v>13049</c:v>
                </c:pt>
                <c:pt idx="609">
                  <c:v>13051</c:v>
                </c:pt>
                <c:pt idx="610">
                  <c:v>13093</c:v>
                </c:pt>
                <c:pt idx="611">
                  <c:v>13094</c:v>
                </c:pt>
                <c:pt idx="612">
                  <c:v>13105</c:v>
                </c:pt>
                <c:pt idx="613">
                  <c:v>13180</c:v>
                </c:pt>
                <c:pt idx="614">
                  <c:v>13186</c:v>
                </c:pt>
                <c:pt idx="615">
                  <c:v>13188</c:v>
                </c:pt>
                <c:pt idx="616">
                  <c:v>13196</c:v>
                </c:pt>
                <c:pt idx="617">
                  <c:v>13211</c:v>
                </c:pt>
                <c:pt idx="618">
                  <c:v>13213</c:v>
                </c:pt>
                <c:pt idx="619">
                  <c:v>13262</c:v>
                </c:pt>
                <c:pt idx="620">
                  <c:v>13293</c:v>
                </c:pt>
                <c:pt idx="621">
                  <c:v>13303</c:v>
                </c:pt>
                <c:pt idx="622">
                  <c:v>13317</c:v>
                </c:pt>
                <c:pt idx="623">
                  <c:v>13331</c:v>
                </c:pt>
                <c:pt idx="624">
                  <c:v>13408</c:v>
                </c:pt>
                <c:pt idx="625">
                  <c:v>13452</c:v>
                </c:pt>
                <c:pt idx="626">
                  <c:v>13477</c:v>
                </c:pt>
                <c:pt idx="627">
                  <c:v>13490</c:v>
                </c:pt>
                <c:pt idx="628">
                  <c:v>13530</c:v>
                </c:pt>
                <c:pt idx="629">
                  <c:v>13540</c:v>
                </c:pt>
                <c:pt idx="630">
                  <c:v>13542</c:v>
                </c:pt>
                <c:pt idx="631">
                  <c:v>13588</c:v>
                </c:pt>
                <c:pt idx="632">
                  <c:v>13602</c:v>
                </c:pt>
                <c:pt idx="633">
                  <c:v>13628</c:v>
                </c:pt>
                <c:pt idx="634">
                  <c:v>13641</c:v>
                </c:pt>
                <c:pt idx="635">
                  <c:v>13697</c:v>
                </c:pt>
                <c:pt idx="636">
                  <c:v>13699</c:v>
                </c:pt>
                <c:pt idx="637">
                  <c:v>13703</c:v>
                </c:pt>
                <c:pt idx="638">
                  <c:v>13718</c:v>
                </c:pt>
                <c:pt idx="639">
                  <c:v>13728</c:v>
                </c:pt>
                <c:pt idx="640">
                  <c:v>13754</c:v>
                </c:pt>
                <c:pt idx="641">
                  <c:v>13767</c:v>
                </c:pt>
                <c:pt idx="642">
                  <c:v>13775</c:v>
                </c:pt>
                <c:pt idx="643">
                  <c:v>13784</c:v>
                </c:pt>
                <c:pt idx="644">
                  <c:v>13797</c:v>
                </c:pt>
                <c:pt idx="645">
                  <c:v>13822</c:v>
                </c:pt>
                <c:pt idx="646">
                  <c:v>13851</c:v>
                </c:pt>
                <c:pt idx="647">
                  <c:v>13855</c:v>
                </c:pt>
                <c:pt idx="648">
                  <c:v>13858</c:v>
                </c:pt>
                <c:pt idx="649">
                  <c:v>13880</c:v>
                </c:pt>
                <c:pt idx="650">
                  <c:v>13884</c:v>
                </c:pt>
                <c:pt idx="651">
                  <c:v>13887</c:v>
                </c:pt>
                <c:pt idx="652">
                  <c:v>13901</c:v>
                </c:pt>
                <c:pt idx="653">
                  <c:v>13941</c:v>
                </c:pt>
                <c:pt idx="654">
                  <c:v>13947</c:v>
                </c:pt>
                <c:pt idx="655">
                  <c:v>13967</c:v>
                </c:pt>
                <c:pt idx="656">
                  <c:v>13971</c:v>
                </c:pt>
                <c:pt idx="657">
                  <c:v>13989</c:v>
                </c:pt>
                <c:pt idx="658">
                  <c:v>14019</c:v>
                </c:pt>
                <c:pt idx="659">
                  <c:v>14068</c:v>
                </c:pt>
                <c:pt idx="660">
                  <c:v>14076</c:v>
                </c:pt>
                <c:pt idx="661">
                  <c:v>14081</c:v>
                </c:pt>
                <c:pt idx="662">
                  <c:v>14112</c:v>
                </c:pt>
                <c:pt idx="663">
                  <c:v>14134</c:v>
                </c:pt>
                <c:pt idx="664">
                  <c:v>14157</c:v>
                </c:pt>
                <c:pt idx="665">
                  <c:v>14181</c:v>
                </c:pt>
                <c:pt idx="666">
                  <c:v>14201</c:v>
                </c:pt>
                <c:pt idx="667">
                  <c:v>14223</c:v>
                </c:pt>
                <c:pt idx="668">
                  <c:v>14297</c:v>
                </c:pt>
                <c:pt idx="669">
                  <c:v>14375</c:v>
                </c:pt>
                <c:pt idx="670">
                  <c:v>14417</c:v>
                </c:pt>
                <c:pt idx="671">
                  <c:v>14437</c:v>
                </c:pt>
                <c:pt idx="672">
                  <c:v>14458</c:v>
                </c:pt>
                <c:pt idx="673">
                  <c:v>14469</c:v>
                </c:pt>
                <c:pt idx="674">
                  <c:v>14472</c:v>
                </c:pt>
                <c:pt idx="675">
                  <c:v>14493</c:v>
                </c:pt>
                <c:pt idx="676">
                  <c:v>14544</c:v>
                </c:pt>
                <c:pt idx="677">
                  <c:v>14554</c:v>
                </c:pt>
                <c:pt idx="678">
                  <c:v>14576</c:v>
                </c:pt>
                <c:pt idx="679">
                  <c:v>14580</c:v>
                </c:pt>
                <c:pt idx="680">
                  <c:v>14605</c:v>
                </c:pt>
                <c:pt idx="681">
                  <c:v>14654</c:v>
                </c:pt>
                <c:pt idx="682">
                  <c:v>14677</c:v>
                </c:pt>
                <c:pt idx="683">
                  <c:v>14712</c:v>
                </c:pt>
                <c:pt idx="684">
                  <c:v>14741</c:v>
                </c:pt>
                <c:pt idx="685">
                  <c:v>14756</c:v>
                </c:pt>
                <c:pt idx="686">
                  <c:v>14792</c:v>
                </c:pt>
                <c:pt idx="687">
                  <c:v>14836</c:v>
                </c:pt>
                <c:pt idx="688">
                  <c:v>14879</c:v>
                </c:pt>
                <c:pt idx="689">
                  <c:v>14885</c:v>
                </c:pt>
                <c:pt idx="690">
                  <c:v>14889</c:v>
                </c:pt>
                <c:pt idx="691">
                  <c:v>14908</c:v>
                </c:pt>
                <c:pt idx="692">
                  <c:v>14930</c:v>
                </c:pt>
                <c:pt idx="693">
                  <c:v>14959</c:v>
                </c:pt>
                <c:pt idx="694">
                  <c:v>14960</c:v>
                </c:pt>
                <c:pt idx="695">
                  <c:v>14966</c:v>
                </c:pt>
                <c:pt idx="696">
                  <c:v>14995</c:v>
                </c:pt>
                <c:pt idx="697">
                  <c:v>15014</c:v>
                </c:pt>
                <c:pt idx="698">
                  <c:v>15028</c:v>
                </c:pt>
                <c:pt idx="699">
                  <c:v>15046</c:v>
                </c:pt>
                <c:pt idx="700">
                  <c:v>15047</c:v>
                </c:pt>
                <c:pt idx="701">
                  <c:v>15049</c:v>
                </c:pt>
                <c:pt idx="702">
                  <c:v>15068</c:v>
                </c:pt>
                <c:pt idx="703">
                  <c:v>15081</c:v>
                </c:pt>
                <c:pt idx="704">
                  <c:v>15184</c:v>
                </c:pt>
                <c:pt idx="705">
                  <c:v>15199</c:v>
                </c:pt>
                <c:pt idx="706">
                  <c:v>15200</c:v>
                </c:pt>
                <c:pt idx="707">
                  <c:v>15244</c:v>
                </c:pt>
                <c:pt idx="708">
                  <c:v>15249</c:v>
                </c:pt>
                <c:pt idx="709">
                  <c:v>15293</c:v>
                </c:pt>
                <c:pt idx="710">
                  <c:v>15299</c:v>
                </c:pt>
                <c:pt idx="711">
                  <c:v>15307</c:v>
                </c:pt>
                <c:pt idx="712">
                  <c:v>15339</c:v>
                </c:pt>
                <c:pt idx="713">
                  <c:v>15381</c:v>
                </c:pt>
                <c:pt idx="714">
                  <c:v>15384</c:v>
                </c:pt>
                <c:pt idx="715">
                  <c:v>15391</c:v>
                </c:pt>
                <c:pt idx="716">
                  <c:v>15404</c:v>
                </c:pt>
                <c:pt idx="717">
                  <c:v>15407</c:v>
                </c:pt>
                <c:pt idx="718">
                  <c:v>15422</c:v>
                </c:pt>
                <c:pt idx="719">
                  <c:v>15450</c:v>
                </c:pt>
                <c:pt idx="720">
                  <c:v>15454</c:v>
                </c:pt>
                <c:pt idx="721">
                  <c:v>15456</c:v>
                </c:pt>
                <c:pt idx="722">
                  <c:v>15487</c:v>
                </c:pt>
                <c:pt idx="723">
                  <c:v>15496</c:v>
                </c:pt>
                <c:pt idx="724">
                  <c:v>15500</c:v>
                </c:pt>
                <c:pt idx="725">
                  <c:v>15506</c:v>
                </c:pt>
                <c:pt idx="726">
                  <c:v>15514</c:v>
                </c:pt>
                <c:pt idx="727">
                  <c:v>15530</c:v>
                </c:pt>
                <c:pt idx="728">
                  <c:v>15533</c:v>
                </c:pt>
                <c:pt idx="729">
                  <c:v>15540</c:v>
                </c:pt>
                <c:pt idx="730">
                  <c:v>15542</c:v>
                </c:pt>
                <c:pt idx="731">
                  <c:v>15627</c:v>
                </c:pt>
                <c:pt idx="732">
                  <c:v>15660</c:v>
                </c:pt>
                <c:pt idx="733">
                  <c:v>15664</c:v>
                </c:pt>
                <c:pt idx="734">
                  <c:v>15669</c:v>
                </c:pt>
                <c:pt idx="735">
                  <c:v>15704</c:v>
                </c:pt>
                <c:pt idx="736">
                  <c:v>15729</c:v>
                </c:pt>
                <c:pt idx="737">
                  <c:v>15742</c:v>
                </c:pt>
                <c:pt idx="738">
                  <c:v>15765</c:v>
                </c:pt>
                <c:pt idx="739">
                  <c:v>15808</c:v>
                </c:pt>
                <c:pt idx="740">
                  <c:v>15840</c:v>
                </c:pt>
                <c:pt idx="741">
                  <c:v>15841</c:v>
                </c:pt>
                <c:pt idx="742">
                  <c:v>15853</c:v>
                </c:pt>
                <c:pt idx="743">
                  <c:v>15927</c:v>
                </c:pt>
                <c:pt idx="744">
                  <c:v>15937</c:v>
                </c:pt>
                <c:pt idx="745">
                  <c:v>15976</c:v>
                </c:pt>
                <c:pt idx="746">
                  <c:v>16004</c:v>
                </c:pt>
                <c:pt idx="747">
                  <c:v>16022</c:v>
                </c:pt>
                <c:pt idx="748">
                  <c:v>16023</c:v>
                </c:pt>
                <c:pt idx="749">
                  <c:v>16024</c:v>
                </c:pt>
                <c:pt idx="750">
                  <c:v>16049</c:v>
                </c:pt>
                <c:pt idx="751">
                  <c:v>16068</c:v>
                </c:pt>
                <c:pt idx="752">
                  <c:v>16086</c:v>
                </c:pt>
                <c:pt idx="753">
                  <c:v>16090</c:v>
                </c:pt>
                <c:pt idx="754">
                  <c:v>16095</c:v>
                </c:pt>
                <c:pt idx="755">
                  <c:v>16134</c:v>
                </c:pt>
                <c:pt idx="756">
                  <c:v>16149</c:v>
                </c:pt>
                <c:pt idx="757">
                  <c:v>16168</c:v>
                </c:pt>
                <c:pt idx="758">
                  <c:v>16178</c:v>
                </c:pt>
                <c:pt idx="759">
                  <c:v>16181</c:v>
                </c:pt>
                <c:pt idx="760">
                  <c:v>16191</c:v>
                </c:pt>
                <c:pt idx="761">
                  <c:v>16222</c:v>
                </c:pt>
                <c:pt idx="762">
                  <c:v>16247</c:v>
                </c:pt>
                <c:pt idx="763">
                  <c:v>16286</c:v>
                </c:pt>
                <c:pt idx="764">
                  <c:v>16322</c:v>
                </c:pt>
                <c:pt idx="765">
                  <c:v>16327</c:v>
                </c:pt>
                <c:pt idx="766">
                  <c:v>16362</c:v>
                </c:pt>
                <c:pt idx="767">
                  <c:v>16364</c:v>
                </c:pt>
                <c:pt idx="768">
                  <c:v>16369</c:v>
                </c:pt>
                <c:pt idx="769">
                  <c:v>16374</c:v>
                </c:pt>
                <c:pt idx="770">
                  <c:v>16406</c:v>
                </c:pt>
                <c:pt idx="771">
                  <c:v>16425</c:v>
                </c:pt>
                <c:pt idx="772">
                  <c:v>16436</c:v>
                </c:pt>
                <c:pt idx="773">
                  <c:v>16446</c:v>
                </c:pt>
                <c:pt idx="774">
                  <c:v>16460</c:v>
                </c:pt>
                <c:pt idx="775">
                  <c:v>16497</c:v>
                </c:pt>
                <c:pt idx="776">
                  <c:v>16507</c:v>
                </c:pt>
                <c:pt idx="777">
                  <c:v>16568</c:v>
                </c:pt>
                <c:pt idx="778">
                  <c:v>16570</c:v>
                </c:pt>
                <c:pt idx="779">
                  <c:v>16599</c:v>
                </c:pt>
                <c:pt idx="780">
                  <c:v>16604</c:v>
                </c:pt>
                <c:pt idx="781">
                  <c:v>16628</c:v>
                </c:pt>
                <c:pt idx="782">
                  <c:v>16688</c:v>
                </c:pt>
                <c:pt idx="783">
                  <c:v>16693</c:v>
                </c:pt>
                <c:pt idx="784">
                  <c:v>16697</c:v>
                </c:pt>
                <c:pt idx="785">
                  <c:v>16789</c:v>
                </c:pt>
                <c:pt idx="786">
                  <c:v>16792</c:v>
                </c:pt>
                <c:pt idx="787">
                  <c:v>16817</c:v>
                </c:pt>
                <c:pt idx="788">
                  <c:v>16864</c:v>
                </c:pt>
                <c:pt idx="789">
                  <c:v>16917</c:v>
                </c:pt>
                <c:pt idx="790">
                  <c:v>16921</c:v>
                </c:pt>
                <c:pt idx="791">
                  <c:v>16969</c:v>
                </c:pt>
                <c:pt idx="792">
                  <c:v>16971</c:v>
                </c:pt>
                <c:pt idx="793">
                  <c:v>16975</c:v>
                </c:pt>
                <c:pt idx="794">
                  <c:v>16996</c:v>
                </c:pt>
                <c:pt idx="795">
                  <c:v>17003</c:v>
                </c:pt>
                <c:pt idx="796">
                  <c:v>17039</c:v>
                </c:pt>
                <c:pt idx="797">
                  <c:v>17061</c:v>
                </c:pt>
                <c:pt idx="798">
                  <c:v>17066</c:v>
                </c:pt>
                <c:pt idx="799">
                  <c:v>17073</c:v>
                </c:pt>
                <c:pt idx="800">
                  <c:v>17080</c:v>
                </c:pt>
                <c:pt idx="801">
                  <c:v>17085</c:v>
                </c:pt>
                <c:pt idx="802">
                  <c:v>17087</c:v>
                </c:pt>
                <c:pt idx="803">
                  <c:v>17116</c:v>
                </c:pt>
                <c:pt idx="804">
                  <c:v>17127</c:v>
                </c:pt>
                <c:pt idx="805">
                  <c:v>17143</c:v>
                </c:pt>
                <c:pt idx="806">
                  <c:v>17149</c:v>
                </c:pt>
                <c:pt idx="807">
                  <c:v>17210</c:v>
                </c:pt>
                <c:pt idx="808">
                  <c:v>17244</c:v>
                </c:pt>
                <c:pt idx="809">
                  <c:v>17257</c:v>
                </c:pt>
                <c:pt idx="810">
                  <c:v>17260</c:v>
                </c:pt>
                <c:pt idx="811">
                  <c:v>17277</c:v>
                </c:pt>
                <c:pt idx="812">
                  <c:v>17293</c:v>
                </c:pt>
                <c:pt idx="813">
                  <c:v>17300</c:v>
                </c:pt>
                <c:pt idx="814">
                  <c:v>17313</c:v>
                </c:pt>
                <c:pt idx="815">
                  <c:v>17319</c:v>
                </c:pt>
                <c:pt idx="816">
                  <c:v>17320</c:v>
                </c:pt>
                <c:pt idx="817">
                  <c:v>17329</c:v>
                </c:pt>
                <c:pt idx="818">
                  <c:v>17351</c:v>
                </c:pt>
                <c:pt idx="819">
                  <c:v>17368</c:v>
                </c:pt>
                <c:pt idx="820">
                  <c:v>17387</c:v>
                </c:pt>
                <c:pt idx="821">
                  <c:v>17394</c:v>
                </c:pt>
                <c:pt idx="822">
                  <c:v>17400</c:v>
                </c:pt>
                <c:pt idx="823">
                  <c:v>17424</c:v>
                </c:pt>
                <c:pt idx="824">
                  <c:v>17465</c:v>
                </c:pt>
                <c:pt idx="825">
                  <c:v>17469</c:v>
                </c:pt>
                <c:pt idx="826">
                  <c:v>17481</c:v>
                </c:pt>
                <c:pt idx="827">
                  <c:v>17489</c:v>
                </c:pt>
                <c:pt idx="828">
                  <c:v>17494</c:v>
                </c:pt>
                <c:pt idx="829">
                  <c:v>17497</c:v>
                </c:pt>
                <c:pt idx="830">
                  <c:v>17520</c:v>
                </c:pt>
                <c:pt idx="831">
                  <c:v>17530</c:v>
                </c:pt>
                <c:pt idx="832">
                  <c:v>17531</c:v>
                </c:pt>
                <c:pt idx="833">
                  <c:v>17603</c:v>
                </c:pt>
                <c:pt idx="834">
                  <c:v>17613</c:v>
                </c:pt>
                <c:pt idx="835">
                  <c:v>17684</c:v>
                </c:pt>
                <c:pt idx="836">
                  <c:v>17716</c:v>
                </c:pt>
                <c:pt idx="837">
                  <c:v>17744</c:v>
                </c:pt>
                <c:pt idx="838">
                  <c:v>17755</c:v>
                </c:pt>
                <c:pt idx="839">
                  <c:v>17822</c:v>
                </c:pt>
                <c:pt idx="840">
                  <c:v>17842</c:v>
                </c:pt>
                <c:pt idx="841">
                  <c:v>17882</c:v>
                </c:pt>
                <c:pt idx="842">
                  <c:v>17883</c:v>
                </c:pt>
                <c:pt idx="843">
                  <c:v>17914</c:v>
                </c:pt>
                <c:pt idx="844">
                  <c:v>17927</c:v>
                </c:pt>
                <c:pt idx="845">
                  <c:v>17936</c:v>
                </c:pt>
                <c:pt idx="846">
                  <c:v>17981</c:v>
                </c:pt>
                <c:pt idx="847">
                  <c:v>18059</c:v>
                </c:pt>
                <c:pt idx="848">
                  <c:v>18072</c:v>
                </c:pt>
                <c:pt idx="849">
                  <c:v>18092</c:v>
                </c:pt>
                <c:pt idx="850">
                  <c:v>18102</c:v>
                </c:pt>
                <c:pt idx="851">
                  <c:v>18110</c:v>
                </c:pt>
                <c:pt idx="852">
                  <c:v>18116</c:v>
                </c:pt>
                <c:pt idx="853">
                  <c:v>18144</c:v>
                </c:pt>
                <c:pt idx="854">
                  <c:v>18189</c:v>
                </c:pt>
                <c:pt idx="855">
                  <c:v>18214</c:v>
                </c:pt>
                <c:pt idx="856">
                  <c:v>18236</c:v>
                </c:pt>
                <c:pt idx="857">
                  <c:v>18242</c:v>
                </c:pt>
                <c:pt idx="858">
                  <c:v>18264</c:v>
                </c:pt>
                <c:pt idx="859">
                  <c:v>18278</c:v>
                </c:pt>
                <c:pt idx="860">
                  <c:v>18281</c:v>
                </c:pt>
                <c:pt idx="861">
                  <c:v>18295</c:v>
                </c:pt>
                <c:pt idx="862">
                  <c:v>18315</c:v>
                </c:pt>
                <c:pt idx="863">
                  <c:v>18316</c:v>
                </c:pt>
                <c:pt idx="864">
                  <c:v>18333</c:v>
                </c:pt>
                <c:pt idx="865">
                  <c:v>18353</c:v>
                </c:pt>
                <c:pt idx="866">
                  <c:v>18355</c:v>
                </c:pt>
                <c:pt idx="867">
                  <c:v>18375</c:v>
                </c:pt>
                <c:pt idx="868">
                  <c:v>18420</c:v>
                </c:pt>
                <c:pt idx="869">
                  <c:v>18487</c:v>
                </c:pt>
                <c:pt idx="870">
                  <c:v>18490</c:v>
                </c:pt>
                <c:pt idx="871">
                  <c:v>18530</c:v>
                </c:pt>
                <c:pt idx="872">
                  <c:v>18550</c:v>
                </c:pt>
                <c:pt idx="873">
                  <c:v>18597</c:v>
                </c:pt>
                <c:pt idx="874">
                  <c:v>18640</c:v>
                </c:pt>
                <c:pt idx="875">
                  <c:v>18645</c:v>
                </c:pt>
                <c:pt idx="876">
                  <c:v>18660</c:v>
                </c:pt>
                <c:pt idx="877">
                  <c:v>18684</c:v>
                </c:pt>
                <c:pt idx="878">
                  <c:v>18689</c:v>
                </c:pt>
                <c:pt idx="879">
                  <c:v>18716</c:v>
                </c:pt>
                <c:pt idx="880">
                  <c:v>18724</c:v>
                </c:pt>
                <c:pt idx="881">
                  <c:v>18736</c:v>
                </c:pt>
                <c:pt idx="882">
                  <c:v>18783</c:v>
                </c:pt>
                <c:pt idx="883">
                  <c:v>18811</c:v>
                </c:pt>
                <c:pt idx="884">
                  <c:v>18814</c:v>
                </c:pt>
                <c:pt idx="885">
                  <c:v>18819</c:v>
                </c:pt>
                <c:pt idx="886">
                  <c:v>18858</c:v>
                </c:pt>
                <c:pt idx="887">
                  <c:v>18898</c:v>
                </c:pt>
                <c:pt idx="888">
                  <c:v>18900</c:v>
                </c:pt>
                <c:pt idx="889">
                  <c:v>18939</c:v>
                </c:pt>
                <c:pt idx="890">
                  <c:v>18951</c:v>
                </c:pt>
                <c:pt idx="891">
                  <c:v>18969</c:v>
                </c:pt>
                <c:pt idx="892">
                  <c:v>19005</c:v>
                </c:pt>
                <c:pt idx="893">
                  <c:v>19009</c:v>
                </c:pt>
                <c:pt idx="894">
                  <c:v>19023</c:v>
                </c:pt>
                <c:pt idx="895">
                  <c:v>19045</c:v>
                </c:pt>
                <c:pt idx="896">
                  <c:v>19091</c:v>
                </c:pt>
                <c:pt idx="897">
                  <c:v>19101</c:v>
                </c:pt>
                <c:pt idx="898">
                  <c:v>19122</c:v>
                </c:pt>
                <c:pt idx="899">
                  <c:v>19146</c:v>
                </c:pt>
                <c:pt idx="900">
                  <c:v>19153</c:v>
                </c:pt>
                <c:pt idx="901">
                  <c:v>19162</c:v>
                </c:pt>
                <c:pt idx="902">
                  <c:v>19167</c:v>
                </c:pt>
                <c:pt idx="903">
                  <c:v>19174</c:v>
                </c:pt>
                <c:pt idx="904">
                  <c:v>19182</c:v>
                </c:pt>
                <c:pt idx="905">
                  <c:v>19214</c:v>
                </c:pt>
                <c:pt idx="906">
                  <c:v>19233</c:v>
                </c:pt>
                <c:pt idx="907">
                  <c:v>19259</c:v>
                </c:pt>
                <c:pt idx="908">
                  <c:v>19263</c:v>
                </c:pt>
                <c:pt idx="909">
                  <c:v>19297</c:v>
                </c:pt>
                <c:pt idx="910">
                  <c:v>19327</c:v>
                </c:pt>
                <c:pt idx="911">
                  <c:v>19328</c:v>
                </c:pt>
                <c:pt idx="912">
                  <c:v>19340</c:v>
                </c:pt>
                <c:pt idx="913">
                  <c:v>19405</c:v>
                </c:pt>
                <c:pt idx="914">
                  <c:v>19442</c:v>
                </c:pt>
                <c:pt idx="915">
                  <c:v>19448</c:v>
                </c:pt>
                <c:pt idx="916">
                  <c:v>19452</c:v>
                </c:pt>
                <c:pt idx="917">
                  <c:v>19462</c:v>
                </c:pt>
                <c:pt idx="918">
                  <c:v>19474</c:v>
                </c:pt>
                <c:pt idx="919">
                  <c:v>19481</c:v>
                </c:pt>
                <c:pt idx="920">
                  <c:v>19497</c:v>
                </c:pt>
                <c:pt idx="921">
                  <c:v>19553</c:v>
                </c:pt>
                <c:pt idx="922">
                  <c:v>19568</c:v>
                </c:pt>
                <c:pt idx="923">
                  <c:v>19604</c:v>
                </c:pt>
                <c:pt idx="924">
                  <c:v>19612</c:v>
                </c:pt>
                <c:pt idx="925">
                  <c:v>19615</c:v>
                </c:pt>
                <c:pt idx="926">
                  <c:v>19630</c:v>
                </c:pt>
                <c:pt idx="927">
                  <c:v>19631</c:v>
                </c:pt>
                <c:pt idx="928">
                  <c:v>19689</c:v>
                </c:pt>
                <c:pt idx="929">
                  <c:v>19784</c:v>
                </c:pt>
                <c:pt idx="930">
                  <c:v>19796</c:v>
                </c:pt>
                <c:pt idx="931">
                  <c:v>19839</c:v>
                </c:pt>
                <c:pt idx="932">
                  <c:v>19854</c:v>
                </c:pt>
                <c:pt idx="933">
                  <c:v>19855</c:v>
                </c:pt>
                <c:pt idx="934">
                  <c:v>19863</c:v>
                </c:pt>
                <c:pt idx="935">
                  <c:v>19869</c:v>
                </c:pt>
                <c:pt idx="936">
                  <c:v>19874</c:v>
                </c:pt>
                <c:pt idx="937">
                  <c:v>19891</c:v>
                </c:pt>
                <c:pt idx="938">
                  <c:v>19899</c:v>
                </c:pt>
                <c:pt idx="939">
                  <c:v>19908</c:v>
                </c:pt>
                <c:pt idx="940">
                  <c:v>19910</c:v>
                </c:pt>
                <c:pt idx="941">
                  <c:v>19919</c:v>
                </c:pt>
                <c:pt idx="942">
                  <c:v>19940</c:v>
                </c:pt>
                <c:pt idx="943">
                  <c:v>19943</c:v>
                </c:pt>
                <c:pt idx="944">
                  <c:v>19953</c:v>
                </c:pt>
                <c:pt idx="945">
                  <c:v>19960</c:v>
                </c:pt>
                <c:pt idx="946">
                  <c:v>20061</c:v>
                </c:pt>
                <c:pt idx="947">
                  <c:v>20066</c:v>
                </c:pt>
                <c:pt idx="948">
                  <c:v>20071</c:v>
                </c:pt>
                <c:pt idx="949">
                  <c:v>20095</c:v>
                </c:pt>
                <c:pt idx="950">
                  <c:v>20103</c:v>
                </c:pt>
                <c:pt idx="951">
                  <c:v>20110</c:v>
                </c:pt>
                <c:pt idx="952">
                  <c:v>20119</c:v>
                </c:pt>
                <c:pt idx="953">
                  <c:v>20126</c:v>
                </c:pt>
                <c:pt idx="954">
                  <c:v>20137</c:v>
                </c:pt>
                <c:pt idx="955">
                  <c:v>20175</c:v>
                </c:pt>
                <c:pt idx="956">
                  <c:v>20215</c:v>
                </c:pt>
                <c:pt idx="957">
                  <c:v>20241</c:v>
                </c:pt>
                <c:pt idx="958">
                  <c:v>20244</c:v>
                </c:pt>
                <c:pt idx="959">
                  <c:v>20257</c:v>
                </c:pt>
                <c:pt idx="960">
                  <c:v>20282</c:v>
                </c:pt>
                <c:pt idx="961">
                  <c:v>20371</c:v>
                </c:pt>
                <c:pt idx="962">
                  <c:v>20399</c:v>
                </c:pt>
                <c:pt idx="963">
                  <c:v>20425</c:v>
                </c:pt>
                <c:pt idx="964">
                  <c:v>20485</c:v>
                </c:pt>
                <c:pt idx="965">
                  <c:v>20522</c:v>
                </c:pt>
                <c:pt idx="966">
                  <c:v>20524</c:v>
                </c:pt>
                <c:pt idx="967">
                  <c:v>20532</c:v>
                </c:pt>
                <c:pt idx="968">
                  <c:v>20552</c:v>
                </c:pt>
                <c:pt idx="969">
                  <c:v>20561</c:v>
                </c:pt>
                <c:pt idx="970">
                  <c:v>20562</c:v>
                </c:pt>
                <c:pt idx="971">
                  <c:v>20573</c:v>
                </c:pt>
                <c:pt idx="972">
                  <c:v>20630</c:v>
                </c:pt>
                <c:pt idx="973">
                  <c:v>20633</c:v>
                </c:pt>
                <c:pt idx="974">
                  <c:v>20664</c:v>
                </c:pt>
                <c:pt idx="975">
                  <c:v>20674</c:v>
                </c:pt>
                <c:pt idx="976">
                  <c:v>20797</c:v>
                </c:pt>
                <c:pt idx="977">
                  <c:v>20864</c:v>
                </c:pt>
                <c:pt idx="978">
                  <c:v>20874</c:v>
                </c:pt>
                <c:pt idx="979">
                  <c:v>20876</c:v>
                </c:pt>
                <c:pt idx="980">
                  <c:v>20896</c:v>
                </c:pt>
                <c:pt idx="981">
                  <c:v>20944</c:v>
                </c:pt>
                <c:pt idx="982">
                  <c:v>21086</c:v>
                </c:pt>
                <c:pt idx="983">
                  <c:v>21093</c:v>
                </c:pt>
                <c:pt idx="984">
                  <c:v>21099</c:v>
                </c:pt>
                <c:pt idx="985">
                  <c:v>21124</c:v>
                </c:pt>
                <c:pt idx="986">
                  <c:v>21133</c:v>
                </c:pt>
                <c:pt idx="987">
                  <c:v>21137</c:v>
                </c:pt>
                <c:pt idx="988">
                  <c:v>21145</c:v>
                </c:pt>
                <c:pt idx="989">
                  <c:v>21165</c:v>
                </c:pt>
                <c:pt idx="990">
                  <c:v>21183</c:v>
                </c:pt>
                <c:pt idx="991">
                  <c:v>21192</c:v>
                </c:pt>
                <c:pt idx="992">
                  <c:v>21194</c:v>
                </c:pt>
                <c:pt idx="993">
                  <c:v>21199</c:v>
                </c:pt>
                <c:pt idx="994">
                  <c:v>21215</c:v>
                </c:pt>
                <c:pt idx="995">
                  <c:v>21257</c:v>
                </c:pt>
                <c:pt idx="996">
                  <c:v>21284</c:v>
                </c:pt>
                <c:pt idx="997">
                  <c:v>21294</c:v>
                </c:pt>
                <c:pt idx="998">
                  <c:v>21308</c:v>
                </c:pt>
                <c:pt idx="999">
                  <c:v>21345</c:v>
                </c:pt>
                <c:pt idx="1000">
                  <c:v>21361</c:v>
                </c:pt>
                <c:pt idx="1001">
                  <c:v>21407</c:v>
                </c:pt>
                <c:pt idx="1002">
                  <c:v>21413</c:v>
                </c:pt>
                <c:pt idx="1003">
                  <c:v>21427</c:v>
                </c:pt>
                <c:pt idx="1004">
                  <c:v>21469</c:v>
                </c:pt>
                <c:pt idx="1005">
                  <c:v>21485</c:v>
                </c:pt>
                <c:pt idx="1006">
                  <c:v>21509</c:v>
                </c:pt>
                <c:pt idx="1007">
                  <c:v>21519</c:v>
                </c:pt>
                <c:pt idx="1008">
                  <c:v>21528</c:v>
                </c:pt>
                <c:pt idx="1009">
                  <c:v>21544</c:v>
                </c:pt>
                <c:pt idx="1010">
                  <c:v>21562</c:v>
                </c:pt>
                <c:pt idx="1011">
                  <c:v>21599</c:v>
                </c:pt>
                <c:pt idx="1012">
                  <c:v>21637</c:v>
                </c:pt>
                <c:pt idx="1013">
                  <c:v>21646</c:v>
                </c:pt>
                <c:pt idx="1014">
                  <c:v>21693</c:v>
                </c:pt>
                <c:pt idx="1015">
                  <c:v>21719</c:v>
                </c:pt>
                <c:pt idx="1016">
                  <c:v>21731</c:v>
                </c:pt>
                <c:pt idx="1017">
                  <c:v>21800</c:v>
                </c:pt>
                <c:pt idx="1018">
                  <c:v>21805</c:v>
                </c:pt>
                <c:pt idx="1019">
                  <c:v>21811</c:v>
                </c:pt>
                <c:pt idx="1020">
                  <c:v>21814</c:v>
                </c:pt>
                <c:pt idx="1021">
                  <c:v>21845</c:v>
                </c:pt>
                <c:pt idx="1022">
                  <c:v>21888</c:v>
                </c:pt>
                <c:pt idx="1023">
                  <c:v>21917</c:v>
                </c:pt>
                <c:pt idx="1024">
                  <c:v>21946</c:v>
                </c:pt>
                <c:pt idx="1025">
                  <c:v>21948</c:v>
                </c:pt>
                <c:pt idx="1026">
                  <c:v>21956</c:v>
                </c:pt>
                <c:pt idx="1027">
                  <c:v>21989</c:v>
                </c:pt>
                <c:pt idx="1028">
                  <c:v>22034</c:v>
                </c:pt>
                <c:pt idx="1029">
                  <c:v>22089</c:v>
                </c:pt>
                <c:pt idx="1030">
                  <c:v>22096</c:v>
                </c:pt>
                <c:pt idx="1031">
                  <c:v>22108</c:v>
                </c:pt>
                <c:pt idx="1032">
                  <c:v>22124</c:v>
                </c:pt>
                <c:pt idx="1033">
                  <c:v>22138</c:v>
                </c:pt>
                <c:pt idx="1034">
                  <c:v>22141</c:v>
                </c:pt>
                <c:pt idx="1035">
                  <c:v>22142</c:v>
                </c:pt>
                <c:pt idx="1036">
                  <c:v>22146</c:v>
                </c:pt>
                <c:pt idx="1037">
                  <c:v>22176</c:v>
                </c:pt>
                <c:pt idx="1038">
                  <c:v>22185</c:v>
                </c:pt>
                <c:pt idx="1039">
                  <c:v>22186</c:v>
                </c:pt>
                <c:pt idx="1040">
                  <c:v>22219</c:v>
                </c:pt>
                <c:pt idx="1041">
                  <c:v>22224</c:v>
                </c:pt>
                <c:pt idx="1042">
                  <c:v>22273</c:v>
                </c:pt>
                <c:pt idx="1043">
                  <c:v>22280</c:v>
                </c:pt>
                <c:pt idx="1044">
                  <c:v>22304</c:v>
                </c:pt>
                <c:pt idx="1045">
                  <c:v>22307</c:v>
                </c:pt>
                <c:pt idx="1046">
                  <c:v>22348</c:v>
                </c:pt>
                <c:pt idx="1047">
                  <c:v>22356</c:v>
                </c:pt>
                <c:pt idx="1048">
                  <c:v>22453</c:v>
                </c:pt>
                <c:pt idx="1049">
                  <c:v>22467</c:v>
                </c:pt>
                <c:pt idx="1050">
                  <c:v>22475</c:v>
                </c:pt>
                <c:pt idx="1051">
                  <c:v>22507</c:v>
                </c:pt>
                <c:pt idx="1052">
                  <c:v>22530</c:v>
                </c:pt>
                <c:pt idx="1053">
                  <c:v>22532</c:v>
                </c:pt>
                <c:pt idx="1054">
                  <c:v>22554</c:v>
                </c:pt>
                <c:pt idx="1055">
                  <c:v>22575</c:v>
                </c:pt>
                <c:pt idx="1056">
                  <c:v>22620</c:v>
                </c:pt>
                <c:pt idx="1057">
                  <c:v>22621</c:v>
                </c:pt>
                <c:pt idx="1058">
                  <c:v>22636</c:v>
                </c:pt>
                <c:pt idx="1059">
                  <c:v>22727</c:v>
                </c:pt>
                <c:pt idx="1060">
                  <c:v>22729</c:v>
                </c:pt>
                <c:pt idx="1061">
                  <c:v>22730</c:v>
                </c:pt>
                <c:pt idx="1062">
                  <c:v>22828</c:v>
                </c:pt>
                <c:pt idx="1063">
                  <c:v>22838</c:v>
                </c:pt>
                <c:pt idx="1064">
                  <c:v>22866</c:v>
                </c:pt>
                <c:pt idx="1065">
                  <c:v>22895</c:v>
                </c:pt>
                <c:pt idx="1066">
                  <c:v>22904</c:v>
                </c:pt>
                <c:pt idx="1067">
                  <c:v>22933</c:v>
                </c:pt>
                <c:pt idx="1068">
                  <c:v>22973</c:v>
                </c:pt>
                <c:pt idx="1069">
                  <c:v>22985</c:v>
                </c:pt>
                <c:pt idx="1070">
                  <c:v>22995</c:v>
                </c:pt>
                <c:pt idx="1071">
                  <c:v>23041</c:v>
                </c:pt>
                <c:pt idx="1072">
                  <c:v>23063</c:v>
                </c:pt>
                <c:pt idx="1073">
                  <c:v>23092</c:v>
                </c:pt>
                <c:pt idx="1074">
                  <c:v>23129</c:v>
                </c:pt>
                <c:pt idx="1075">
                  <c:v>23130</c:v>
                </c:pt>
                <c:pt idx="1076">
                  <c:v>23146</c:v>
                </c:pt>
                <c:pt idx="1077">
                  <c:v>23170</c:v>
                </c:pt>
                <c:pt idx="1078">
                  <c:v>23190</c:v>
                </c:pt>
                <c:pt idx="1079">
                  <c:v>23240</c:v>
                </c:pt>
                <c:pt idx="1080">
                  <c:v>23242</c:v>
                </c:pt>
                <c:pt idx="1081">
                  <c:v>23275</c:v>
                </c:pt>
                <c:pt idx="1082">
                  <c:v>23377</c:v>
                </c:pt>
                <c:pt idx="1083">
                  <c:v>23382</c:v>
                </c:pt>
                <c:pt idx="1084">
                  <c:v>23391</c:v>
                </c:pt>
                <c:pt idx="1085">
                  <c:v>23394</c:v>
                </c:pt>
                <c:pt idx="1086">
                  <c:v>23421</c:v>
                </c:pt>
                <c:pt idx="1087">
                  <c:v>23454</c:v>
                </c:pt>
                <c:pt idx="1088">
                  <c:v>23530</c:v>
                </c:pt>
                <c:pt idx="1089">
                  <c:v>23531</c:v>
                </c:pt>
                <c:pt idx="1090">
                  <c:v>23579</c:v>
                </c:pt>
                <c:pt idx="1091">
                  <c:v>23594</c:v>
                </c:pt>
                <c:pt idx="1092">
                  <c:v>23604</c:v>
                </c:pt>
                <c:pt idx="1093">
                  <c:v>23633</c:v>
                </c:pt>
                <c:pt idx="1094">
                  <c:v>23665</c:v>
                </c:pt>
                <c:pt idx="1095">
                  <c:v>23671</c:v>
                </c:pt>
                <c:pt idx="1096">
                  <c:v>23676</c:v>
                </c:pt>
                <c:pt idx="1097">
                  <c:v>23678</c:v>
                </c:pt>
                <c:pt idx="1098">
                  <c:v>23690</c:v>
                </c:pt>
                <c:pt idx="1099">
                  <c:v>23696</c:v>
                </c:pt>
                <c:pt idx="1100">
                  <c:v>23759</c:v>
                </c:pt>
                <c:pt idx="1101">
                  <c:v>23855</c:v>
                </c:pt>
                <c:pt idx="1102">
                  <c:v>23856</c:v>
                </c:pt>
                <c:pt idx="1103">
                  <c:v>23863</c:v>
                </c:pt>
                <c:pt idx="1104">
                  <c:v>23886</c:v>
                </c:pt>
                <c:pt idx="1105">
                  <c:v>23915</c:v>
                </c:pt>
                <c:pt idx="1106">
                  <c:v>23928</c:v>
                </c:pt>
                <c:pt idx="1107">
                  <c:v>23937</c:v>
                </c:pt>
                <c:pt idx="1108">
                  <c:v>23963</c:v>
                </c:pt>
                <c:pt idx="1109">
                  <c:v>24017</c:v>
                </c:pt>
                <c:pt idx="1110">
                  <c:v>24027</c:v>
                </c:pt>
                <c:pt idx="1111">
                  <c:v>24029</c:v>
                </c:pt>
                <c:pt idx="1112">
                  <c:v>24060</c:v>
                </c:pt>
                <c:pt idx="1113">
                  <c:v>24079</c:v>
                </c:pt>
                <c:pt idx="1114">
                  <c:v>24110</c:v>
                </c:pt>
                <c:pt idx="1115">
                  <c:v>24135</c:v>
                </c:pt>
                <c:pt idx="1116">
                  <c:v>24148</c:v>
                </c:pt>
                <c:pt idx="1117">
                  <c:v>24152</c:v>
                </c:pt>
                <c:pt idx="1118">
                  <c:v>24162</c:v>
                </c:pt>
                <c:pt idx="1119">
                  <c:v>24174</c:v>
                </c:pt>
                <c:pt idx="1120">
                  <c:v>24194</c:v>
                </c:pt>
                <c:pt idx="1121">
                  <c:v>24195</c:v>
                </c:pt>
                <c:pt idx="1122">
                  <c:v>24206</c:v>
                </c:pt>
                <c:pt idx="1123">
                  <c:v>24224</c:v>
                </c:pt>
                <c:pt idx="1124">
                  <c:v>24237</c:v>
                </c:pt>
                <c:pt idx="1125">
                  <c:v>24256</c:v>
                </c:pt>
                <c:pt idx="1126">
                  <c:v>24259</c:v>
                </c:pt>
                <c:pt idx="1127">
                  <c:v>24270</c:v>
                </c:pt>
                <c:pt idx="1128">
                  <c:v>24285</c:v>
                </c:pt>
                <c:pt idx="1129">
                  <c:v>24293</c:v>
                </c:pt>
                <c:pt idx="1130">
                  <c:v>24319</c:v>
                </c:pt>
                <c:pt idx="1131">
                  <c:v>24334</c:v>
                </c:pt>
                <c:pt idx="1132">
                  <c:v>24336</c:v>
                </c:pt>
                <c:pt idx="1133">
                  <c:v>24345</c:v>
                </c:pt>
                <c:pt idx="1134">
                  <c:v>24368</c:v>
                </c:pt>
                <c:pt idx="1135">
                  <c:v>24372</c:v>
                </c:pt>
                <c:pt idx="1136">
                  <c:v>24378</c:v>
                </c:pt>
                <c:pt idx="1137">
                  <c:v>24399</c:v>
                </c:pt>
                <c:pt idx="1138">
                  <c:v>24400</c:v>
                </c:pt>
                <c:pt idx="1139">
                  <c:v>24427</c:v>
                </c:pt>
                <c:pt idx="1140">
                  <c:v>24483</c:v>
                </c:pt>
                <c:pt idx="1141">
                  <c:v>24491</c:v>
                </c:pt>
                <c:pt idx="1142">
                  <c:v>24545</c:v>
                </c:pt>
                <c:pt idx="1143">
                  <c:v>24557</c:v>
                </c:pt>
                <c:pt idx="1144">
                  <c:v>24581</c:v>
                </c:pt>
                <c:pt idx="1145">
                  <c:v>24593</c:v>
                </c:pt>
                <c:pt idx="1146">
                  <c:v>24595</c:v>
                </c:pt>
                <c:pt idx="1147">
                  <c:v>24607</c:v>
                </c:pt>
                <c:pt idx="1148">
                  <c:v>24626</c:v>
                </c:pt>
                <c:pt idx="1149">
                  <c:v>24653</c:v>
                </c:pt>
                <c:pt idx="1150">
                  <c:v>24697</c:v>
                </c:pt>
                <c:pt idx="1151">
                  <c:v>24737</c:v>
                </c:pt>
                <c:pt idx="1152">
                  <c:v>24760</c:v>
                </c:pt>
                <c:pt idx="1153">
                  <c:v>24825</c:v>
                </c:pt>
                <c:pt idx="1154">
                  <c:v>24829</c:v>
                </c:pt>
                <c:pt idx="1155">
                  <c:v>24854</c:v>
                </c:pt>
                <c:pt idx="1156">
                  <c:v>24857</c:v>
                </c:pt>
                <c:pt idx="1157">
                  <c:v>24870</c:v>
                </c:pt>
                <c:pt idx="1158">
                  <c:v>24872</c:v>
                </c:pt>
                <c:pt idx="1159">
                  <c:v>24878</c:v>
                </c:pt>
                <c:pt idx="1160">
                  <c:v>24894</c:v>
                </c:pt>
                <c:pt idx="1161">
                  <c:v>24956</c:v>
                </c:pt>
                <c:pt idx="1162">
                  <c:v>24958</c:v>
                </c:pt>
                <c:pt idx="1163">
                  <c:v>24978</c:v>
                </c:pt>
                <c:pt idx="1164">
                  <c:v>24983</c:v>
                </c:pt>
                <c:pt idx="1165">
                  <c:v>25016</c:v>
                </c:pt>
                <c:pt idx="1166">
                  <c:v>25052</c:v>
                </c:pt>
                <c:pt idx="1167">
                  <c:v>25058</c:v>
                </c:pt>
                <c:pt idx="1168">
                  <c:v>25098</c:v>
                </c:pt>
                <c:pt idx="1169">
                  <c:v>25099</c:v>
                </c:pt>
                <c:pt idx="1170">
                  <c:v>25158</c:v>
                </c:pt>
                <c:pt idx="1171">
                  <c:v>25180</c:v>
                </c:pt>
                <c:pt idx="1172">
                  <c:v>25181</c:v>
                </c:pt>
                <c:pt idx="1173">
                  <c:v>25189</c:v>
                </c:pt>
                <c:pt idx="1174">
                  <c:v>25205</c:v>
                </c:pt>
                <c:pt idx="1175">
                  <c:v>25208</c:v>
                </c:pt>
                <c:pt idx="1176">
                  <c:v>25242</c:v>
                </c:pt>
                <c:pt idx="1177">
                  <c:v>25246</c:v>
                </c:pt>
                <c:pt idx="1178">
                  <c:v>25297</c:v>
                </c:pt>
                <c:pt idx="1179">
                  <c:v>25314</c:v>
                </c:pt>
                <c:pt idx="1180">
                  <c:v>25329</c:v>
                </c:pt>
                <c:pt idx="1181">
                  <c:v>25337</c:v>
                </c:pt>
                <c:pt idx="1182">
                  <c:v>25360</c:v>
                </c:pt>
                <c:pt idx="1183">
                  <c:v>25383</c:v>
                </c:pt>
                <c:pt idx="1184">
                  <c:v>25409</c:v>
                </c:pt>
                <c:pt idx="1185">
                  <c:v>25425</c:v>
                </c:pt>
                <c:pt idx="1186">
                  <c:v>25430</c:v>
                </c:pt>
                <c:pt idx="1187">
                  <c:v>25602</c:v>
                </c:pt>
                <c:pt idx="1188">
                  <c:v>25605</c:v>
                </c:pt>
                <c:pt idx="1189">
                  <c:v>25608</c:v>
                </c:pt>
                <c:pt idx="1190">
                  <c:v>25639</c:v>
                </c:pt>
                <c:pt idx="1191">
                  <c:v>25730</c:v>
                </c:pt>
                <c:pt idx="1192">
                  <c:v>25733</c:v>
                </c:pt>
                <c:pt idx="1193">
                  <c:v>25823</c:v>
                </c:pt>
                <c:pt idx="1194">
                  <c:v>25870</c:v>
                </c:pt>
                <c:pt idx="1195">
                  <c:v>25882</c:v>
                </c:pt>
                <c:pt idx="1196">
                  <c:v>25892</c:v>
                </c:pt>
                <c:pt idx="1197">
                  <c:v>25934</c:v>
                </c:pt>
                <c:pt idx="1198">
                  <c:v>25941</c:v>
                </c:pt>
                <c:pt idx="1199">
                  <c:v>25948</c:v>
                </c:pt>
                <c:pt idx="1200">
                  <c:v>25958</c:v>
                </c:pt>
                <c:pt idx="1201">
                  <c:v>25967</c:v>
                </c:pt>
                <c:pt idx="1202">
                  <c:v>25981</c:v>
                </c:pt>
                <c:pt idx="1203">
                  <c:v>25982</c:v>
                </c:pt>
                <c:pt idx="1204">
                  <c:v>25987</c:v>
                </c:pt>
                <c:pt idx="1205">
                  <c:v>25998</c:v>
                </c:pt>
                <c:pt idx="1206">
                  <c:v>26015</c:v>
                </c:pt>
                <c:pt idx="1207">
                  <c:v>26043</c:v>
                </c:pt>
                <c:pt idx="1208">
                  <c:v>26078</c:v>
                </c:pt>
                <c:pt idx="1209">
                  <c:v>26144</c:v>
                </c:pt>
                <c:pt idx="1210">
                  <c:v>26175</c:v>
                </c:pt>
                <c:pt idx="1211">
                  <c:v>26178</c:v>
                </c:pt>
                <c:pt idx="1212">
                  <c:v>26193</c:v>
                </c:pt>
                <c:pt idx="1213">
                  <c:v>26216</c:v>
                </c:pt>
                <c:pt idx="1214">
                  <c:v>26238</c:v>
                </c:pt>
                <c:pt idx="1215">
                  <c:v>26252</c:v>
                </c:pt>
                <c:pt idx="1216">
                  <c:v>26279</c:v>
                </c:pt>
                <c:pt idx="1217">
                  <c:v>26316</c:v>
                </c:pt>
                <c:pt idx="1218">
                  <c:v>26372</c:v>
                </c:pt>
                <c:pt idx="1219">
                  <c:v>26403</c:v>
                </c:pt>
                <c:pt idx="1220">
                  <c:v>26421</c:v>
                </c:pt>
                <c:pt idx="1221">
                  <c:v>26430</c:v>
                </c:pt>
                <c:pt idx="1222">
                  <c:v>26439</c:v>
                </c:pt>
                <c:pt idx="1223">
                  <c:v>26465</c:v>
                </c:pt>
                <c:pt idx="1224">
                  <c:v>26500</c:v>
                </c:pt>
                <c:pt idx="1225">
                  <c:v>26523</c:v>
                </c:pt>
                <c:pt idx="1226">
                  <c:v>26562</c:v>
                </c:pt>
                <c:pt idx="1227">
                  <c:v>26563</c:v>
                </c:pt>
                <c:pt idx="1228">
                  <c:v>26569</c:v>
                </c:pt>
                <c:pt idx="1229">
                  <c:v>26570</c:v>
                </c:pt>
                <c:pt idx="1230">
                  <c:v>26605</c:v>
                </c:pt>
                <c:pt idx="1231">
                  <c:v>26662</c:v>
                </c:pt>
                <c:pt idx="1232">
                  <c:v>26665</c:v>
                </c:pt>
                <c:pt idx="1233">
                  <c:v>26697</c:v>
                </c:pt>
                <c:pt idx="1234">
                  <c:v>26814</c:v>
                </c:pt>
                <c:pt idx="1235">
                  <c:v>26828</c:v>
                </c:pt>
                <c:pt idx="1236">
                  <c:v>26835</c:v>
                </c:pt>
                <c:pt idx="1237">
                  <c:v>26839</c:v>
                </c:pt>
                <c:pt idx="1238">
                  <c:v>26856</c:v>
                </c:pt>
                <c:pt idx="1239">
                  <c:v>26858</c:v>
                </c:pt>
                <c:pt idx="1240">
                  <c:v>26859</c:v>
                </c:pt>
                <c:pt idx="1241">
                  <c:v>26862</c:v>
                </c:pt>
                <c:pt idx="1242">
                  <c:v>26864</c:v>
                </c:pt>
                <c:pt idx="1243">
                  <c:v>26874</c:v>
                </c:pt>
                <c:pt idx="1244">
                  <c:v>26885</c:v>
                </c:pt>
                <c:pt idx="1245">
                  <c:v>26909</c:v>
                </c:pt>
                <c:pt idx="1246">
                  <c:v>26924</c:v>
                </c:pt>
                <c:pt idx="1247">
                  <c:v>26972</c:v>
                </c:pt>
                <c:pt idx="1248">
                  <c:v>26980</c:v>
                </c:pt>
                <c:pt idx="1249">
                  <c:v>27017</c:v>
                </c:pt>
                <c:pt idx="1250">
                  <c:v>27046</c:v>
                </c:pt>
                <c:pt idx="1251">
                  <c:v>27058</c:v>
                </c:pt>
                <c:pt idx="1252">
                  <c:v>27085</c:v>
                </c:pt>
                <c:pt idx="1253">
                  <c:v>27102</c:v>
                </c:pt>
                <c:pt idx="1254">
                  <c:v>27113</c:v>
                </c:pt>
                <c:pt idx="1255">
                  <c:v>27123</c:v>
                </c:pt>
                <c:pt idx="1256">
                  <c:v>27155</c:v>
                </c:pt>
                <c:pt idx="1257">
                  <c:v>27177</c:v>
                </c:pt>
                <c:pt idx="1258">
                  <c:v>27202</c:v>
                </c:pt>
                <c:pt idx="1259">
                  <c:v>27233</c:v>
                </c:pt>
                <c:pt idx="1260">
                  <c:v>27285</c:v>
                </c:pt>
                <c:pt idx="1261">
                  <c:v>27289</c:v>
                </c:pt>
                <c:pt idx="1262">
                  <c:v>27291</c:v>
                </c:pt>
                <c:pt idx="1263">
                  <c:v>27305</c:v>
                </c:pt>
                <c:pt idx="1264">
                  <c:v>27320</c:v>
                </c:pt>
                <c:pt idx="1265">
                  <c:v>27325</c:v>
                </c:pt>
                <c:pt idx="1266">
                  <c:v>27332</c:v>
                </c:pt>
                <c:pt idx="1267">
                  <c:v>27348</c:v>
                </c:pt>
                <c:pt idx="1268">
                  <c:v>27359</c:v>
                </c:pt>
                <c:pt idx="1269">
                  <c:v>27374</c:v>
                </c:pt>
                <c:pt idx="1270">
                  <c:v>27375</c:v>
                </c:pt>
                <c:pt idx="1271">
                  <c:v>27391</c:v>
                </c:pt>
                <c:pt idx="1272">
                  <c:v>27393</c:v>
                </c:pt>
                <c:pt idx="1273">
                  <c:v>27406</c:v>
                </c:pt>
                <c:pt idx="1274">
                  <c:v>27407</c:v>
                </c:pt>
                <c:pt idx="1275">
                  <c:v>27424</c:v>
                </c:pt>
                <c:pt idx="1276">
                  <c:v>27453</c:v>
                </c:pt>
                <c:pt idx="1277">
                  <c:v>27464</c:v>
                </c:pt>
                <c:pt idx="1278">
                  <c:v>27477</c:v>
                </c:pt>
                <c:pt idx="1279">
                  <c:v>27512</c:v>
                </c:pt>
                <c:pt idx="1280">
                  <c:v>27533</c:v>
                </c:pt>
                <c:pt idx="1281">
                  <c:v>27559</c:v>
                </c:pt>
                <c:pt idx="1282">
                  <c:v>27562</c:v>
                </c:pt>
                <c:pt idx="1283">
                  <c:v>27593</c:v>
                </c:pt>
                <c:pt idx="1284">
                  <c:v>27637</c:v>
                </c:pt>
                <c:pt idx="1285">
                  <c:v>27673</c:v>
                </c:pt>
                <c:pt idx="1286">
                  <c:v>27717</c:v>
                </c:pt>
                <c:pt idx="1287">
                  <c:v>27783</c:v>
                </c:pt>
                <c:pt idx="1288">
                  <c:v>27805</c:v>
                </c:pt>
                <c:pt idx="1289">
                  <c:v>27812</c:v>
                </c:pt>
                <c:pt idx="1290">
                  <c:v>27882</c:v>
                </c:pt>
                <c:pt idx="1291">
                  <c:v>27901</c:v>
                </c:pt>
                <c:pt idx="1292">
                  <c:v>27917</c:v>
                </c:pt>
                <c:pt idx="1293">
                  <c:v>28027</c:v>
                </c:pt>
                <c:pt idx="1294">
                  <c:v>28036</c:v>
                </c:pt>
                <c:pt idx="1295">
                  <c:v>28060</c:v>
                </c:pt>
                <c:pt idx="1296">
                  <c:v>28065</c:v>
                </c:pt>
                <c:pt idx="1297">
                  <c:v>28068</c:v>
                </c:pt>
                <c:pt idx="1298">
                  <c:v>28071</c:v>
                </c:pt>
                <c:pt idx="1299">
                  <c:v>28109</c:v>
                </c:pt>
                <c:pt idx="1300">
                  <c:v>28124</c:v>
                </c:pt>
                <c:pt idx="1301">
                  <c:v>28143</c:v>
                </c:pt>
                <c:pt idx="1302">
                  <c:v>28180</c:v>
                </c:pt>
                <c:pt idx="1303">
                  <c:v>28182</c:v>
                </c:pt>
                <c:pt idx="1304">
                  <c:v>28191</c:v>
                </c:pt>
                <c:pt idx="1305">
                  <c:v>28200</c:v>
                </c:pt>
                <c:pt idx="1306">
                  <c:v>28205</c:v>
                </c:pt>
                <c:pt idx="1307">
                  <c:v>28206</c:v>
                </c:pt>
                <c:pt idx="1308">
                  <c:v>28211</c:v>
                </c:pt>
                <c:pt idx="1309">
                  <c:v>28257</c:v>
                </c:pt>
                <c:pt idx="1310">
                  <c:v>28279</c:v>
                </c:pt>
                <c:pt idx="1311">
                  <c:v>28288</c:v>
                </c:pt>
                <c:pt idx="1312">
                  <c:v>28306</c:v>
                </c:pt>
                <c:pt idx="1313">
                  <c:v>28323</c:v>
                </c:pt>
                <c:pt idx="1314">
                  <c:v>28332</c:v>
                </c:pt>
                <c:pt idx="1315">
                  <c:v>28362</c:v>
                </c:pt>
                <c:pt idx="1316">
                  <c:v>28385</c:v>
                </c:pt>
                <c:pt idx="1317">
                  <c:v>28392</c:v>
                </c:pt>
                <c:pt idx="1318">
                  <c:v>28397</c:v>
                </c:pt>
                <c:pt idx="1319">
                  <c:v>28418</c:v>
                </c:pt>
                <c:pt idx="1320">
                  <c:v>28450</c:v>
                </c:pt>
                <c:pt idx="1321">
                  <c:v>28478</c:v>
                </c:pt>
                <c:pt idx="1322">
                  <c:v>28531</c:v>
                </c:pt>
                <c:pt idx="1323">
                  <c:v>28536</c:v>
                </c:pt>
                <c:pt idx="1324">
                  <c:v>28581</c:v>
                </c:pt>
                <c:pt idx="1325">
                  <c:v>28608</c:v>
                </c:pt>
                <c:pt idx="1326">
                  <c:v>28609</c:v>
                </c:pt>
                <c:pt idx="1327">
                  <c:v>28620</c:v>
                </c:pt>
                <c:pt idx="1328">
                  <c:v>28622</c:v>
                </c:pt>
                <c:pt idx="1329">
                  <c:v>28653</c:v>
                </c:pt>
                <c:pt idx="1330">
                  <c:v>28686</c:v>
                </c:pt>
                <c:pt idx="1331">
                  <c:v>28728</c:v>
                </c:pt>
                <c:pt idx="1332">
                  <c:v>28796</c:v>
                </c:pt>
                <c:pt idx="1333">
                  <c:v>28818</c:v>
                </c:pt>
                <c:pt idx="1334">
                  <c:v>28845</c:v>
                </c:pt>
                <c:pt idx="1335">
                  <c:v>28849</c:v>
                </c:pt>
                <c:pt idx="1336">
                  <c:v>28877</c:v>
                </c:pt>
                <c:pt idx="1337">
                  <c:v>28907</c:v>
                </c:pt>
                <c:pt idx="1338">
                  <c:v>28958</c:v>
                </c:pt>
                <c:pt idx="1339">
                  <c:v>28965</c:v>
                </c:pt>
                <c:pt idx="1340">
                  <c:v>28967</c:v>
                </c:pt>
                <c:pt idx="1341">
                  <c:v>28986</c:v>
                </c:pt>
                <c:pt idx="1342">
                  <c:v>29043</c:v>
                </c:pt>
                <c:pt idx="1343">
                  <c:v>29107</c:v>
                </c:pt>
                <c:pt idx="1344">
                  <c:v>29123</c:v>
                </c:pt>
                <c:pt idx="1345">
                  <c:v>29147</c:v>
                </c:pt>
                <c:pt idx="1346">
                  <c:v>29151</c:v>
                </c:pt>
                <c:pt idx="1347">
                  <c:v>29196</c:v>
                </c:pt>
                <c:pt idx="1348">
                  <c:v>29211</c:v>
                </c:pt>
                <c:pt idx="1349">
                  <c:v>29218</c:v>
                </c:pt>
                <c:pt idx="1350">
                  <c:v>29222</c:v>
                </c:pt>
                <c:pt idx="1351">
                  <c:v>29228</c:v>
                </c:pt>
                <c:pt idx="1352">
                  <c:v>29237</c:v>
                </c:pt>
                <c:pt idx="1353">
                  <c:v>29238</c:v>
                </c:pt>
                <c:pt idx="1354">
                  <c:v>29240</c:v>
                </c:pt>
                <c:pt idx="1355">
                  <c:v>29249</c:v>
                </c:pt>
                <c:pt idx="1356">
                  <c:v>29263</c:v>
                </c:pt>
                <c:pt idx="1357">
                  <c:v>29274</c:v>
                </c:pt>
                <c:pt idx="1358">
                  <c:v>29279</c:v>
                </c:pt>
                <c:pt idx="1359">
                  <c:v>29300</c:v>
                </c:pt>
                <c:pt idx="1360">
                  <c:v>29326</c:v>
                </c:pt>
                <c:pt idx="1361">
                  <c:v>29339</c:v>
                </c:pt>
                <c:pt idx="1362">
                  <c:v>29368</c:v>
                </c:pt>
                <c:pt idx="1363">
                  <c:v>29393</c:v>
                </c:pt>
                <c:pt idx="1364">
                  <c:v>29408</c:v>
                </c:pt>
                <c:pt idx="1365">
                  <c:v>29413</c:v>
                </c:pt>
                <c:pt idx="1366">
                  <c:v>29435</c:v>
                </c:pt>
                <c:pt idx="1367">
                  <c:v>29437</c:v>
                </c:pt>
                <c:pt idx="1368">
                  <c:v>29497</c:v>
                </c:pt>
                <c:pt idx="1369">
                  <c:v>29518</c:v>
                </c:pt>
                <c:pt idx="1370">
                  <c:v>29548</c:v>
                </c:pt>
                <c:pt idx="1371">
                  <c:v>29549</c:v>
                </c:pt>
                <c:pt idx="1372">
                  <c:v>29571</c:v>
                </c:pt>
                <c:pt idx="1373">
                  <c:v>29572</c:v>
                </c:pt>
                <c:pt idx="1374">
                  <c:v>29589</c:v>
                </c:pt>
                <c:pt idx="1375">
                  <c:v>29603</c:v>
                </c:pt>
                <c:pt idx="1376">
                  <c:v>29628</c:v>
                </c:pt>
                <c:pt idx="1377">
                  <c:v>29662</c:v>
                </c:pt>
                <c:pt idx="1378">
                  <c:v>29687</c:v>
                </c:pt>
                <c:pt idx="1379">
                  <c:v>29756</c:v>
                </c:pt>
                <c:pt idx="1380">
                  <c:v>29762</c:v>
                </c:pt>
                <c:pt idx="1381">
                  <c:v>29779</c:v>
                </c:pt>
                <c:pt idx="1382">
                  <c:v>29867</c:v>
                </c:pt>
                <c:pt idx="1383">
                  <c:v>29898</c:v>
                </c:pt>
                <c:pt idx="1384">
                  <c:v>29900</c:v>
                </c:pt>
                <c:pt idx="1385">
                  <c:v>29915</c:v>
                </c:pt>
                <c:pt idx="1386">
                  <c:v>29918</c:v>
                </c:pt>
                <c:pt idx="1387">
                  <c:v>29946</c:v>
                </c:pt>
                <c:pt idx="1388">
                  <c:v>29958</c:v>
                </c:pt>
                <c:pt idx="1389">
                  <c:v>29964</c:v>
                </c:pt>
                <c:pt idx="1390">
                  <c:v>29994</c:v>
                </c:pt>
                <c:pt idx="1391">
                  <c:v>29996</c:v>
                </c:pt>
              </c:numCache>
            </c:numRef>
          </c:xVal>
          <c:yVal>
            <c:numRef>
              <c:f>'RoomSplit(rand50)Fixed'!$C$1:$C$1392</c:f>
              <c:numCache>
                <c:formatCode>General</c:formatCode>
                <c:ptCount val="1392"/>
                <c:pt idx="0">
                  <c:v>74</c:v>
                </c:pt>
                <c:pt idx="1">
                  <c:v>92</c:v>
                </c:pt>
                <c:pt idx="2">
                  <c:v>86</c:v>
                </c:pt>
                <c:pt idx="3">
                  <c:v>85</c:v>
                </c:pt>
                <c:pt idx="4">
                  <c:v>75</c:v>
                </c:pt>
                <c:pt idx="5">
                  <c:v>70</c:v>
                </c:pt>
                <c:pt idx="6">
                  <c:v>59</c:v>
                </c:pt>
                <c:pt idx="7">
                  <c:v>62</c:v>
                </c:pt>
                <c:pt idx="8">
                  <c:v>65</c:v>
                </c:pt>
                <c:pt idx="9">
                  <c:v>79</c:v>
                </c:pt>
                <c:pt idx="10">
                  <c:v>67</c:v>
                </c:pt>
                <c:pt idx="11">
                  <c:v>72</c:v>
                </c:pt>
                <c:pt idx="12">
                  <c:v>61</c:v>
                </c:pt>
                <c:pt idx="13">
                  <c:v>87</c:v>
                </c:pt>
                <c:pt idx="14">
                  <c:v>74</c:v>
                </c:pt>
                <c:pt idx="15">
                  <c:v>76</c:v>
                </c:pt>
                <c:pt idx="16">
                  <c:v>102</c:v>
                </c:pt>
                <c:pt idx="17">
                  <c:v>64</c:v>
                </c:pt>
                <c:pt idx="18">
                  <c:v>95</c:v>
                </c:pt>
                <c:pt idx="19">
                  <c:v>92</c:v>
                </c:pt>
                <c:pt idx="20">
                  <c:v>112</c:v>
                </c:pt>
                <c:pt idx="21">
                  <c:v>83</c:v>
                </c:pt>
                <c:pt idx="22">
                  <c:v>78</c:v>
                </c:pt>
                <c:pt idx="23">
                  <c:v>109</c:v>
                </c:pt>
                <c:pt idx="24">
                  <c:v>89</c:v>
                </c:pt>
                <c:pt idx="25">
                  <c:v>75</c:v>
                </c:pt>
                <c:pt idx="26">
                  <c:v>62</c:v>
                </c:pt>
                <c:pt idx="27">
                  <c:v>80</c:v>
                </c:pt>
                <c:pt idx="28">
                  <c:v>125</c:v>
                </c:pt>
                <c:pt idx="29">
                  <c:v>78</c:v>
                </c:pt>
                <c:pt idx="30">
                  <c:v>96</c:v>
                </c:pt>
                <c:pt idx="31">
                  <c:v>87</c:v>
                </c:pt>
                <c:pt idx="32">
                  <c:v>65</c:v>
                </c:pt>
                <c:pt idx="33">
                  <c:v>82</c:v>
                </c:pt>
                <c:pt idx="34">
                  <c:v>73</c:v>
                </c:pt>
                <c:pt idx="35">
                  <c:v>78</c:v>
                </c:pt>
                <c:pt idx="36">
                  <c:v>83</c:v>
                </c:pt>
                <c:pt idx="37">
                  <c:v>87</c:v>
                </c:pt>
                <c:pt idx="38">
                  <c:v>81</c:v>
                </c:pt>
                <c:pt idx="39">
                  <c:v>85</c:v>
                </c:pt>
                <c:pt idx="40">
                  <c:v>99</c:v>
                </c:pt>
                <c:pt idx="41">
                  <c:v>97</c:v>
                </c:pt>
                <c:pt idx="42">
                  <c:v>85</c:v>
                </c:pt>
                <c:pt idx="43">
                  <c:v>89</c:v>
                </c:pt>
                <c:pt idx="44">
                  <c:v>75</c:v>
                </c:pt>
                <c:pt idx="45">
                  <c:v>71</c:v>
                </c:pt>
                <c:pt idx="46">
                  <c:v>77</c:v>
                </c:pt>
                <c:pt idx="47">
                  <c:v>75</c:v>
                </c:pt>
                <c:pt idx="48">
                  <c:v>83</c:v>
                </c:pt>
                <c:pt idx="49">
                  <c:v>80</c:v>
                </c:pt>
                <c:pt idx="50">
                  <c:v>100</c:v>
                </c:pt>
                <c:pt idx="51">
                  <c:v>240</c:v>
                </c:pt>
                <c:pt idx="52">
                  <c:v>101</c:v>
                </c:pt>
                <c:pt idx="53">
                  <c:v>73</c:v>
                </c:pt>
                <c:pt idx="54">
                  <c:v>52</c:v>
                </c:pt>
                <c:pt idx="55">
                  <c:v>176</c:v>
                </c:pt>
                <c:pt idx="56">
                  <c:v>55</c:v>
                </c:pt>
                <c:pt idx="57">
                  <c:v>115</c:v>
                </c:pt>
                <c:pt idx="58">
                  <c:v>114</c:v>
                </c:pt>
                <c:pt idx="59">
                  <c:v>97</c:v>
                </c:pt>
                <c:pt idx="60">
                  <c:v>84</c:v>
                </c:pt>
                <c:pt idx="61">
                  <c:v>132</c:v>
                </c:pt>
                <c:pt idx="62">
                  <c:v>118</c:v>
                </c:pt>
                <c:pt idx="63">
                  <c:v>103</c:v>
                </c:pt>
                <c:pt idx="64">
                  <c:v>68</c:v>
                </c:pt>
                <c:pt idx="65">
                  <c:v>75</c:v>
                </c:pt>
                <c:pt idx="66">
                  <c:v>65</c:v>
                </c:pt>
                <c:pt idx="67">
                  <c:v>78</c:v>
                </c:pt>
                <c:pt idx="68">
                  <c:v>69</c:v>
                </c:pt>
                <c:pt idx="69">
                  <c:v>90</c:v>
                </c:pt>
                <c:pt idx="70">
                  <c:v>85</c:v>
                </c:pt>
                <c:pt idx="71">
                  <c:v>92</c:v>
                </c:pt>
                <c:pt idx="72">
                  <c:v>77</c:v>
                </c:pt>
                <c:pt idx="73">
                  <c:v>121</c:v>
                </c:pt>
                <c:pt idx="74">
                  <c:v>101</c:v>
                </c:pt>
                <c:pt idx="75">
                  <c:v>94</c:v>
                </c:pt>
                <c:pt idx="76">
                  <c:v>141</c:v>
                </c:pt>
                <c:pt idx="77">
                  <c:v>60</c:v>
                </c:pt>
                <c:pt idx="78">
                  <c:v>187</c:v>
                </c:pt>
                <c:pt idx="79">
                  <c:v>158</c:v>
                </c:pt>
                <c:pt idx="80">
                  <c:v>127</c:v>
                </c:pt>
                <c:pt idx="81">
                  <c:v>107</c:v>
                </c:pt>
                <c:pt idx="82">
                  <c:v>85</c:v>
                </c:pt>
                <c:pt idx="83">
                  <c:v>95</c:v>
                </c:pt>
                <c:pt idx="84">
                  <c:v>49</c:v>
                </c:pt>
                <c:pt idx="85">
                  <c:v>162</c:v>
                </c:pt>
                <c:pt idx="86">
                  <c:v>69</c:v>
                </c:pt>
                <c:pt idx="87">
                  <c:v>72</c:v>
                </c:pt>
                <c:pt idx="88">
                  <c:v>102</c:v>
                </c:pt>
                <c:pt idx="89">
                  <c:v>137</c:v>
                </c:pt>
                <c:pt idx="90">
                  <c:v>58</c:v>
                </c:pt>
                <c:pt idx="91">
                  <c:v>125</c:v>
                </c:pt>
                <c:pt idx="92">
                  <c:v>124</c:v>
                </c:pt>
                <c:pt idx="93">
                  <c:v>64</c:v>
                </c:pt>
                <c:pt idx="94">
                  <c:v>55</c:v>
                </c:pt>
                <c:pt idx="95">
                  <c:v>151</c:v>
                </c:pt>
                <c:pt idx="96">
                  <c:v>145</c:v>
                </c:pt>
                <c:pt idx="97">
                  <c:v>137</c:v>
                </c:pt>
                <c:pt idx="98">
                  <c:v>50</c:v>
                </c:pt>
                <c:pt idx="99">
                  <c:v>141</c:v>
                </c:pt>
                <c:pt idx="100">
                  <c:v>102</c:v>
                </c:pt>
                <c:pt idx="101">
                  <c:v>56</c:v>
                </c:pt>
                <c:pt idx="102">
                  <c:v>100</c:v>
                </c:pt>
                <c:pt idx="103">
                  <c:v>123</c:v>
                </c:pt>
                <c:pt idx="104">
                  <c:v>74</c:v>
                </c:pt>
                <c:pt idx="105">
                  <c:v>75</c:v>
                </c:pt>
                <c:pt idx="106">
                  <c:v>59</c:v>
                </c:pt>
                <c:pt idx="107">
                  <c:v>124</c:v>
                </c:pt>
                <c:pt idx="108">
                  <c:v>78</c:v>
                </c:pt>
                <c:pt idx="109">
                  <c:v>77</c:v>
                </c:pt>
                <c:pt idx="110">
                  <c:v>77</c:v>
                </c:pt>
                <c:pt idx="111">
                  <c:v>103</c:v>
                </c:pt>
                <c:pt idx="112">
                  <c:v>74</c:v>
                </c:pt>
                <c:pt idx="113">
                  <c:v>81</c:v>
                </c:pt>
                <c:pt idx="114">
                  <c:v>103</c:v>
                </c:pt>
                <c:pt idx="115">
                  <c:v>65</c:v>
                </c:pt>
                <c:pt idx="116">
                  <c:v>90</c:v>
                </c:pt>
                <c:pt idx="117">
                  <c:v>102</c:v>
                </c:pt>
                <c:pt idx="118">
                  <c:v>95</c:v>
                </c:pt>
                <c:pt idx="119">
                  <c:v>131</c:v>
                </c:pt>
                <c:pt idx="120">
                  <c:v>88</c:v>
                </c:pt>
                <c:pt idx="121">
                  <c:v>76</c:v>
                </c:pt>
                <c:pt idx="122">
                  <c:v>87</c:v>
                </c:pt>
                <c:pt idx="123">
                  <c:v>116</c:v>
                </c:pt>
                <c:pt idx="124">
                  <c:v>116</c:v>
                </c:pt>
                <c:pt idx="125">
                  <c:v>134</c:v>
                </c:pt>
                <c:pt idx="126">
                  <c:v>119</c:v>
                </c:pt>
                <c:pt idx="127">
                  <c:v>131</c:v>
                </c:pt>
                <c:pt idx="128">
                  <c:v>58</c:v>
                </c:pt>
                <c:pt idx="129">
                  <c:v>153</c:v>
                </c:pt>
                <c:pt idx="130">
                  <c:v>76</c:v>
                </c:pt>
                <c:pt idx="131">
                  <c:v>71</c:v>
                </c:pt>
                <c:pt idx="132">
                  <c:v>88</c:v>
                </c:pt>
                <c:pt idx="133">
                  <c:v>74</c:v>
                </c:pt>
                <c:pt idx="134">
                  <c:v>66</c:v>
                </c:pt>
                <c:pt idx="135">
                  <c:v>98</c:v>
                </c:pt>
                <c:pt idx="136">
                  <c:v>88</c:v>
                </c:pt>
                <c:pt idx="137">
                  <c:v>92</c:v>
                </c:pt>
                <c:pt idx="138">
                  <c:v>229</c:v>
                </c:pt>
                <c:pt idx="139">
                  <c:v>91</c:v>
                </c:pt>
                <c:pt idx="140">
                  <c:v>73</c:v>
                </c:pt>
                <c:pt idx="141">
                  <c:v>69</c:v>
                </c:pt>
                <c:pt idx="142">
                  <c:v>93</c:v>
                </c:pt>
                <c:pt idx="143">
                  <c:v>172</c:v>
                </c:pt>
                <c:pt idx="144">
                  <c:v>81</c:v>
                </c:pt>
                <c:pt idx="145">
                  <c:v>105</c:v>
                </c:pt>
                <c:pt idx="146">
                  <c:v>57</c:v>
                </c:pt>
                <c:pt idx="147">
                  <c:v>79</c:v>
                </c:pt>
                <c:pt idx="148">
                  <c:v>93</c:v>
                </c:pt>
                <c:pt idx="149">
                  <c:v>93</c:v>
                </c:pt>
                <c:pt idx="150">
                  <c:v>66</c:v>
                </c:pt>
                <c:pt idx="151">
                  <c:v>108</c:v>
                </c:pt>
                <c:pt idx="152">
                  <c:v>109</c:v>
                </c:pt>
                <c:pt idx="153">
                  <c:v>78</c:v>
                </c:pt>
                <c:pt idx="154">
                  <c:v>90</c:v>
                </c:pt>
                <c:pt idx="155">
                  <c:v>67</c:v>
                </c:pt>
                <c:pt idx="156">
                  <c:v>64</c:v>
                </c:pt>
                <c:pt idx="157">
                  <c:v>85</c:v>
                </c:pt>
                <c:pt idx="158">
                  <c:v>78</c:v>
                </c:pt>
                <c:pt idx="159">
                  <c:v>66</c:v>
                </c:pt>
                <c:pt idx="160">
                  <c:v>71</c:v>
                </c:pt>
                <c:pt idx="161">
                  <c:v>92</c:v>
                </c:pt>
                <c:pt idx="162">
                  <c:v>83</c:v>
                </c:pt>
                <c:pt idx="163">
                  <c:v>78</c:v>
                </c:pt>
                <c:pt idx="164">
                  <c:v>77</c:v>
                </c:pt>
                <c:pt idx="165">
                  <c:v>112</c:v>
                </c:pt>
                <c:pt idx="166">
                  <c:v>65</c:v>
                </c:pt>
                <c:pt idx="167">
                  <c:v>133</c:v>
                </c:pt>
                <c:pt idx="168">
                  <c:v>105</c:v>
                </c:pt>
                <c:pt idx="169">
                  <c:v>167</c:v>
                </c:pt>
                <c:pt idx="170">
                  <c:v>45</c:v>
                </c:pt>
                <c:pt idx="171">
                  <c:v>152</c:v>
                </c:pt>
                <c:pt idx="172">
                  <c:v>125</c:v>
                </c:pt>
                <c:pt idx="173">
                  <c:v>168</c:v>
                </c:pt>
                <c:pt idx="174">
                  <c:v>89</c:v>
                </c:pt>
                <c:pt idx="175">
                  <c:v>93</c:v>
                </c:pt>
                <c:pt idx="176">
                  <c:v>81</c:v>
                </c:pt>
                <c:pt idx="177">
                  <c:v>128</c:v>
                </c:pt>
                <c:pt idx="178">
                  <c:v>96</c:v>
                </c:pt>
                <c:pt idx="179">
                  <c:v>68</c:v>
                </c:pt>
                <c:pt idx="180">
                  <c:v>127</c:v>
                </c:pt>
                <c:pt idx="181">
                  <c:v>76</c:v>
                </c:pt>
                <c:pt idx="182">
                  <c:v>68</c:v>
                </c:pt>
                <c:pt idx="183">
                  <c:v>130</c:v>
                </c:pt>
                <c:pt idx="184">
                  <c:v>109</c:v>
                </c:pt>
                <c:pt idx="185">
                  <c:v>100</c:v>
                </c:pt>
                <c:pt idx="186">
                  <c:v>157</c:v>
                </c:pt>
                <c:pt idx="187">
                  <c:v>79</c:v>
                </c:pt>
                <c:pt idx="188">
                  <c:v>83</c:v>
                </c:pt>
                <c:pt idx="189">
                  <c:v>72</c:v>
                </c:pt>
                <c:pt idx="190">
                  <c:v>78</c:v>
                </c:pt>
                <c:pt idx="191">
                  <c:v>96</c:v>
                </c:pt>
                <c:pt idx="192">
                  <c:v>112</c:v>
                </c:pt>
                <c:pt idx="193">
                  <c:v>171</c:v>
                </c:pt>
                <c:pt idx="194">
                  <c:v>81</c:v>
                </c:pt>
                <c:pt idx="195">
                  <c:v>138</c:v>
                </c:pt>
                <c:pt idx="196">
                  <c:v>146</c:v>
                </c:pt>
                <c:pt idx="197">
                  <c:v>158</c:v>
                </c:pt>
                <c:pt idx="198">
                  <c:v>234</c:v>
                </c:pt>
                <c:pt idx="199">
                  <c:v>122</c:v>
                </c:pt>
                <c:pt idx="200">
                  <c:v>122</c:v>
                </c:pt>
                <c:pt idx="201">
                  <c:v>57</c:v>
                </c:pt>
                <c:pt idx="202">
                  <c:v>90</c:v>
                </c:pt>
                <c:pt idx="203">
                  <c:v>53</c:v>
                </c:pt>
                <c:pt idx="204">
                  <c:v>131</c:v>
                </c:pt>
                <c:pt idx="205">
                  <c:v>121</c:v>
                </c:pt>
                <c:pt idx="206">
                  <c:v>266</c:v>
                </c:pt>
                <c:pt idx="207">
                  <c:v>253</c:v>
                </c:pt>
                <c:pt idx="208">
                  <c:v>256</c:v>
                </c:pt>
                <c:pt idx="209">
                  <c:v>276</c:v>
                </c:pt>
                <c:pt idx="210">
                  <c:v>85</c:v>
                </c:pt>
                <c:pt idx="211">
                  <c:v>71</c:v>
                </c:pt>
                <c:pt idx="212">
                  <c:v>109</c:v>
                </c:pt>
                <c:pt idx="213">
                  <c:v>95</c:v>
                </c:pt>
                <c:pt idx="214">
                  <c:v>56</c:v>
                </c:pt>
                <c:pt idx="215">
                  <c:v>55</c:v>
                </c:pt>
                <c:pt idx="216">
                  <c:v>108</c:v>
                </c:pt>
                <c:pt idx="217">
                  <c:v>102</c:v>
                </c:pt>
                <c:pt idx="218">
                  <c:v>74</c:v>
                </c:pt>
                <c:pt idx="219">
                  <c:v>121</c:v>
                </c:pt>
                <c:pt idx="220">
                  <c:v>58</c:v>
                </c:pt>
                <c:pt idx="221">
                  <c:v>106</c:v>
                </c:pt>
                <c:pt idx="222">
                  <c:v>100</c:v>
                </c:pt>
                <c:pt idx="223">
                  <c:v>66</c:v>
                </c:pt>
                <c:pt idx="224">
                  <c:v>70</c:v>
                </c:pt>
                <c:pt idx="225">
                  <c:v>108</c:v>
                </c:pt>
                <c:pt idx="226">
                  <c:v>115</c:v>
                </c:pt>
                <c:pt idx="227">
                  <c:v>94</c:v>
                </c:pt>
                <c:pt idx="228">
                  <c:v>73</c:v>
                </c:pt>
                <c:pt idx="229">
                  <c:v>105</c:v>
                </c:pt>
                <c:pt idx="230">
                  <c:v>106</c:v>
                </c:pt>
                <c:pt idx="231">
                  <c:v>128</c:v>
                </c:pt>
                <c:pt idx="232">
                  <c:v>91</c:v>
                </c:pt>
                <c:pt idx="233">
                  <c:v>84</c:v>
                </c:pt>
                <c:pt idx="234">
                  <c:v>57</c:v>
                </c:pt>
                <c:pt idx="235">
                  <c:v>79</c:v>
                </c:pt>
                <c:pt idx="236">
                  <c:v>75</c:v>
                </c:pt>
                <c:pt idx="237">
                  <c:v>100</c:v>
                </c:pt>
                <c:pt idx="238">
                  <c:v>101</c:v>
                </c:pt>
                <c:pt idx="239">
                  <c:v>62</c:v>
                </c:pt>
                <c:pt idx="240">
                  <c:v>59</c:v>
                </c:pt>
                <c:pt idx="241">
                  <c:v>81</c:v>
                </c:pt>
                <c:pt idx="242">
                  <c:v>70</c:v>
                </c:pt>
                <c:pt idx="243">
                  <c:v>95</c:v>
                </c:pt>
                <c:pt idx="244">
                  <c:v>89</c:v>
                </c:pt>
                <c:pt idx="245">
                  <c:v>112</c:v>
                </c:pt>
                <c:pt idx="246">
                  <c:v>67</c:v>
                </c:pt>
                <c:pt idx="247">
                  <c:v>78</c:v>
                </c:pt>
                <c:pt idx="248">
                  <c:v>110</c:v>
                </c:pt>
                <c:pt idx="249">
                  <c:v>86</c:v>
                </c:pt>
                <c:pt idx="250">
                  <c:v>66</c:v>
                </c:pt>
                <c:pt idx="251">
                  <c:v>78</c:v>
                </c:pt>
                <c:pt idx="252">
                  <c:v>73</c:v>
                </c:pt>
                <c:pt idx="253">
                  <c:v>78</c:v>
                </c:pt>
                <c:pt idx="254">
                  <c:v>211</c:v>
                </c:pt>
                <c:pt idx="255">
                  <c:v>83</c:v>
                </c:pt>
                <c:pt idx="256">
                  <c:v>125</c:v>
                </c:pt>
                <c:pt idx="257">
                  <c:v>96</c:v>
                </c:pt>
                <c:pt idx="258">
                  <c:v>81</c:v>
                </c:pt>
                <c:pt idx="259">
                  <c:v>82</c:v>
                </c:pt>
                <c:pt idx="260">
                  <c:v>116</c:v>
                </c:pt>
                <c:pt idx="261">
                  <c:v>61</c:v>
                </c:pt>
                <c:pt idx="262">
                  <c:v>95</c:v>
                </c:pt>
                <c:pt idx="263">
                  <c:v>72</c:v>
                </c:pt>
                <c:pt idx="264">
                  <c:v>80</c:v>
                </c:pt>
                <c:pt idx="265">
                  <c:v>70</c:v>
                </c:pt>
                <c:pt idx="266">
                  <c:v>85</c:v>
                </c:pt>
                <c:pt idx="267">
                  <c:v>70</c:v>
                </c:pt>
                <c:pt idx="268">
                  <c:v>135</c:v>
                </c:pt>
                <c:pt idx="269">
                  <c:v>66</c:v>
                </c:pt>
                <c:pt idx="270">
                  <c:v>66</c:v>
                </c:pt>
                <c:pt idx="271">
                  <c:v>94</c:v>
                </c:pt>
                <c:pt idx="272">
                  <c:v>78</c:v>
                </c:pt>
                <c:pt idx="273">
                  <c:v>113</c:v>
                </c:pt>
                <c:pt idx="274">
                  <c:v>93</c:v>
                </c:pt>
                <c:pt idx="275">
                  <c:v>68</c:v>
                </c:pt>
                <c:pt idx="276">
                  <c:v>86</c:v>
                </c:pt>
                <c:pt idx="277">
                  <c:v>79</c:v>
                </c:pt>
                <c:pt idx="278">
                  <c:v>102</c:v>
                </c:pt>
                <c:pt idx="279">
                  <c:v>102</c:v>
                </c:pt>
                <c:pt idx="280">
                  <c:v>88</c:v>
                </c:pt>
                <c:pt idx="281">
                  <c:v>89</c:v>
                </c:pt>
                <c:pt idx="282">
                  <c:v>75</c:v>
                </c:pt>
                <c:pt idx="283">
                  <c:v>154</c:v>
                </c:pt>
                <c:pt idx="284">
                  <c:v>149</c:v>
                </c:pt>
                <c:pt idx="285">
                  <c:v>117</c:v>
                </c:pt>
                <c:pt idx="286">
                  <c:v>63</c:v>
                </c:pt>
                <c:pt idx="287">
                  <c:v>70</c:v>
                </c:pt>
                <c:pt idx="288">
                  <c:v>172</c:v>
                </c:pt>
                <c:pt idx="289">
                  <c:v>77</c:v>
                </c:pt>
                <c:pt idx="290">
                  <c:v>138</c:v>
                </c:pt>
                <c:pt idx="291">
                  <c:v>144</c:v>
                </c:pt>
                <c:pt idx="292">
                  <c:v>87</c:v>
                </c:pt>
                <c:pt idx="293">
                  <c:v>167</c:v>
                </c:pt>
                <c:pt idx="294">
                  <c:v>81</c:v>
                </c:pt>
                <c:pt idx="295">
                  <c:v>146</c:v>
                </c:pt>
                <c:pt idx="296">
                  <c:v>117</c:v>
                </c:pt>
                <c:pt idx="297">
                  <c:v>92</c:v>
                </c:pt>
                <c:pt idx="298">
                  <c:v>44</c:v>
                </c:pt>
                <c:pt idx="299">
                  <c:v>85</c:v>
                </c:pt>
                <c:pt idx="300">
                  <c:v>97</c:v>
                </c:pt>
                <c:pt idx="301">
                  <c:v>98</c:v>
                </c:pt>
                <c:pt idx="302">
                  <c:v>88</c:v>
                </c:pt>
                <c:pt idx="303">
                  <c:v>70</c:v>
                </c:pt>
                <c:pt idx="304">
                  <c:v>89</c:v>
                </c:pt>
                <c:pt idx="305">
                  <c:v>78</c:v>
                </c:pt>
                <c:pt idx="306">
                  <c:v>60</c:v>
                </c:pt>
                <c:pt idx="307">
                  <c:v>73</c:v>
                </c:pt>
                <c:pt idx="308">
                  <c:v>135</c:v>
                </c:pt>
                <c:pt idx="309">
                  <c:v>102</c:v>
                </c:pt>
                <c:pt idx="310">
                  <c:v>84</c:v>
                </c:pt>
                <c:pt idx="311">
                  <c:v>164</c:v>
                </c:pt>
                <c:pt idx="312">
                  <c:v>92</c:v>
                </c:pt>
                <c:pt idx="313">
                  <c:v>125</c:v>
                </c:pt>
                <c:pt idx="314">
                  <c:v>80</c:v>
                </c:pt>
                <c:pt idx="315">
                  <c:v>99</c:v>
                </c:pt>
                <c:pt idx="316">
                  <c:v>87</c:v>
                </c:pt>
                <c:pt idx="317">
                  <c:v>75</c:v>
                </c:pt>
                <c:pt idx="318">
                  <c:v>88</c:v>
                </c:pt>
                <c:pt idx="319">
                  <c:v>70</c:v>
                </c:pt>
                <c:pt idx="320">
                  <c:v>95</c:v>
                </c:pt>
                <c:pt idx="321">
                  <c:v>103</c:v>
                </c:pt>
                <c:pt idx="322">
                  <c:v>81</c:v>
                </c:pt>
                <c:pt idx="323">
                  <c:v>95</c:v>
                </c:pt>
                <c:pt idx="324">
                  <c:v>78</c:v>
                </c:pt>
                <c:pt idx="325">
                  <c:v>104</c:v>
                </c:pt>
                <c:pt idx="326">
                  <c:v>63</c:v>
                </c:pt>
                <c:pt idx="327">
                  <c:v>92</c:v>
                </c:pt>
                <c:pt idx="328">
                  <c:v>94</c:v>
                </c:pt>
                <c:pt idx="329">
                  <c:v>104</c:v>
                </c:pt>
                <c:pt idx="330">
                  <c:v>104</c:v>
                </c:pt>
                <c:pt idx="331">
                  <c:v>58</c:v>
                </c:pt>
                <c:pt idx="332">
                  <c:v>81</c:v>
                </c:pt>
                <c:pt idx="333">
                  <c:v>139</c:v>
                </c:pt>
                <c:pt idx="334">
                  <c:v>126</c:v>
                </c:pt>
                <c:pt idx="335">
                  <c:v>113</c:v>
                </c:pt>
                <c:pt idx="336">
                  <c:v>52</c:v>
                </c:pt>
                <c:pt idx="337">
                  <c:v>52</c:v>
                </c:pt>
                <c:pt idx="338">
                  <c:v>63</c:v>
                </c:pt>
                <c:pt idx="339">
                  <c:v>99</c:v>
                </c:pt>
                <c:pt idx="340">
                  <c:v>130</c:v>
                </c:pt>
                <c:pt idx="341">
                  <c:v>119</c:v>
                </c:pt>
                <c:pt idx="342">
                  <c:v>79</c:v>
                </c:pt>
                <c:pt idx="343">
                  <c:v>64</c:v>
                </c:pt>
                <c:pt idx="344">
                  <c:v>92</c:v>
                </c:pt>
                <c:pt idx="345">
                  <c:v>73</c:v>
                </c:pt>
                <c:pt idx="346">
                  <c:v>77</c:v>
                </c:pt>
                <c:pt idx="347">
                  <c:v>67</c:v>
                </c:pt>
                <c:pt idx="348">
                  <c:v>84</c:v>
                </c:pt>
                <c:pt idx="349">
                  <c:v>67</c:v>
                </c:pt>
                <c:pt idx="350">
                  <c:v>110</c:v>
                </c:pt>
                <c:pt idx="351">
                  <c:v>73</c:v>
                </c:pt>
                <c:pt idx="352">
                  <c:v>105</c:v>
                </c:pt>
                <c:pt idx="353">
                  <c:v>97</c:v>
                </c:pt>
                <c:pt idx="354">
                  <c:v>65</c:v>
                </c:pt>
                <c:pt idx="355">
                  <c:v>107</c:v>
                </c:pt>
                <c:pt idx="356">
                  <c:v>90</c:v>
                </c:pt>
                <c:pt idx="357">
                  <c:v>81</c:v>
                </c:pt>
                <c:pt idx="358">
                  <c:v>135</c:v>
                </c:pt>
                <c:pt idx="359">
                  <c:v>76</c:v>
                </c:pt>
                <c:pt idx="360">
                  <c:v>100</c:v>
                </c:pt>
                <c:pt idx="361">
                  <c:v>61</c:v>
                </c:pt>
                <c:pt idx="362">
                  <c:v>146</c:v>
                </c:pt>
                <c:pt idx="363">
                  <c:v>90</c:v>
                </c:pt>
                <c:pt idx="364">
                  <c:v>72</c:v>
                </c:pt>
                <c:pt idx="365">
                  <c:v>122</c:v>
                </c:pt>
                <c:pt idx="366">
                  <c:v>128</c:v>
                </c:pt>
                <c:pt idx="367">
                  <c:v>174</c:v>
                </c:pt>
                <c:pt idx="368">
                  <c:v>79</c:v>
                </c:pt>
                <c:pt idx="369">
                  <c:v>131</c:v>
                </c:pt>
                <c:pt idx="370">
                  <c:v>63</c:v>
                </c:pt>
                <c:pt idx="371">
                  <c:v>91</c:v>
                </c:pt>
                <c:pt idx="372">
                  <c:v>162</c:v>
                </c:pt>
                <c:pt idx="373">
                  <c:v>72</c:v>
                </c:pt>
                <c:pt idx="374">
                  <c:v>125</c:v>
                </c:pt>
                <c:pt idx="375">
                  <c:v>36</c:v>
                </c:pt>
                <c:pt idx="376">
                  <c:v>114</c:v>
                </c:pt>
                <c:pt idx="377">
                  <c:v>208</c:v>
                </c:pt>
                <c:pt idx="378">
                  <c:v>47</c:v>
                </c:pt>
                <c:pt idx="379">
                  <c:v>172</c:v>
                </c:pt>
                <c:pt idx="380">
                  <c:v>50</c:v>
                </c:pt>
                <c:pt idx="381">
                  <c:v>127</c:v>
                </c:pt>
                <c:pt idx="382">
                  <c:v>73</c:v>
                </c:pt>
                <c:pt idx="383">
                  <c:v>133</c:v>
                </c:pt>
                <c:pt idx="384">
                  <c:v>65</c:v>
                </c:pt>
                <c:pt idx="385">
                  <c:v>68</c:v>
                </c:pt>
                <c:pt idx="386">
                  <c:v>72</c:v>
                </c:pt>
                <c:pt idx="387">
                  <c:v>94</c:v>
                </c:pt>
                <c:pt idx="388">
                  <c:v>99</c:v>
                </c:pt>
                <c:pt idx="389">
                  <c:v>67</c:v>
                </c:pt>
                <c:pt idx="390">
                  <c:v>74</c:v>
                </c:pt>
                <c:pt idx="391">
                  <c:v>77</c:v>
                </c:pt>
                <c:pt idx="392">
                  <c:v>89</c:v>
                </c:pt>
                <c:pt idx="393">
                  <c:v>76</c:v>
                </c:pt>
                <c:pt idx="394">
                  <c:v>112</c:v>
                </c:pt>
                <c:pt idx="395">
                  <c:v>62</c:v>
                </c:pt>
                <c:pt idx="396">
                  <c:v>75</c:v>
                </c:pt>
                <c:pt idx="397">
                  <c:v>93</c:v>
                </c:pt>
                <c:pt idx="398">
                  <c:v>59</c:v>
                </c:pt>
                <c:pt idx="399">
                  <c:v>72</c:v>
                </c:pt>
                <c:pt idx="400">
                  <c:v>90</c:v>
                </c:pt>
                <c:pt idx="401">
                  <c:v>89</c:v>
                </c:pt>
                <c:pt idx="402">
                  <c:v>88</c:v>
                </c:pt>
                <c:pt idx="403">
                  <c:v>80</c:v>
                </c:pt>
                <c:pt idx="404">
                  <c:v>143</c:v>
                </c:pt>
                <c:pt idx="405">
                  <c:v>108</c:v>
                </c:pt>
                <c:pt idx="406">
                  <c:v>108</c:v>
                </c:pt>
                <c:pt idx="407">
                  <c:v>72</c:v>
                </c:pt>
                <c:pt idx="408">
                  <c:v>135</c:v>
                </c:pt>
                <c:pt idx="409">
                  <c:v>69</c:v>
                </c:pt>
                <c:pt idx="410">
                  <c:v>87</c:v>
                </c:pt>
                <c:pt idx="411">
                  <c:v>81</c:v>
                </c:pt>
                <c:pt idx="412">
                  <c:v>87</c:v>
                </c:pt>
                <c:pt idx="413">
                  <c:v>73</c:v>
                </c:pt>
                <c:pt idx="414">
                  <c:v>55</c:v>
                </c:pt>
                <c:pt idx="415">
                  <c:v>62</c:v>
                </c:pt>
                <c:pt idx="416">
                  <c:v>97</c:v>
                </c:pt>
                <c:pt idx="417">
                  <c:v>59</c:v>
                </c:pt>
                <c:pt idx="418">
                  <c:v>71</c:v>
                </c:pt>
                <c:pt idx="419">
                  <c:v>100</c:v>
                </c:pt>
                <c:pt idx="420">
                  <c:v>54</c:v>
                </c:pt>
                <c:pt idx="421">
                  <c:v>90</c:v>
                </c:pt>
                <c:pt idx="422">
                  <c:v>92</c:v>
                </c:pt>
                <c:pt idx="423">
                  <c:v>105</c:v>
                </c:pt>
                <c:pt idx="424">
                  <c:v>78</c:v>
                </c:pt>
                <c:pt idx="425">
                  <c:v>117</c:v>
                </c:pt>
                <c:pt idx="426">
                  <c:v>114</c:v>
                </c:pt>
                <c:pt idx="427">
                  <c:v>152</c:v>
                </c:pt>
                <c:pt idx="428">
                  <c:v>101</c:v>
                </c:pt>
                <c:pt idx="429">
                  <c:v>150</c:v>
                </c:pt>
                <c:pt idx="430">
                  <c:v>62</c:v>
                </c:pt>
                <c:pt idx="431">
                  <c:v>138</c:v>
                </c:pt>
                <c:pt idx="432">
                  <c:v>321</c:v>
                </c:pt>
                <c:pt idx="433">
                  <c:v>59</c:v>
                </c:pt>
                <c:pt idx="434">
                  <c:v>40</c:v>
                </c:pt>
                <c:pt idx="435">
                  <c:v>171</c:v>
                </c:pt>
                <c:pt idx="436">
                  <c:v>100</c:v>
                </c:pt>
                <c:pt idx="437">
                  <c:v>81</c:v>
                </c:pt>
                <c:pt idx="438">
                  <c:v>89</c:v>
                </c:pt>
                <c:pt idx="439">
                  <c:v>162</c:v>
                </c:pt>
                <c:pt idx="440">
                  <c:v>169</c:v>
                </c:pt>
                <c:pt idx="441">
                  <c:v>58</c:v>
                </c:pt>
                <c:pt idx="442">
                  <c:v>238</c:v>
                </c:pt>
                <c:pt idx="443">
                  <c:v>111</c:v>
                </c:pt>
                <c:pt idx="444">
                  <c:v>109</c:v>
                </c:pt>
                <c:pt idx="445">
                  <c:v>84</c:v>
                </c:pt>
                <c:pt idx="446">
                  <c:v>142</c:v>
                </c:pt>
                <c:pt idx="447">
                  <c:v>126</c:v>
                </c:pt>
                <c:pt idx="448">
                  <c:v>108</c:v>
                </c:pt>
                <c:pt idx="449">
                  <c:v>67</c:v>
                </c:pt>
                <c:pt idx="450">
                  <c:v>124</c:v>
                </c:pt>
                <c:pt idx="451">
                  <c:v>124</c:v>
                </c:pt>
                <c:pt idx="452">
                  <c:v>45</c:v>
                </c:pt>
                <c:pt idx="453">
                  <c:v>203</c:v>
                </c:pt>
                <c:pt idx="454">
                  <c:v>183</c:v>
                </c:pt>
                <c:pt idx="455">
                  <c:v>203</c:v>
                </c:pt>
                <c:pt idx="456">
                  <c:v>75</c:v>
                </c:pt>
                <c:pt idx="457">
                  <c:v>135</c:v>
                </c:pt>
                <c:pt idx="458">
                  <c:v>132</c:v>
                </c:pt>
                <c:pt idx="459">
                  <c:v>99</c:v>
                </c:pt>
                <c:pt idx="460">
                  <c:v>126</c:v>
                </c:pt>
                <c:pt idx="461">
                  <c:v>169</c:v>
                </c:pt>
                <c:pt idx="462">
                  <c:v>72</c:v>
                </c:pt>
                <c:pt idx="463">
                  <c:v>162</c:v>
                </c:pt>
                <c:pt idx="464">
                  <c:v>136</c:v>
                </c:pt>
                <c:pt idx="465">
                  <c:v>57</c:v>
                </c:pt>
                <c:pt idx="466">
                  <c:v>141</c:v>
                </c:pt>
                <c:pt idx="467">
                  <c:v>129</c:v>
                </c:pt>
                <c:pt idx="468">
                  <c:v>64</c:v>
                </c:pt>
                <c:pt idx="469">
                  <c:v>72</c:v>
                </c:pt>
                <c:pt idx="470">
                  <c:v>76</c:v>
                </c:pt>
                <c:pt idx="471">
                  <c:v>99</c:v>
                </c:pt>
                <c:pt idx="472">
                  <c:v>150</c:v>
                </c:pt>
                <c:pt idx="473">
                  <c:v>87</c:v>
                </c:pt>
                <c:pt idx="474">
                  <c:v>120</c:v>
                </c:pt>
                <c:pt idx="475">
                  <c:v>114</c:v>
                </c:pt>
                <c:pt idx="476">
                  <c:v>120</c:v>
                </c:pt>
                <c:pt idx="477">
                  <c:v>79</c:v>
                </c:pt>
                <c:pt idx="478">
                  <c:v>94</c:v>
                </c:pt>
                <c:pt idx="479">
                  <c:v>85</c:v>
                </c:pt>
                <c:pt idx="480">
                  <c:v>126</c:v>
                </c:pt>
                <c:pt idx="481">
                  <c:v>72</c:v>
                </c:pt>
                <c:pt idx="482">
                  <c:v>102</c:v>
                </c:pt>
                <c:pt idx="483">
                  <c:v>90</c:v>
                </c:pt>
                <c:pt idx="484">
                  <c:v>67</c:v>
                </c:pt>
                <c:pt idx="485">
                  <c:v>76</c:v>
                </c:pt>
                <c:pt idx="486">
                  <c:v>78</c:v>
                </c:pt>
                <c:pt idx="487">
                  <c:v>82</c:v>
                </c:pt>
                <c:pt idx="488">
                  <c:v>126</c:v>
                </c:pt>
                <c:pt idx="489">
                  <c:v>143</c:v>
                </c:pt>
                <c:pt idx="490">
                  <c:v>177</c:v>
                </c:pt>
                <c:pt idx="491">
                  <c:v>109</c:v>
                </c:pt>
                <c:pt idx="492">
                  <c:v>151</c:v>
                </c:pt>
                <c:pt idx="493">
                  <c:v>137</c:v>
                </c:pt>
                <c:pt idx="494">
                  <c:v>50</c:v>
                </c:pt>
                <c:pt idx="495">
                  <c:v>194</c:v>
                </c:pt>
                <c:pt idx="496">
                  <c:v>218</c:v>
                </c:pt>
                <c:pt idx="497">
                  <c:v>71</c:v>
                </c:pt>
                <c:pt idx="498">
                  <c:v>178</c:v>
                </c:pt>
                <c:pt idx="499">
                  <c:v>59</c:v>
                </c:pt>
                <c:pt idx="500">
                  <c:v>74</c:v>
                </c:pt>
                <c:pt idx="501">
                  <c:v>201</c:v>
                </c:pt>
                <c:pt idx="502">
                  <c:v>78</c:v>
                </c:pt>
                <c:pt idx="503">
                  <c:v>62</c:v>
                </c:pt>
                <c:pt idx="504">
                  <c:v>82</c:v>
                </c:pt>
                <c:pt idx="505">
                  <c:v>107</c:v>
                </c:pt>
                <c:pt idx="506">
                  <c:v>101</c:v>
                </c:pt>
                <c:pt idx="507">
                  <c:v>63</c:v>
                </c:pt>
                <c:pt idx="508">
                  <c:v>56</c:v>
                </c:pt>
                <c:pt idx="509">
                  <c:v>87</c:v>
                </c:pt>
                <c:pt idx="510">
                  <c:v>79</c:v>
                </c:pt>
                <c:pt idx="511">
                  <c:v>59</c:v>
                </c:pt>
                <c:pt idx="512">
                  <c:v>74</c:v>
                </c:pt>
                <c:pt idx="513">
                  <c:v>62</c:v>
                </c:pt>
                <c:pt idx="514">
                  <c:v>93</c:v>
                </c:pt>
                <c:pt idx="515">
                  <c:v>60</c:v>
                </c:pt>
                <c:pt idx="516">
                  <c:v>152</c:v>
                </c:pt>
                <c:pt idx="517">
                  <c:v>88</c:v>
                </c:pt>
                <c:pt idx="518">
                  <c:v>93</c:v>
                </c:pt>
                <c:pt idx="519">
                  <c:v>149</c:v>
                </c:pt>
                <c:pt idx="520">
                  <c:v>66</c:v>
                </c:pt>
                <c:pt idx="521">
                  <c:v>137</c:v>
                </c:pt>
                <c:pt idx="522">
                  <c:v>187</c:v>
                </c:pt>
                <c:pt idx="523">
                  <c:v>117</c:v>
                </c:pt>
                <c:pt idx="524">
                  <c:v>143</c:v>
                </c:pt>
                <c:pt idx="525">
                  <c:v>141</c:v>
                </c:pt>
                <c:pt idx="526">
                  <c:v>180</c:v>
                </c:pt>
                <c:pt idx="527">
                  <c:v>142</c:v>
                </c:pt>
                <c:pt idx="528">
                  <c:v>63</c:v>
                </c:pt>
                <c:pt idx="529">
                  <c:v>52</c:v>
                </c:pt>
                <c:pt idx="530">
                  <c:v>70</c:v>
                </c:pt>
                <c:pt idx="531">
                  <c:v>98</c:v>
                </c:pt>
                <c:pt idx="532">
                  <c:v>91</c:v>
                </c:pt>
                <c:pt idx="533">
                  <c:v>78</c:v>
                </c:pt>
                <c:pt idx="534">
                  <c:v>90</c:v>
                </c:pt>
                <c:pt idx="535">
                  <c:v>87</c:v>
                </c:pt>
                <c:pt idx="536">
                  <c:v>90</c:v>
                </c:pt>
                <c:pt idx="537">
                  <c:v>82</c:v>
                </c:pt>
                <c:pt idx="538">
                  <c:v>122</c:v>
                </c:pt>
                <c:pt idx="539">
                  <c:v>91</c:v>
                </c:pt>
                <c:pt idx="540">
                  <c:v>83</c:v>
                </c:pt>
                <c:pt idx="541">
                  <c:v>89</c:v>
                </c:pt>
                <c:pt idx="542">
                  <c:v>88</c:v>
                </c:pt>
                <c:pt idx="543">
                  <c:v>146</c:v>
                </c:pt>
                <c:pt idx="544">
                  <c:v>135</c:v>
                </c:pt>
                <c:pt idx="545">
                  <c:v>91</c:v>
                </c:pt>
                <c:pt idx="546">
                  <c:v>171</c:v>
                </c:pt>
                <c:pt idx="547">
                  <c:v>163</c:v>
                </c:pt>
                <c:pt idx="548">
                  <c:v>81</c:v>
                </c:pt>
                <c:pt idx="549">
                  <c:v>51</c:v>
                </c:pt>
                <c:pt idx="550">
                  <c:v>156</c:v>
                </c:pt>
                <c:pt idx="551">
                  <c:v>55</c:v>
                </c:pt>
                <c:pt idx="552">
                  <c:v>121</c:v>
                </c:pt>
                <c:pt idx="553">
                  <c:v>73</c:v>
                </c:pt>
                <c:pt idx="554">
                  <c:v>77</c:v>
                </c:pt>
                <c:pt idx="555">
                  <c:v>96</c:v>
                </c:pt>
                <c:pt idx="556">
                  <c:v>99</c:v>
                </c:pt>
                <c:pt idx="557">
                  <c:v>149</c:v>
                </c:pt>
                <c:pt idx="558">
                  <c:v>155</c:v>
                </c:pt>
                <c:pt idx="559">
                  <c:v>105</c:v>
                </c:pt>
                <c:pt idx="560">
                  <c:v>126</c:v>
                </c:pt>
                <c:pt idx="561">
                  <c:v>131</c:v>
                </c:pt>
                <c:pt idx="562">
                  <c:v>72</c:v>
                </c:pt>
                <c:pt idx="563">
                  <c:v>66</c:v>
                </c:pt>
                <c:pt idx="564">
                  <c:v>241</c:v>
                </c:pt>
                <c:pt idx="565">
                  <c:v>165</c:v>
                </c:pt>
                <c:pt idx="566">
                  <c:v>158</c:v>
                </c:pt>
                <c:pt idx="567">
                  <c:v>78</c:v>
                </c:pt>
                <c:pt idx="568">
                  <c:v>138</c:v>
                </c:pt>
                <c:pt idx="569">
                  <c:v>87</c:v>
                </c:pt>
                <c:pt idx="570">
                  <c:v>79</c:v>
                </c:pt>
                <c:pt idx="571">
                  <c:v>98</c:v>
                </c:pt>
                <c:pt idx="572">
                  <c:v>143</c:v>
                </c:pt>
                <c:pt idx="573">
                  <c:v>68</c:v>
                </c:pt>
                <c:pt idx="574">
                  <c:v>107</c:v>
                </c:pt>
                <c:pt idx="575">
                  <c:v>65</c:v>
                </c:pt>
                <c:pt idx="576">
                  <c:v>108</c:v>
                </c:pt>
                <c:pt idx="577">
                  <c:v>99</c:v>
                </c:pt>
                <c:pt idx="578">
                  <c:v>77</c:v>
                </c:pt>
                <c:pt idx="579">
                  <c:v>122</c:v>
                </c:pt>
                <c:pt idx="580">
                  <c:v>69</c:v>
                </c:pt>
                <c:pt idx="581">
                  <c:v>165</c:v>
                </c:pt>
                <c:pt idx="582">
                  <c:v>114</c:v>
                </c:pt>
                <c:pt idx="583">
                  <c:v>149</c:v>
                </c:pt>
                <c:pt idx="584">
                  <c:v>88</c:v>
                </c:pt>
                <c:pt idx="585">
                  <c:v>81</c:v>
                </c:pt>
                <c:pt idx="586">
                  <c:v>90</c:v>
                </c:pt>
                <c:pt idx="587">
                  <c:v>71</c:v>
                </c:pt>
                <c:pt idx="588">
                  <c:v>117</c:v>
                </c:pt>
                <c:pt idx="589">
                  <c:v>116</c:v>
                </c:pt>
                <c:pt idx="590">
                  <c:v>151</c:v>
                </c:pt>
                <c:pt idx="591">
                  <c:v>139</c:v>
                </c:pt>
                <c:pt idx="592">
                  <c:v>69</c:v>
                </c:pt>
                <c:pt idx="593">
                  <c:v>111</c:v>
                </c:pt>
                <c:pt idx="594">
                  <c:v>111</c:v>
                </c:pt>
                <c:pt idx="595">
                  <c:v>72</c:v>
                </c:pt>
                <c:pt idx="596">
                  <c:v>105</c:v>
                </c:pt>
                <c:pt idx="597">
                  <c:v>68</c:v>
                </c:pt>
                <c:pt idx="598">
                  <c:v>66</c:v>
                </c:pt>
                <c:pt idx="599">
                  <c:v>88</c:v>
                </c:pt>
                <c:pt idx="600">
                  <c:v>89</c:v>
                </c:pt>
                <c:pt idx="601">
                  <c:v>76</c:v>
                </c:pt>
                <c:pt idx="602">
                  <c:v>70</c:v>
                </c:pt>
                <c:pt idx="603">
                  <c:v>61</c:v>
                </c:pt>
                <c:pt idx="604">
                  <c:v>78</c:v>
                </c:pt>
                <c:pt idx="605">
                  <c:v>107</c:v>
                </c:pt>
                <c:pt idx="606">
                  <c:v>77</c:v>
                </c:pt>
                <c:pt idx="607">
                  <c:v>96</c:v>
                </c:pt>
                <c:pt idx="608">
                  <c:v>75</c:v>
                </c:pt>
                <c:pt idx="609">
                  <c:v>78</c:v>
                </c:pt>
                <c:pt idx="610">
                  <c:v>84</c:v>
                </c:pt>
                <c:pt idx="611">
                  <c:v>101</c:v>
                </c:pt>
                <c:pt idx="612">
                  <c:v>75</c:v>
                </c:pt>
                <c:pt idx="613">
                  <c:v>87</c:v>
                </c:pt>
                <c:pt idx="614">
                  <c:v>89</c:v>
                </c:pt>
                <c:pt idx="615">
                  <c:v>82</c:v>
                </c:pt>
                <c:pt idx="616">
                  <c:v>81</c:v>
                </c:pt>
                <c:pt idx="617">
                  <c:v>111</c:v>
                </c:pt>
                <c:pt idx="618">
                  <c:v>115</c:v>
                </c:pt>
                <c:pt idx="619">
                  <c:v>126</c:v>
                </c:pt>
                <c:pt idx="620">
                  <c:v>47</c:v>
                </c:pt>
                <c:pt idx="621">
                  <c:v>97</c:v>
                </c:pt>
                <c:pt idx="622">
                  <c:v>70</c:v>
                </c:pt>
                <c:pt idx="623">
                  <c:v>61</c:v>
                </c:pt>
                <c:pt idx="624">
                  <c:v>73</c:v>
                </c:pt>
                <c:pt idx="625">
                  <c:v>77</c:v>
                </c:pt>
                <c:pt idx="626">
                  <c:v>76</c:v>
                </c:pt>
                <c:pt idx="627">
                  <c:v>76</c:v>
                </c:pt>
                <c:pt idx="628">
                  <c:v>91</c:v>
                </c:pt>
                <c:pt idx="629">
                  <c:v>60</c:v>
                </c:pt>
                <c:pt idx="630">
                  <c:v>103</c:v>
                </c:pt>
                <c:pt idx="631">
                  <c:v>118</c:v>
                </c:pt>
                <c:pt idx="632">
                  <c:v>108</c:v>
                </c:pt>
                <c:pt idx="633">
                  <c:v>87</c:v>
                </c:pt>
                <c:pt idx="634">
                  <c:v>69</c:v>
                </c:pt>
                <c:pt idx="635">
                  <c:v>105</c:v>
                </c:pt>
                <c:pt idx="636">
                  <c:v>91</c:v>
                </c:pt>
                <c:pt idx="637">
                  <c:v>66</c:v>
                </c:pt>
                <c:pt idx="638">
                  <c:v>94</c:v>
                </c:pt>
                <c:pt idx="639">
                  <c:v>101</c:v>
                </c:pt>
                <c:pt idx="640">
                  <c:v>84</c:v>
                </c:pt>
                <c:pt idx="641">
                  <c:v>74</c:v>
                </c:pt>
                <c:pt idx="642">
                  <c:v>87</c:v>
                </c:pt>
                <c:pt idx="643">
                  <c:v>81</c:v>
                </c:pt>
                <c:pt idx="644">
                  <c:v>94</c:v>
                </c:pt>
                <c:pt idx="645">
                  <c:v>70</c:v>
                </c:pt>
                <c:pt idx="646">
                  <c:v>94</c:v>
                </c:pt>
                <c:pt idx="647">
                  <c:v>123</c:v>
                </c:pt>
                <c:pt idx="648">
                  <c:v>81</c:v>
                </c:pt>
                <c:pt idx="649">
                  <c:v>93</c:v>
                </c:pt>
                <c:pt idx="650">
                  <c:v>99</c:v>
                </c:pt>
                <c:pt idx="651">
                  <c:v>115</c:v>
                </c:pt>
                <c:pt idx="652">
                  <c:v>95</c:v>
                </c:pt>
                <c:pt idx="653">
                  <c:v>108</c:v>
                </c:pt>
                <c:pt idx="654">
                  <c:v>112</c:v>
                </c:pt>
                <c:pt idx="655">
                  <c:v>187</c:v>
                </c:pt>
                <c:pt idx="656">
                  <c:v>74</c:v>
                </c:pt>
                <c:pt idx="657">
                  <c:v>171</c:v>
                </c:pt>
                <c:pt idx="658">
                  <c:v>53</c:v>
                </c:pt>
                <c:pt idx="659">
                  <c:v>118</c:v>
                </c:pt>
                <c:pt idx="660">
                  <c:v>110</c:v>
                </c:pt>
                <c:pt idx="661">
                  <c:v>87</c:v>
                </c:pt>
                <c:pt idx="662">
                  <c:v>88</c:v>
                </c:pt>
                <c:pt idx="663">
                  <c:v>108</c:v>
                </c:pt>
                <c:pt idx="664">
                  <c:v>73</c:v>
                </c:pt>
                <c:pt idx="665">
                  <c:v>69</c:v>
                </c:pt>
                <c:pt idx="666">
                  <c:v>83</c:v>
                </c:pt>
                <c:pt idx="667">
                  <c:v>63</c:v>
                </c:pt>
                <c:pt idx="668">
                  <c:v>69</c:v>
                </c:pt>
                <c:pt idx="669">
                  <c:v>58</c:v>
                </c:pt>
                <c:pt idx="670">
                  <c:v>76</c:v>
                </c:pt>
                <c:pt idx="671">
                  <c:v>132</c:v>
                </c:pt>
                <c:pt idx="672">
                  <c:v>62</c:v>
                </c:pt>
                <c:pt idx="673">
                  <c:v>120</c:v>
                </c:pt>
                <c:pt idx="674">
                  <c:v>126</c:v>
                </c:pt>
                <c:pt idx="675">
                  <c:v>81</c:v>
                </c:pt>
                <c:pt idx="676">
                  <c:v>65</c:v>
                </c:pt>
                <c:pt idx="677">
                  <c:v>112</c:v>
                </c:pt>
                <c:pt idx="678">
                  <c:v>88</c:v>
                </c:pt>
                <c:pt idx="679">
                  <c:v>92</c:v>
                </c:pt>
                <c:pt idx="680">
                  <c:v>128</c:v>
                </c:pt>
                <c:pt idx="681">
                  <c:v>84</c:v>
                </c:pt>
                <c:pt idx="682">
                  <c:v>62</c:v>
                </c:pt>
                <c:pt idx="683">
                  <c:v>60</c:v>
                </c:pt>
                <c:pt idx="684">
                  <c:v>74</c:v>
                </c:pt>
                <c:pt idx="685">
                  <c:v>82</c:v>
                </c:pt>
                <c:pt idx="686">
                  <c:v>93</c:v>
                </c:pt>
                <c:pt idx="687">
                  <c:v>73</c:v>
                </c:pt>
                <c:pt idx="688">
                  <c:v>95</c:v>
                </c:pt>
                <c:pt idx="689">
                  <c:v>98</c:v>
                </c:pt>
                <c:pt idx="690">
                  <c:v>155</c:v>
                </c:pt>
                <c:pt idx="691">
                  <c:v>141</c:v>
                </c:pt>
                <c:pt idx="692">
                  <c:v>123</c:v>
                </c:pt>
                <c:pt idx="693">
                  <c:v>141</c:v>
                </c:pt>
                <c:pt idx="694">
                  <c:v>54</c:v>
                </c:pt>
                <c:pt idx="695">
                  <c:v>59</c:v>
                </c:pt>
                <c:pt idx="696">
                  <c:v>114</c:v>
                </c:pt>
                <c:pt idx="697">
                  <c:v>99</c:v>
                </c:pt>
                <c:pt idx="698">
                  <c:v>135</c:v>
                </c:pt>
                <c:pt idx="699">
                  <c:v>123</c:v>
                </c:pt>
                <c:pt idx="700">
                  <c:v>127</c:v>
                </c:pt>
                <c:pt idx="701">
                  <c:v>64</c:v>
                </c:pt>
                <c:pt idx="702">
                  <c:v>191</c:v>
                </c:pt>
                <c:pt idx="703">
                  <c:v>195</c:v>
                </c:pt>
                <c:pt idx="704">
                  <c:v>106</c:v>
                </c:pt>
                <c:pt idx="705">
                  <c:v>66</c:v>
                </c:pt>
                <c:pt idx="706">
                  <c:v>169</c:v>
                </c:pt>
                <c:pt idx="707">
                  <c:v>134</c:v>
                </c:pt>
                <c:pt idx="708">
                  <c:v>143</c:v>
                </c:pt>
                <c:pt idx="709">
                  <c:v>87</c:v>
                </c:pt>
                <c:pt idx="710">
                  <c:v>166</c:v>
                </c:pt>
                <c:pt idx="711">
                  <c:v>161</c:v>
                </c:pt>
                <c:pt idx="712">
                  <c:v>131</c:v>
                </c:pt>
                <c:pt idx="713">
                  <c:v>138</c:v>
                </c:pt>
                <c:pt idx="714">
                  <c:v>139</c:v>
                </c:pt>
                <c:pt idx="715">
                  <c:v>196</c:v>
                </c:pt>
                <c:pt idx="716">
                  <c:v>123</c:v>
                </c:pt>
                <c:pt idx="717">
                  <c:v>55</c:v>
                </c:pt>
                <c:pt idx="718">
                  <c:v>148</c:v>
                </c:pt>
                <c:pt idx="719">
                  <c:v>188</c:v>
                </c:pt>
                <c:pt idx="720">
                  <c:v>145</c:v>
                </c:pt>
                <c:pt idx="721">
                  <c:v>188</c:v>
                </c:pt>
                <c:pt idx="722">
                  <c:v>162</c:v>
                </c:pt>
                <c:pt idx="723">
                  <c:v>240</c:v>
                </c:pt>
                <c:pt idx="724">
                  <c:v>60</c:v>
                </c:pt>
                <c:pt idx="725">
                  <c:v>92</c:v>
                </c:pt>
                <c:pt idx="726">
                  <c:v>41</c:v>
                </c:pt>
                <c:pt idx="727">
                  <c:v>73</c:v>
                </c:pt>
                <c:pt idx="728">
                  <c:v>120</c:v>
                </c:pt>
                <c:pt idx="729">
                  <c:v>209</c:v>
                </c:pt>
                <c:pt idx="730">
                  <c:v>67</c:v>
                </c:pt>
                <c:pt idx="731">
                  <c:v>118</c:v>
                </c:pt>
                <c:pt idx="732">
                  <c:v>102</c:v>
                </c:pt>
                <c:pt idx="733">
                  <c:v>86</c:v>
                </c:pt>
                <c:pt idx="734">
                  <c:v>128</c:v>
                </c:pt>
                <c:pt idx="735">
                  <c:v>112</c:v>
                </c:pt>
                <c:pt idx="736">
                  <c:v>79</c:v>
                </c:pt>
                <c:pt idx="737">
                  <c:v>73</c:v>
                </c:pt>
                <c:pt idx="738">
                  <c:v>97</c:v>
                </c:pt>
                <c:pt idx="739">
                  <c:v>67</c:v>
                </c:pt>
                <c:pt idx="740">
                  <c:v>94</c:v>
                </c:pt>
                <c:pt idx="741">
                  <c:v>66</c:v>
                </c:pt>
                <c:pt idx="742">
                  <c:v>62</c:v>
                </c:pt>
                <c:pt idx="743">
                  <c:v>87</c:v>
                </c:pt>
                <c:pt idx="744">
                  <c:v>83</c:v>
                </c:pt>
                <c:pt idx="745">
                  <c:v>90</c:v>
                </c:pt>
                <c:pt idx="746">
                  <c:v>70</c:v>
                </c:pt>
                <c:pt idx="747">
                  <c:v>104</c:v>
                </c:pt>
                <c:pt idx="748">
                  <c:v>118</c:v>
                </c:pt>
                <c:pt idx="749">
                  <c:v>97</c:v>
                </c:pt>
                <c:pt idx="750">
                  <c:v>157</c:v>
                </c:pt>
                <c:pt idx="751">
                  <c:v>57</c:v>
                </c:pt>
                <c:pt idx="752">
                  <c:v>78</c:v>
                </c:pt>
                <c:pt idx="753">
                  <c:v>65</c:v>
                </c:pt>
                <c:pt idx="754">
                  <c:v>118</c:v>
                </c:pt>
                <c:pt idx="755">
                  <c:v>94</c:v>
                </c:pt>
                <c:pt idx="756">
                  <c:v>143</c:v>
                </c:pt>
                <c:pt idx="757">
                  <c:v>195</c:v>
                </c:pt>
                <c:pt idx="758">
                  <c:v>60</c:v>
                </c:pt>
                <c:pt idx="759">
                  <c:v>123</c:v>
                </c:pt>
                <c:pt idx="760">
                  <c:v>105</c:v>
                </c:pt>
                <c:pt idx="761">
                  <c:v>147</c:v>
                </c:pt>
                <c:pt idx="762">
                  <c:v>48</c:v>
                </c:pt>
                <c:pt idx="763">
                  <c:v>93</c:v>
                </c:pt>
                <c:pt idx="764">
                  <c:v>71</c:v>
                </c:pt>
                <c:pt idx="765">
                  <c:v>100</c:v>
                </c:pt>
                <c:pt idx="766">
                  <c:v>77</c:v>
                </c:pt>
                <c:pt idx="767">
                  <c:v>164</c:v>
                </c:pt>
                <c:pt idx="768">
                  <c:v>74</c:v>
                </c:pt>
                <c:pt idx="769">
                  <c:v>109</c:v>
                </c:pt>
                <c:pt idx="770">
                  <c:v>110</c:v>
                </c:pt>
                <c:pt idx="771">
                  <c:v>95</c:v>
                </c:pt>
                <c:pt idx="772">
                  <c:v>55</c:v>
                </c:pt>
                <c:pt idx="773">
                  <c:v>53</c:v>
                </c:pt>
                <c:pt idx="774">
                  <c:v>96</c:v>
                </c:pt>
                <c:pt idx="775">
                  <c:v>99</c:v>
                </c:pt>
                <c:pt idx="776">
                  <c:v>99</c:v>
                </c:pt>
                <c:pt idx="777">
                  <c:v>79</c:v>
                </c:pt>
                <c:pt idx="778">
                  <c:v>81</c:v>
                </c:pt>
                <c:pt idx="779">
                  <c:v>113</c:v>
                </c:pt>
                <c:pt idx="780">
                  <c:v>99</c:v>
                </c:pt>
                <c:pt idx="781">
                  <c:v>100</c:v>
                </c:pt>
                <c:pt idx="782">
                  <c:v>78</c:v>
                </c:pt>
                <c:pt idx="783">
                  <c:v>79</c:v>
                </c:pt>
                <c:pt idx="784">
                  <c:v>90</c:v>
                </c:pt>
                <c:pt idx="785">
                  <c:v>73</c:v>
                </c:pt>
                <c:pt idx="786">
                  <c:v>65</c:v>
                </c:pt>
                <c:pt idx="787">
                  <c:v>66</c:v>
                </c:pt>
                <c:pt idx="788">
                  <c:v>73</c:v>
                </c:pt>
                <c:pt idx="789">
                  <c:v>68</c:v>
                </c:pt>
                <c:pt idx="790">
                  <c:v>104</c:v>
                </c:pt>
                <c:pt idx="791">
                  <c:v>104</c:v>
                </c:pt>
                <c:pt idx="792">
                  <c:v>90</c:v>
                </c:pt>
                <c:pt idx="793">
                  <c:v>99</c:v>
                </c:pt>
                <c:pt idx="794">
                  <c:v>156</c:v>
                </c:pt>
                <c:pt idx="795">
                  <c:v>139</c:v>
                </c:pt>
                <c:pt idx="796">
                  <c:v>55</c:v>
                </c:pt>
                <c:pt idx="797">
                  <c:v>161</c:v>
                </c:pt>
                <c:pt idx="798">
                  <c:v>90</c:v>
                </c:pt>
                <c:pt idx="799">
                  <c:v>83</c:v>
                </c:pt>
                <c:pt idx="800">
                  <c:v>89</c:v>
                </c:pt>
                <c:pt idx="801">
                  <c:v>145</c:v>
                </c:pt>
                <c:pt idx="802">
                  <c:v>114</c:v>
                </c:pt>
                <c:pt idx="803">
                  <c:v>115</c:v>
                </c:pt>
                <c:pt idx="804">
                  <c:v>151</c:v>
                </c:pt>
                <c:pt idx="805">
                  <c:v>95</c:v>
                </c:pt>
                <c:pt idx="806">
                  <c:v>85</c:v>
                </c:pt>
                <c:pt idx="807">
                  <c:v>66</c:v>
                </c:pt>
                <c:pt idx="808">
                  <c:v>70</c:v>
                </c:pt>
                <c:pt idx="809">
                  <c:v>106</c:v>
                </c:pt>
                <c:pt idx="810">
                  <c:v>62</c:v>
                </c:pt>
                <c:pt idx="811">
                  <c:v>100</c:v>
                </c:pt>
                <c:pt idx="812">
                  <c:v>162</c:v>
                </c:pt>
                <c:pt idx="813">
                  <c:v>80</c:v>
                </c:pt>
                <c:pt idx="814">
                  <c:v>73</c:v>
                </c:pt>
                <c:pt idx="815">
                  <c:v>144</c:v>
                </c:pt>
                <c:pt idx="816">
                  <c:v>103</c:v>
                </c:pt>
                <c:pt idx="817">
                  <c:v>143</c:v>
                </c:pt>
                <c:pt idx="818">
                  <c:v>90</c:v>
                </c:pt>
                <c:pt idx="819">
                  <c:v>73</c:v>
                </c:pt>
                <c:pt idx="820">
                  <c:v>156</c:v>
                </c:pt>
                <c:pt idx="821">
                  <c:v>149</c:v>
                </c:pt>
                <c:pt idx="822">
                  <c:v>74</c:v>
                </c:pt>
                <c:pt idx="823">
                  <c:v>110</c:v>
                </c:pt>
                <c:pt idx="824">
                  <c:v>85</c:v>
                </c:pt>
                <c:pt idx="825">
                  <c:v>80</c:v>
                </c:pt>
                <c:pt idx="826">
                  <c:v>100</c:v>
                </c:pt>
                <c:pt idx="827">
                  <c:v>130</c:v>
                </c:pt>
                <c:pt idx="828">
                  <c:v>96</c:v>
                </c:pt>
                <c:pt idx="829">
                  <c:v>112</c:v>
                </c:pt>
                <c:pt idx="830">
                  <c:v>115</c:v>
                </c:pt>
                <c:pt idx="831">
                  <c:v>134</c:v>
                </c:pt>
                <c:pt idx="832">
                  <c:v>73</c:v>
                </c:pt>
                <c:pt idx="833">
                  <c:v>99</c:v>
                </c:pt>
                <c:pt idx="834">
                  <c:v>95</c:v>
                </c:pt>
                <c:pt idx="835">
                  <c:v>77</c:v>
                </c:pt>
                <c:pt idx="836">
                  <c:v>77</c:v>
                </c:pt>
                <c:pt idx="837">
                  <c:v>95</c:v>
                </c:pt>
                <c:pt idx="838">
                  <c:v>90</c:v>
                </c:pt>
                <c:pt idx="839">
                  <c:v>75</c:v>
                </c:pt>
                <c:pt idx="840">
                  <c:v>63</c:v>
                </c:pt>
                <c:pt idx="841">
                  <c:v>58</c:v>
                </c:pt>
                <c:pt idx="842">
                  <c:v>70</c:v>
                </c:pt>
                <c:pt idx="843">
                  <c:v>86</c:v>
                </c:pt>
                <c:pt idx="844">
                  <c:v>91</c:v>
                </c:pt>
                <c:pt idx="845">
                  <c:v>70</c:v>
                </c:pt>
                <c:pt idx="846">
                  <c:v>91</c:v>
                </c:pt>
                <c:pt idx="847">
                  <c:v>77</c:v>
                </c:pt>
                <c:pt idx="848">
                  <c:v>72</c:v>
                </c:pt>
                <c:pt idx="849">
                  <c:v>115</c:v>
                </c:pt>
                <c:pt idx="850">
                  <c:v>102</c:v>
                </c:pt>
                <c:pt idx="851">
                  <c:v>75</c:v>
                </c:pt>
                <c:pt idx="852">
                  <c:v>83</c:v>
                </c:pt>
                <c:pt idx="853">
                  <c:v>111</c:v>
                </c:pt>
                <c:pt idx="854">
                  <c:v>92</c:v>
                </c:pt>
                <c:pt idx="855">
                  <c:v>73</c:v>
                </c:pt>
                <c:pt idx="856">
                  <c:v>125</c:v>
                </c:pt>
                <c:pt idx="857">
                  <c:v>111</c:v>
                </c:pt>
                <c:pt idx="858">
                  <c:v>108</c:v>
                </c:pt>
                <c:pt idx="859">
                  <c:v>53</c:v>
                </c:pt>
                <c:pt idx="860">
                  <c:v>55</c:v>
                </c:pt>
                <c:pt idx="861">
                  <c:v>131</c:v>
                </c:pt>
                <c:pt idx="862">
                  <c:v>116</c:v>
                </c:pt>
                <c:pt idx="863">
                  <c:v>76</c:v>
                </c:pt>
                <c:pt idx="864">
                  <c:v>101</c:v>
                </c:pt>
                <c:pt idx="865">
                  <c:v>144</c:v>
                </c:pt>
                <c:pt idx="866">
                  <c:v>41</c:v>
                </c:pt>
                <c:pt idx="867">
                  <c:v>74</c:v>
                </c:pt>
                <c:pt idx="868">
                  <c:v>87</c:v>
                </c:pt>
                <c:pt idx="869">
                  <c:v>78</c:v>
                </c:pt>
                <c:pt idx="870">
                  <c:v>80</c:v>
                </c:pt>
                <c:pt idx="871">
                  <c:v>80</c:v>
                </c:pt>
                <c:pt idx="872">
                  <c:v>77</c:v>
                </c:pt>
                <c:pt idx="873">
                  <c:v>78</c:v>
                </c:pt>
                <c:pt idx="874">
                  <c:v>102</c:v>
                </c:pt>
                <c:pt idx="875">
                  <c:v>110</c:v>
                </c:pt>
                <c:pt idx="876">
                  <c:v>93</c:v>
                </c:pt>
                <c:pt idx="877">
                  <c:v>74</c:v>
                </c:pt>
                <c:pt idx="878">
                  <c:v>98</c:v>
                </c:pt>
                <c:pt idx="879">
                  <c:v>111</c:v>
                </c:pt>
                <c:pt idx="880">
                  <c:v>74</c:v>
                </c:pt>
                <c:pt idx="881">
                  <c:v>106</c:v>
                </c:pt>
                <c:pt idx="882">
                  <c:v>91</c:v>
                </c:pt>
                <c:pt idx="883">
                  <c:v>82</c:v>
                </c:pt>
                <c:pt idx="884">
                  <c:v>64</c:v>
                </c:pt>
                <c:pt idx="885">
                  <c:v>73</c:v>
                </c:pt>
                <c:pt idx="886">
                  <c:v>90</c:v>
                </c:pt>
                <c:pt idx="887">
                  <c:v>134</c:v>
                </c:pt>
                <c:pt idx="888">
                  <c:v>54</c:v>
                </c:pt>
                <c:pt idx="889">
                  <c:v>99</c:v>
                </c:pt>
                <c:pt idx="890">
                  <c:v>92</c:v>
                </c:pt>
                <c:pt idx="891">
                  <c:v>74</c:v>
                </c:pt>
                <c:pt idx="892">
                  <c:v>74</c:v>
                </c:pt>
                <c:pt idx="893">
                  <c:v>132</c:v>
                </c:pt>
                <c:pt idx="894">
                  <c:v>116</c:v>
                </c:pt>
                <c:pt idx="895">
                  <c:v>102</c:v>
                </c:pt>
                <c:pt idx="896">
                  <c:v>62</c:v>
                </c:pt>
                <c:pt idx="897">
                  <c:v>73</c:v>
                </c:pt>
                <c:pt idx="898">
                  <c:v>88</c:v>
                </c:pt>
                <c:pt idx="899">
                  <c:v>121</c:v>
                </c:pt>
                <c:pt idx="900">
                  <c:v>79</c:v>
                </c:pt>
                <c:pt idx="901">
                  <c:v>97</c:v>
                </c:pt>
                <c:pt idx="902">
                  <c:v>76</c:v>
                </c:pt>
                <c:pt idx="903">
                  <c:v>103</c:v>
                </c:pt>
                <c:pt idx="904">
                  <c:v>148</c:v>
                </c:pt>
                <c:pt idx="905">
                  <c:v>71</c:v>
                </c:pt>
                <c:pt idx="906">
                  <c:v>95</c:v>
                </c:pt>
                <c:pt idx="907">
                  <c:v>77</c:v>
                </c:pt>
                <c:pt idx="908">
                  <c:v>116</c:v>
                </c:pt>
                <c:pt idx="909">
                  <c:v>67</c:v>
                </c:pt>
                <c:pt idx="910">
                  <c:v>98</c:v>
                </c:pt>
                <c:pt idx="911">
                  <c:v>109</c:v>
                </c:pt>
                <c:pt idx="912">
                  <c:v>91</c:v>
                </c:pt>
                <c:pt idx="913">
                  <c:v>73</c:v>
                </c:pt>
                <c:pt idx="914">
                  <c:v>105</c:v>
                </c:pt>
                <c:pt idx="915">
                  <c:v>55</c:v>
                </c:pt>
                <c:pt idx="916">
                  <c:v>77</c:v>
                </c:pt>
                <c:pt idx="917">
                  <c:v>72</c:v>
                </c:pt>
                <c:pt idx="918">
                  <c:v>109</c:v>
                </c:pt>
                <c:pt idx="919">
                  <c:v>196</c:v>
                </c:pt>
                <c:pt idx="920">
                  <c:v>60</c:v>
                </c:pt>
                <c:pt idx="921">
                  <c:v>123</c:v>
                </c:pt>
                <c:pt idx="922">
                  <c:v>119</c:v>
                </c:pt>
                <c:pt idx="923">
                  <c:v>107</c:v>
                </c:pt>
                <c:pt idx="924">
                  <c:v>83</c:v>
                </c:pt>
                <c:pt idx="925">
                  <c:v>102</c:v>
                </c:pt>
                <c:pt idx="926">
                  <c:v>73</c:v>
                </c:pt>
                <c:pt idx="927">
                  <c:v>79</c:v>
                </c:pt>
                <c:pt idx="928">
                  <c:v>60</c:v>
                </c:pt>
                <c:pt idx="929">
                  <c:v>79</c:v>
                </c:pt>
                <c:pt idx="930">
                  <c:v>84</c:v>
                </c:pt>
                <c:pt idx="931">
                  <c:v>93</c:v>
                </c:pt>
                <c:pt idx="932">
                  <c:v>64</c:v>
                </c:pt>
                <c:pt idx="933">
                  <c:v>81</c:v>
                </c:pt>
                <c:pt idx="934">
                  <c:v>89</c:v>
                </c:pt>
                <c:pt idx="935">
                  <c:v>118</c:v>
                </c:pt>
                <c:pt idx="936">
                  <c:v>129</c:v>
                </c:pt>
                <c:pt idx="937">
                  <c:v>72</c:v>
                </c:pt>
                <c:pt idx="938">
                  <c:v>85</c:v>
                </c:pt>
                <c:pt idx="939">
                  <c:v>120</c:v>
                </c:pt>
                <c:pt idx="940">
                  <c:v>123</c:v>
                </c:pt>
                <c:pt idx="941">
                  <c:v>88</c:v>
                </c:pt>
                <c:pt idx="942">
                  <c:v>99</c:v>
                </c:pt>
                <c:pt idx="943">
                  <c:v>112</c:v>
                </c:pt>
                <c:pt idx="944">
                  <c:v>94</c:v>
                </c:pt>
                <c:pt idx="945">
                  <c:v>100</c:v>
                </c:pt>
                <c:pt idx="946">
                  <c:v>92</c:v>
                </c:pt>
                <c:pt idx="947">
                  <c:v>86</c:v>
                </c:pt>
                <c:pt idx="948">
                  <c:v>78</c:v>
                </c:pt>
                <c:pt idx="949">
                  <c:v>151</c:v>
                </c:pt>
                <c:pt idx="950">
                  <c:v>120</c:v>
                </c:pt>
                <c:pt idx="951">
                  <c:v>85</c:v>
                </c:pt>
                <c:pt idx="952">
                  <c:v>182</c:v>
                </c:pt>
                <c:pt idx="953">
                  <c:v>60</c:v>
                </c:pt>
                <c:pt idx="954">
                  <c:v>115</c:v>
                </c:pt>
                <c:pt idx="955">
                  <c:v>132</c:v>
                </c:pt>
                <c:pt idx="956">
                  <c:v>101</c:v>
                </c:pt>
                <c:pt idx="957">
                  <c:v>64</c:v>
                </c:pt>
                <c:pt idx="958">
                  <c:v>197</c:v>
                </c:pt>
                <c:pt idx="959">
                  <c:v>190</c:v>
                </c:pt>
                <c:pt idx="960">
                  <c:v>169</c:v>
                </c:pt>
                <c:pt idx="961">
                  <c:v>128</c:v>
                </c:pt>
                <c:pt idx="962">
                  <c:v>60</c:v>
                </c:pt>
                <c:pt idx="963">
                  <c:v>79</c:v>
                </c:pt>
                <c:pt idx="964">
                  <c:v>76</c:v>
                </c:pt>
                <c:pt idx="965">
                  <c:v>71</c:v>
                </c:pt>
                <c:pt idx="966">
                  <c:v>77</c:v>
                </c:pt>
                <c:pt idx="967">
                  <c:v>93</c:v>
                </c:pt>
                <c:pt idx="968">
                  <c:v>77</c:v>
                </c:pt>
                <c:pt idx="969">
                  <c:v>73</c:v>
                </c:pt>
                <c:pt idx="970">
                  <c:v>80</c:v>
                </c:pt>
                <c:pt idx="971">
                  <c:v>146</c:v>
                </c:pt>
                <c:pt idx="972">
                  <c:v>87</c:v>
                </c:pt>
                <c:pt idx="973">
                  <c:v>96</c:v>
                </c:pt>
                <c:pt idx="974">
                  <c:v>114</c:v>
                </c:pt>
                <c:pt idx="975">
                  <c:v>110</c:v>
                </c:pt>
                <c:pt idx="976">
                  <c:v>107</c:v>
                </c:pt>
                <c:pt idx="977">
                  <c:v>76</c:v>
                </c:pt>
                <c:pt idx="978">
                  <c:v>94</c:v>
                </c:pt>
                <c:pt idx="979">
                  <c:v>75</c:v>
                </c:pt>
                <c:pt idx="980">
                  <c:v>79</c:v>
                </c:pt>
                <c:pt idx="981">
                  <c:v>62</c:v>
                </c:pt>
                <c:pt idx="982">
                  <c:v>102</c:v>
                </c:pt>
                <c:pt idx="983">
                  <c:v>149</c:v>
                </c:pt>
                <c:pt idx="984">
                  <c:v>133</c:v>
                </c:pt>
                <c:pt idx="985">
                  <c:v>125</c:v>
                </c:pt>
                <c:pt idx="986">
                  <c:v>159</c:v>
                </c:pt>
                <c:pt idx="987">
                  <c:v>90</c:v>
                </c:pt>
                <c:pt idx="988">
                  <c:v>57</c:v>
                </c:pt>
                <c:pt idx="989">
                  <c:v>51</c:v>
                </c:pt>
                <c:pt idx="990">
                  <c:v>74</c:v>
                </c:pt>
                <c:pt idx="991">
                  <c:v>104</c:v>
                </c:pt>
                <c:pt idx="992">
                  <c:v>76</c:v>
                </c:pt>
                <c:pt idx="993">
                  <c:v>104</c:v>
                </c:pt>
                <c:pt idx="994">
                  <c:v>144</c:v>
                </c:pt>
                <c:pt idx="995">
                  <c:v>58</c:v>
                </c:pt>
                <c:pt idx="996">
                  <c:v>75</c:v>
                </c:pt>
                <c:pt idx="997">
                  <c:v>108</c:v>
                </c:pt>
                <c:pt idx="998">
                  <c:v>105</c:v>
                </c:pt>
                <c:pt idx="999">
                  <c:v>73</c:v>
                </c:pt>
                <c:pt idx="1000">
                  <c:v>87</c:v>
                </c:pt>
                <c:pt idx="1001">
                  <c:v>73</c:v>
                </c:pt>
                <c:pt idx="1002">
                  <c:v>122</c:v>
                </c:pt>
                <c:pt idx="1003">
                  <c:v>105</c:v>
                </c:pt>
                <c:pt idx="1004">
                  <c:v>103</c:v>
                </c:pt>
                <c:pt idx="1005">
                  <c:v>93</c:v>
                </c:pt>
                <c:pt idx="1006">
                  <c:v>47</c:v>
                </c:pt>
                <c:pt idx="1007">
                  <c:v>69</c:v>
                </c:pt>
                <c:pt idx="1008">
                  <c:v>98</c:v>
                </c:pt>
                <c:pt idx="1009">
                  <c:v>92</c:v>
                </c:pt>
                <c:pt idx="1010">
                  <c:v>91</c:v>
                </c:pt>
                <c:pt idx="1011">
                  <c:v>97</c:v>
                </c:pt>
                <c:pt idx="1012">
                  <c:v>67</c:v>
                </c:pt>
                <c:pt idx="1013">
                  <c:v>68</c:v>
                </c:pt>
                <c:pt idx="1014">
                  <c:v>67</c:v>
                </c:pt>
                <c:pt idx="1015">
                  <c:v>74</c:v>
                </c:pt>
                <c:pt idx="1016">
                  <c:v>66</c:v>
                </c:pt>
                <c:pt idx="1017">
                  <c:v>93</c:v>
                </c:pt>
                <c:pt idx="1018">
                  <c:v>77</c:v>
                </c:pt>
                <c:pt idx="1019">
                  <c:v>119</c:v>
                </c:pt>
                <c:pt idx="1020">
                  <c:v>85</c:v>
                </c:pt>
                <c:pt idx="1021">
                  <c:v>68</c:v>
                </c:pt>
                <c:pt idx="1022">
                  <c:v>82</c:v>
                </c:pt>
                <c:pt idx="1023">
                  <c:v>96</c:v>
                </c:pt>
                <c:pt idx="1024">
                  <c:v>85</c:v>
                </c:pt>
                <c:pt idx="1025">
                  <c:v>93</c:v>
                </c:pt>
                <c:pt idx="1026">
                  <c:v>114</c:v>
                </c:pt>
                <c:pt idx="1027">
                  <c:v>87</c:v>
                </c:pt>
                <c:pt idx="1028">
                  <c:v>75</c:v>
                </c:pt>
                <c:pt idx="1029">
                  <c:v>168</c:v>
                </c:pt>
                <c:pt idx="1030">
                  <c:v>89</c:v>
                </c:pt>
                <c:pt idx="1031">
                  <c:v>72</c:v>
                </c:pt>
                <c:pt idx="1032">
                  <c:v>111</c:v>
                </c:pt>
                <c:pt idx="1033">
                  <c:v>101</c:v>
                </c:pt>
                <c:pt idx="1034">
                  <c:v>104</c:v>
                </c:pt>
                <c:pt idx="1035">
                  <c:v>142</c:v>
                </c:pt>
                <c:pt idx="1036">
                  <c:v>105</c:v>
                </c:pt>
                <c:pt idx="1037">
                  <c:v>132</c:v>
                </c:pt>
                <c:pt idx="1038">
                  <c:v>136</c:v>
                </c:pt>
                <c:pt idx="1039">
                  <c:v>112</c:v>
                </c:pt>
                <c:pt idx="1040">
                  <c:v>88</c:v>
                </c:pt>
                <c:pt idx="1041">
                  <c:v>103</c:v>
                </c:pt>
                <c:pt idx="1042">
                  <c:v>66</c:v>
                </c:pt>
                <c:pt idx="1043">
                  <c:v>116</c:v>
                </c:pt>
                <c:pt idx="1044">
                  <c:v>67</c:v>
                </c:pt>
                <c:pt idx="1045">
                  <c:v>86</c:v>
                </c:pt>
                <c:pt idx="1046">
                  <c:v>98</c:v>
                </c:pt>
                <c:pt idx="1047">
                  <c:v>81</c:v>
                </c:pt>
                <c:pt idx="1048">
                  <c:v>66</c:v>
                </c:pt>
                <c:pt idx="1049">
                  <c:v>62</c:v>
                </c:pt>
                <c:pt idx="1050">
                  <c:v>139</c:v>
                </c:pt>
                <c:pt idx="1051">
                  <c:v>73</c:v>
                </c:pt>
                <c:pt idx="1052">
                  <c:v>52</c:v>
                </c:pt>
                <c:pt idx="1053">
                  <c:v>85</c:v>
                </c:pt>
                <c:pt idx="1054">
                  <c:v>66</c:v>
                </c:pt>
                <c:pt idx="1055">
                  <c:v>66</c:v>
                </c:pt>
                <c:pt idx="1056">
                  <c:v>116</c:v>
                </c:pt>
                <c:pt idx="1057">
                  <c:v>71</c:v>
                </c:pt>
                <c:pt idx="1058">
                  <c:v>107</c:v>
                </c:pt>
                <c:pt idx="1059">
                  <c:v>169</c:v>
                </c:pt>
                <c:pt idx="1060">
                  <c:v>159</c:v>
                </c:pt>
                <c:pt idx="1061">
                  <c:v>71</c:v>
                </c:pt>
                <c:pt idx="1062">
                  <c:v>82</c:v>
                </c:pt>
                <c:pt idx="1063">
                  <c:v>77</c:v>
                </c:pt>
                <c:pt idx="1064">
                  <c:v>82</c:v>
                </c:pt>
                <c:pt idx="1065">
                  <c:v>88</c:v>
                </c:pt>
                <c:pt idx="1066">
                  <c:v>74</c:v>
                </c:pt>
                <c:pt idx="1067">
                  <c:v>91</c:v>
                </c:pt>
                <c:pt idx="1068">
                  <c:v>68</c:v>
                </c:pt>
                <c:pt idx="1069">
                  <c:v>91</c:v>
                </c:pt>
                <c:pt idx="1070">
                  <c:v>76</c:v>
                </c:pt>
                <c:pt idx="1071">
                  <c:v>99</c:v>
                </c:pt>
                <c:pt idx="1072">
                  <c:v>53</c:v>
                </c:pt>
                <c:pt idx="1073">
                  <c:v>82</c:v>
                </c:pt>
                <c:pt idx="1074">
                  <c:v>97</c:v>
                </c:pt>
                <c:pt idx="1075">
                  <c:v>64</c:v>
                </c:pt>
                <c:pt idx="1076">
                  <c:v>92</c:v>
                </c:pt>
                <c:pt idx="1077">
                  <c:v>106</c:v>
                </c:pt>
                <c:pt idx="1078">
                  <c:v>94</c:v>
                </c:pt>
                <c:pt idx="1079">
                  <c:v>87</c:v>
                </c:pt>
                <c:pt idx="1080">
                  <c:v>55</c:v>
                </c:pt>
                <c:pt idx="1081">
                  <c:v>102</c:v>
                </c:pt>
                <c:pt idx="1082">
                  <c:v>112</c:v>
                </c:pt>
                <c:pt idx="1083">
                  <c:v>92</c:v>
                </c:pt>
                <c:pt idx="1084">
                  <c:v>94</c:v>
                </c:pt>
                <c:pt idx="1085">
                  <c:v>86</c:v>
                </c:pt>
                <c:pt idx="1086">
                  <c:v>118</c:v>
                </c:pt>
                <c:pt idx="1087">
                  <c:v>46</c:v>
                </c:pt>
                <c:pt idx="1088">
                  <c:v>59</c:v>
                </c:pt>
                <c:pt idx="1089">
                  <c:v>93</c:v>
                </c:pt>
                <c:pt idx="1090">
                  <c:v>76</c:v>
                </c:pt>
                <c:pt idx="1091">
                  <c:v>96</c:v>
                </c:pt>
                <c:pt idx="1092">
                  <c:v>106</c:v>
                </c:pt>
                <c:pt idx="1093">
                  <c:v>139</c:v>
                </c:pt>
                <c:pt idx="1094">
                  <c:v>53</c:v>
                </c:pt>
                <c:pt idx="1095">
                  <c:v>107</c:v>
                </c:pt>
                <c:pt idx="1096">
                  <c:v>114</c:v>
                </c:pt>
                <c:pt idx="1097">
                  <c:v>246</c:v>
                </c:pt>
                <c:pt idx="1098">
                  <c:v>56</c:v>
                </c:pt>
                <c:pt idx="1099">
                  <c:v>232</c:v>
                </c:pt>
                <c:pt idx="1100">
                  <c:v>54</c:v>
                </c:pt>
                <c:pt idx="1101">
                  <c:v>89</c:v>
                </c:pt>
                <c:pt idx="1102">
                  <c:v>97</c:v>
                </c:pt>
                <c:pt idx="1103">
                  <c:v>85</c:v>
                </c:pt>
                <c:pt idx="1104">
                  <c:v>89</c:v>
                </c:pt>
                <c:pt idx="1105">
                  <c:v>76</c:v>
                </c:pt>
                <c:pt idx="1106">
                  <c:v>97</c:v>
                </c:pt>
                <c:pt idx="1107">
                  <c:v>102</c:v>
                </c:pt>
                <c:pt idx="1108">
                  <c:v>133</c:v>
                </c:pt>
                <c:pt idx="1109">
                  <c:v>100</c:v>
                </c:pt>
                <c:pt idx="1110">
                  <c:v>77</c:v>
                </c:pt>
                <c:pt idx="1111">
                  <c:v>94</c:v>
                </c:pt>
                <c:pt idx="1112">
                  <c:v>70</c:v>
                </c:pt>
                <c:pt idx="1113">
                  <c:v>94</c:v>
                </c:pt>
                <c:pt idx="1114">
                  <c:v>99</c:v>
                </c:pt>
                <c:pt idx="1115">
                  <c:v>81</c:v>
                </c:pt>
                <c:pt idx="1116">
                  <c:v>71</c:v>
                </c:pt>
                <c:pt idx="1117">
                  <c:v>122</c:v>
                </c:pt>
                <c:pt idx="1118">
                  <c:v>100</c:v>
                </c:pt>
                <c:pt idx="1119">
                  <c:v>121</c:v>
                </c:pt>
                <c:pt idx="1120">
                  <c:v>79</c:v>
                </c:pt>
                <c:pt idx="1121">
                  <c:v>131</c:v>
                </c:pt>
                <c:pt idx="1122">
                  <c:v>114</c:v>
                </c:pt>
                <c:pt idx="1123">
                  <c:v>107</c:v>
                </c:pt>
                <c:pt idx="1124">
                  <c:v>133</c:v>
                </c:pt>
                <c:pt idx="1125">
                  <c:v>122</c:v>
                </c:pt>
                <c:pt idx="1126">
                  <c:v>121</c:v>
                </c:pt>
                <c:pt idx="1127">
                  <c:v>105</c:v>
                </c:pt>
                <c:pt idx="1128">
                  <c:v>108</c:v>
                </c:pt>
                <c:pt idx="1129">
                  <c:v>175</c:v>
                </c:pt>
                <c:pt idx="1130">
                  <c:v>155</c:v>
                </c:pt>
                <c:pt idx="1131">
                  <c:v>84</c:v>
                </c:pt>
                <c:pt idx="1132">
                  <c:v>144</c:v>
                </c:pt>
                <c:pt idx="1133">
                  <c:v>207</c:v>
                </c:pt>
                <c:pt idx="1134">
                  <c:v>195</c:v>
                </c:pt>
                <c:pt idx="1135">
                  <c:v>210</c:v>
                </c:pt>
                <c:pt idx="1136">
                  <c:v>81</c:v>
                </c:pt>
                <c:pt idx="1137">
                  <c:v>258</c:v>
                </c:pt>
                <c:pt idx="1138">
                  <c:v>67</c:v>
                </c:pt>
                <c:pt idx="1139">
                  <c:v>77</c:v>
                </c:pt>
                <c:pt idx="1140">
                  <c:v>183</c:v>
                </c:pt>
                <c:pt idx="1141">
                  <c:v>69</c:v>
                </c:pt>
                <c:pt idx="1142">
                  <c:v>66</c:v>
                </c:pt>
                <c:pt idx="1143">
                  <c:v>114</c:v>
                </c:pt>
                <c:pt idx="1144">
                  <c:v>136</c:v>
                </c:pt>
                <c:pt idx="1145">
                  <c:v>82</c:v>
                </c:pt>
                <c:pt idx="1146">
                  <c:v>86</c:v>
                </c:pt>
                <c:pt idx="1147">
                  <c:v>117</c:v>
                </c:pt>
                <c:pt idx="1148">
                  <c:v>100</c:v>
                </c:pt>
                <c:pt idx="1149">
                  <c:v>83</c:v>
                </c:pt>
                <c:pt idx="1150">
                  <c:v>81</c:v>
                </c:pt>
                <c:pt idx="1151">
                  <c:v>77</c:v>
                </c:pt>
                <c:pt idx="1152">
                  <c:v>60</c:v>
                </c:pt>
                <c:pt idx="1153">
                  <c:v>186</c:v>
                </c:pt>
                <c:pt idx="1154">
                  <c:v>192</c:v>
                </c:pt>
                <c:pt idx="1155">
                  <c:v>172</c:v>
                </c:pt>
                <c:pt idx="1156">
                  <c:v>213</c:v>
                </c:pt>
                <c:pt idx="1157">
                  <c:v>267</c:v>
                </c:pt>
                <c:pt idx="1158">
                  <c:v>203</c:v>
                </c:pt>
                <c:pt idx="1159">
                  <c:v>203</c:v>
                </c:pt>
                <c:pt idx="1160">
                  <c:v>238</c:v>
                </c:pt>
                <c:pt idx="1161">
                  <c:v>58</c:v>
                </c:pt>
                <c:pt idx="1162">
                  <c:v>63</c:v>
                </c:pt>
                <c:pt idx="1163">
                  <c:v>272</c:v>
                </c:pt>
                <c:pt idx="1164">
                  <c:v>161</c:v>
                </c:pt>
                <c:pt idx="1165">
                  <c:v>229</c:v>
                </c:pt>
                <c:pt idx="1166">
                  <c:v>51</c:v>
                </c:pt>
                <c:pt idx="1167">
                  <c:v>51</c:v>
                </c:pt>
                <c:pt idx="1168">
                  <c:v>59</c:v>
                </c:pt>
                <c:pt idx="1169">
                  <c:v>152</c:v>
                </c:pt>
                <c:pt idx="1170">
                  <c:v>95</c:v>
                </c:pt>
                <c:pt idx="1171">
                  <c:v>79</c:v>
                </c:pt>
                <c:pt idx="1172">
                  <c:v>125</c:v>
                </c:pt>
                <c:pt idx="1173">
                  <c:v>127</c:v>
                </c:pt>
                <c:pt idx="1174">
                  <c:v>60</c:v>
                </c:pt>
                <c:pt idx="1175">
                  <c:v>119</c:v>
                </c:pt>
                <c:pt idx="1176">
                  <c:v>143</c:v>
                </c:pt>
                <c:pt idx="1177">
                  <c:v>68</c:v>
                </c:pt>
                <c:pt idx="1178">
                  <c:v>110</c:v>
                </c:pt>
                <c:pt idx="1179">
                  <c:v>75</c:v>
                </c:pt>
                <c:pt idx="1180">
                  <c:v>83</c:v>
                </c:pt>
                <c:pt idx="1181">
                  <c:v>76</c:v>
                </c:pt>
                <c:pt idx="1182">
                  <c:v>121</c:v>
                </c:pt>
                <c:pt idx="1183">
                  <c:v>104</c:v>
                </c:pt>
                <c:pt idx="1184">
                  <c:v>80</c:v>
                </c:pt>
                <c:pt idx="1185">
                  <c:v>71</c:v>
                </c:pt>
                <c:pt idx="1186">
                  <c:v>71</c:v>
                </c:pt>
                <c:pt idx="1187">
                  <c:v>91</c:v>
                </c:pt>
                <c:pt idx="1188">
                  <c:v>80</c:v>
                </c:pt>
                <c:pt idx="1189">
                  <c:v>52</c:v>
                </c:pt>
                <c:pt idx="1190">
                  <c:v>78</c:v>
                </c:pt>
                <c:pt idx="1191">
                  <c:v>83</c:v>
                </c:pt>
                <c:pt idx="1192">
                  <c:v>60</c:v>
                </c:pt>
                <c:pt idx="1193">
                  <c:v>74</c:v>
                </c:pt>
                <c:pt idx="1194">
                  <c:v>69</c:v>
                </c:pt>
                <c:pt idx="1195">
                  <c:v>84</c:v>
                </c:pt>
                <c:pt idx="1196">
                  <c:v>119</c:v>
                </c:pt>
                <c:pt idx="1197">
                  <c:v>83</c:v>
                </c:pt>
                <c:pt idx="1198">
                  <c:v>93</c:v>
                </c:pt>
                <c:pt idx="1199">
                  <c:v>93</c:v>
                </c:pt>
                <c:pt idx="1200">
                  <c:v>89</c:v>
                </c:pt>
                <c:pt idx="1201">
                  <c:v>96</c:v>
                </c:pt>
                <c:pt idx="1202">
                  <c:v>116</c:v>
                </c:pt>
                <c:pt idx="1203">
                  <c:v>85</c:v>
                </c:pt>
                <c:pt idx="1204">
                  <c:v>85</c:v>
                </c:pt>
                <c:pt idx="1205">
                  <c:v>135</c:v>
                </c:pt>
                <c:pt idx="1206">
                  <c:v>95</c:v>
                </c:pt>
                <c:pt idx="1207">
                  <c:v>97</c:v>
                </c:pt>
                <c:pt idx="1208">
                  <c:v>44</c:v>
                </c:pt>
                <c:pt idx="1209">
                  <c:v>69</c:v>
                </c:pt>
                <c:pt idx="1210">
                  <c:v>86</c:v>
                </c:pt>
                <c:pt idx="1211">
                  <c:v>85</c:v>
                </c:pt>
                <c:pt idx="1212">
                  <c:v>73</c:v>
                </c:pt>
                <c:pt idx="1213">
                  <c:v>93</c:v>
                </c:pt>
                <c:pt idx="1214">
                  <c:v>83</c:v>
                </c:pt>
                <c:pt idx="1215">
                  <c:v>68</c:v>
                </c:pt>
                <c:pt idx="1216">
                  <c:v>92</c:v>
                </c:pt>
                <c:pt idx="1217">
                  <c:v>56</c:v>
                </c:pt>
                <c:pt idx="1218">
                  <c:v>63</c:v>
                </c:pt>
                <c:pt idx="1219">
                  <c:v>78</c:v>
                </c:pt>
                <c:pt idx="1220">
                  <c:v>81</c:v>
                </c:pt>
                <c:pt idx="1221">
                  <c:v>59</c:v>
                </c:pt>
                <c:pt idx="1222">
                  <c:v>69</c:v>
                </c:pt>
                <c:pt idx="1223">
                  <c:v>73</c:v>
                </c:pt>
                <c:pt idx="1224">
                  <c:v>72</c:v>
                </c:pt>
                <c:pt idx="1225">
                  <c:v>73</c:v>
                </c:pt>
                <c:pt idx="1226">
                  <c:v>82</c:v>
                </c:pt>
                <c:pt idx="1227">
                  <c:v>121</c:v>
                </c:pt>
                <c:pt idx="1228">
                  <c:v>107</c:v>
                </c:pt>
                <c:pt idx="1229">
                  <c:v>80</c:v>
                </c:pt>
                <c:pt idx="1230">
                  <c:v>100</c:v>
                </c:pt>
                <c:pt idx="1231">
                  <c:v>80</c:v>
                </c:pt>
                <c:pt idx="1232">
                  <c:v>83</c:v>
                </c:pt>
                <c:pt idx="1233">
                  <c:v>74</c:v>
                </c:pt>
                <c:pt idx="1234">
                  <c:v>60</c:v>
                </c:pt>
                <c:pt idx="1235">
                  <c:v>91</c:v>
                </c:pt>
                <c:pt idx="1236">
                  <c:v>101</c:v>
                </c:pt>
                <c:pt idx="1237">
                  <c:v>73</c:v>
                </c:pt>
                <c:pt idx="1238">
                  <c:v>82</c:v>
                </c:pt>
                <c:pt idx="1239">
                  <c:v>114</c:v>
                </c:pt>
                <c:pt idx="1240">
                  <c:v>87</c:v>
                </c:pt>
                <c:pt idx="1241">
                  <c:v>80</c:v>
                </c:pt>
                <c:pt idx="1242">
                  <c:v>93</c:v>
                </c:pt>
                <c:pt idx="1243">
                  <c:v>97</c:v>
                </c:pt>
                <c:pt idx="1244">
                  <c:v>137</c:v>
                </c:pt>
                <c:pt idx="1245">
                  <c:v>108</c:v>
                </c:pt>
                <c:pt idx="1246">
                  <c:v>103</c:v>
                </c:pt>
                <c:pt idx="1247">
                  <c:v>56</c:v>
                </c:pt>
                <c:pt idx="1248">
                  <c:v>94</c:v>
                </c:pt>
                <c:pt idx="1249">
                  <c:v>119</c:v>
                </c:pt>
                <c:pt idx="1250">
                  <c:v>96</c:v>
                </c:pt>
                <c:pt idx="1251">
                  <c:v>49</c:v>
                </c:pt>
                <c:pt idx="1252">
                  <c:v>83</c:v>
                </c:pt>
                <c:pt idx="1253">
                  <c:v>76</c:v>
                </c:pt>
                <c:pt idx="1254">
                  <c:v>106</c:v>
                </c:pt>
                <c:pt idx="1255">
                  <c:v>102</c:v>
                </c:pt>
                <c:pt idx="1256">
                  <c:v>75</c:v>
                </c:pt>
                <c:pt idx="1257">
                  <c:v>71</c:v>
                </c:pt>
                <c:pt idx="1258">
                  <c:v>97</c:v>
                </c:pt>
                <c:pt idx="1259">
                  <c:v>74</c:v>
                </c:pt>
                <c:pt idx="1260">
                  <c:v>104</c:v>
                </c:pt>
                <c:pt idx="1261">
                  <c:v>109</c:v>
                </c:pt>
                <c:pt idx="1262">
                  <c:v>93</c:v>
                </c:pt>
                <c:pt idx="1263">
                  <c:v>143</c:v>
                </c:pt>
                <c:pt idx="1264">
                  <c:v>70</c:v>
                </c:pt>
                <c:pt idx="1265">
                  <c:v>128</c:v>
                </c:pt>
                <c:pt idx="1266">
                  <c:v>67</c:v>
                </c:pt>
                <c:pt idx="1267">
                  <c:v>117</c:v>
                </c:pt>
                <c:pt idx="1268">
                  <c:v>160</c:v>
                </c:pt>
                <c:pt idx="1269">
                  <c:v>154</c:v>
                </c:pt>
                <c:pt idx="1270">
                  <c:v>148</c:v>
                </c:pt>
                <c:pt idx="1271">
                  <c:v>223</c:v>
                </c:pt>
                <c:pt idx="1272">
                  <c:v>56</c:v>
                </c:pt>
                <c:pt idx="1273">
                  <c:v>53</c:v>
                </c:pt>
                <c:pt idx="1274">
                  <c:v>211</c:v>
                </c:pt>
                <c:pt idx="1275">
                  <c:v>71</c:v>
                </c:pt>
                <c:pt idx="1276">
                  <c:v>47</c:v>
                </c:pt>
                <c:pt idx="1277">
                  <c:v>72</c:v>
                </c:pt>
                <c:pt idx="1278">
                  <c:v>66</c:v>
                </c:pt>
                <c:pt idx="1279">
                  <c:v>102</c:v>
                </c:pt>
                <c:pt idx="1280">
                  <c:v>92</c:v>
                </c:pt>
                <c:pt idx="1281">
                  <c:v>151</c:v>
                </c:pt>
                <c:pt idx="1282">
                  <c:v>141</c:v>
                </c:pt>
                <c:pt idx="1283">
                  <c:v>55</c:v>
                </c:pt>
                <c:pt idx="1284">
                  <c:v>79</c:v>
                </c:pt>
                <c:pt idx="1285">
                  <c:v>82</c:v>
                </c:pt>
                <c:pt idx="1286">
                  <c:v>77</c:v>
                </c:pt>
                <c:pt idx="1287">
                  <c:v>65</c:v>
                </c:pt>
                <c:pt idx="1288">
                  <c:v>71</c:v>
                </c:pt>
                <c:pt idx="1289">
                  <c:v>112</c:v>
                </c:pt>
                <c:pt idx="1290">
                  <c:v>74</c:v>
                </c:pt>
                <c:pt idx="1291">
                  <c:v>70</c:v>
                </c:pt>
                <c:pt idx="1292">
                  <c:v>85</c:v>
                </c:pt>
                <c:pt idx="1293">
                  <c:v>85</c:v>
                </c:pt>
                <c:pt idx="1294">
                  <c:v>82</c:v>
                </c:pt>
                <c:pt idx="1295">
                  <c:v>80</c:v>
                </c:pt>
                <c:pt idx="1296">
                  <c:v>111</c:v>
                </c:pt>
                <c:pt idx="1297">
                  <c:v>101</c:v>
                </c:pt>
                <c:pt idx="1298">
                  <c:v>74</c:v>
                </c:pt>
                <c:pt idx="1299">
                  <c:v>120</c:v>
                </c:pt>
                <c:pt idx="1300">
                  <c:v>106</c:v>
                </c:pt>
                <c:pt idx="1301">
                  <c:v>100</c:v>
                </c:pt>
                <c:pt idx="1302">
                  <c:v>111</c:v>
                </c:pt>
                <c:pt idx="1303">
                  <c:v>101</c:v>
                </c:pt>
                <c:pt idx="1304">
                  <c:v>58</c:v>
                </c:pt>
                <c:pt idx="1305">
                  <c:v>56</c:v>
                </c:pt>
                <c:pt idx="1306">
                  <c:v>90</c:v>
                </c:pt>
                <c:pt idx="1307">
                  <c:v>93</c:v>
                </c:pt>
                <c:pt idx="1308">
                  <c:v>138</c:v>
                </c:pt>
                <c:pt idx="1309">
                  <c:v>49</c:v>
                </c:pt>
                <c:pt idx="1310">
                  <c:v>72</c:v>
                </c:pt>
                <c:pt idx="1311">
                  <c:v>147</c:v>
                </c:pt>
                <c:pt idx="1312">
                  <c:v>76</c:v>
                </c:pt>
                <c:pt idx="1313">
                  <c:v>114</c:v>
                </c:pt>
                <c:pt idx="1314">
                  <c:v>110</c:v>
                </c:pt>
                <c:pt idx="1315">
                  <c:v>154</c:v>
                </c:pt>
                <c:pt idx="1316">
                  <c:v>138</c:v>
                </c:pt>
                <c:pt idx="1317">
                  <c:v>70</c:v>
                </c:pt>
                <c:pt idx="1318">
                  <c:v>42</c:v>
                </c:pt>
                <c:pt idx="1319">
                  <c:v>111</c:v>
                </c:pt>
                <c:pt idx="1320">
                  <c:v>69</c:v>
                </c:pt>
                <c:pt idx="1321">
                  <c:v>69</c:v>
                </c:pt>
                <c:pt idx="1322">
                  <c:v>169</c:v>
                </c:pt>
                <c:pt idx="1323">
                  <c:v>154</c:v>
                </c:pt>
                <c:pt idx="1324">
                  <c:v>126</c:v>
                </c:pt>
                <c:pt idx="1325">
                  <c:v>157</c:v>
                </c:pt>
                <c:pt idx="1326">
                  <c:v>150</c:v>
                </c:pt>
                <c:pt idx="1327">
                  <c:v>129</c:v>
                </c:pt>
                <c:pt idx="1328">
                  <c:v>75</c:v>
                </c:pt>
                <c:pt idx="1329">
                  <c:v>212</c:v>
                </c:pt>
                <c:pt idx="1330">
                  <c:v>190</c:v>
                </c:pt>
                <c:pt idx="1331">
                  <c:v>153</c:v>
                </c:pt>
                <c:pt idx="1332">
                  <c:v>82</c:v>
                </c:pt>
                <c:pt idx="1333">
                  <c:v>133</c:v>
                </c:pt>
                <c:pt idx="1334">
                  <c:v>107</c:v>
                </c:pt>
                <c:pt idx="1335">
                  <c:v>111</c:v>
                </c:pt>
                <c:pt idx="1336">
                  <c:v>149</c:v>
                </c:pt>
                <c:pt idx="1337">
                  <c:v>127</c:v>
                </c:pt>
                <c:pt idx="1338">
                  <c:v>123</c:v>
                </c:pt>
                <c:pt idx="1339">
                  <c:v>64</c:v>
                </c:pt>
                <c:pt idx="1340">
                  <c:v>71</c:v>
                </c:pt>
                <c:pt idx="1341">
                  <c:v>103</c:v>
                </c:pt>
                <c:pt idx="1342">
                  <c:v>104</c:v>
                </c:pt>
                <c:pt idx="1343">
                  <c:v>93</c:v>
                </c:pt>
                <c:pt idx="1344">
                  <c:v>85</c:v>
                </c:pt>
                <c:pt idx="1345">
                  <c:v>70</c:v>
                </c:pt>
                <c:pt idx="1346">
                  <c:v>96</c:v>
                </c:pt>
                <c:pt idx="1347">
                  <c:v>72</c:v>
                </c:pt>
                <c:pt idx="1348">
                  <c:v>89</c:v>
                </c:pt>
                <c:pt idx="1349">
                  <c:v>70</c:v>
                </c:pt>
                <c:pt idx="1350">
                  <c:v>94</c:v>
                </c:pt>
                <c:pt idx="1351">
                  <c:v>84</c:v>
                </c:pt>
                <c:pt idx="1352">
                  <c:v>105</c:v>
                </c:pt>
                <c:pt idx="1353">
                  <c:v>69</c:v>
                </c:pt>
                <c:pt idx="1354">
                  <c:v>157</c:v>
                </c:pt>
                <c:pt idx="1355">
                  <c:v>142</c:v>
                </c:pt>
                <c:pt idx="1356">
                  <c:v>94</c:v>
                </c:pt>
                <c:pt idx="1357">
                  <c:v>187</c:v>
                </c:pt>
                <c:pt idx="1358">
                  <c:v>129</c:v>
                </c:pt>
                <c:pt idx="1359">
                  <c:v>180</c:v>
                </c:pt>
                <c:pt idx="1360">
                  <c:v>66</c:v>
                </c:pt>
                <c:pt idx="1361">
                  <c:v>157</c:v>
                </c:pt>
                <c:pt idx="1362">
                  <c:v>205</c:v>
                </c:pt>
                <c:pt idx="1363">
                  <c:v>195</c:v>
                </c:pt>
                <c:pt idx="1364">
                  <c:v>171</c:v>
                </c:pt>
                <c:pt idx="1365">
                  <c:v>47</c:v>
                </c:pt>
                <c:pt idx="1366">
                  <c:v>78</c:v>
                </c:pt>
                <c:pt idx="1367">
                  <c:v>217</c:v>
                </c:pt>
                <c:pt idx="1368">
                  <c:v>77</c:v>
                </c:pt>
                <c:pt idx="1369">
                  <c:v>151</c:v>
                </c:pt>
                <c:pt idx="1370">
                  <c:v>124</c:v>
                </c:pt>
                <c:pt idx="1371">
                  <c:v>75</c:v>
                </c:pt>
                <c:pt idx="1372">
                  <c:v>173</c:v>
                </c:pt>
                <c:pt idx="1373">
                  <c:v>60</c:v>
                </c:pt>
                <c:pt idx="1374">
                  <c:v>161</c:v>
                </c:pt>
                <c:pt idx="1375">
                  <c:v>36</c:v>
                </c:pt>
                <c:pt idx="1376">
                  <c:v>99</c:v>
                </c:pt>
                <c:pt idx="1377">
                  <c:v>90</c:v>
                </c:pt>
                <c:pt idx="1378">
                  <c:v>112</c:v>
                </c:pt>
                <c:pt idx="1379">
                  <c:v>67</c:v>
                </c:pt>
                <c:pt idx="1380">
                  <c:v>79</c:v>
                </c:pt>
                <c:pt idx="1381">
                  <c:v>97</c:v>
                </c:pt>
                <c:pt idx="1382">
                  <c:v>62</c:v>
                </c:pt>
                <c:pt idx="1383">
                  <c:v>90</c:v>
                </c:pt>
                <c:pt idx="1384">
                  <c:v>100</c:v>
                </c:pt>
                <c:pt idx="1385">
                  <c:v>78</c:v>
                </c:pt>
                <c:pt idx="1386">
                  <c:v>80</c:v>
                </c:pt>
                <c:pt idx="1387">
                  <c:v>143</c:v>
                </c:pt>
                <c:pt idx="1388">
                  <c:v>69</c:v>
                </c:pt>
                <c:pt idx="1389">
                  <c:v>67</c:v>
                </c:pt>
                <c:pt idx="1390">
                  <c:v>96</c:v>
                </c:pt>
                <c:pt idx="1391">
                  <c:v>102</c:v>
                </c:pt>
              </c:numCache>
            </c:numRef>
          </c:yVal>
          <c:smooth val="0"/>
        </c:ser>
        <c:dLbls>
          <c:showLegendKey val="0"/>
          <c:showVal val="0"/>
          <c:showCatName val="0"/>
          <c:showSerName val="0"/>
          <c:showPercent val="0"/>
          <c:showBubbleSize val="0"/>
        </c:dLbls>
        <c:axId val="88786432"/>
        <c:axId val="88788352"/>
      </c:scatterChart>
      <c:valAx>
        <c:axId val="88786432"/>
        <c:scaling>
          <c:orientation val="minMax"/>
          <c:max val="31000"/>
          <c:min val="0"/>
        </c:scaling>
        <c:delete val="0"/>
        <c:axPos val="b"/>
        <c:title>
          <c:tx>
            <c:rich>
              <a:bodyPr/>
              <a:lstStyle/>
              <a:p>
                <a:pPr>
                  <a:defRPr/>
                </a:pPr>
                <a:r>
                  <a:rPr lang="en-US"/>
                  <a:t>World Time Step</a:t>
                </a:r>
              </a:p>
            </c:rich>
          </c:tx>
          <c:layout/>
          <c:overlay val="0"/>
        </c:title>
        <c:numFmt formatCode="General" sourceLinked="1"/>
        <c:majorTickMark val="out"/>
        <c:minorTickMark val="none"/>
        <c:tickLblPos val="nextTo"/>
        <c:crossAx val="88788352"/>
        <c:crosses val="autoZero"/>
        <c:crossBetween val="midCat"/>
      </c:valAx>
      <c:valAx>
        <c:axId val="88788352"/>
        <c:scaling>
          <c:orientation val="minMax"/>
        </c:scaling>
        <c:delete val="0"/>
        <c:axPos val="l"/>
        <c:majorGridlines/>
        <c:title>
          <c:tx>
            <c:rich>
              <a:bodyPr rot="-5400000" vert="horz"/>
              <a:lstStyle/>
              <a:p>
                <a:pPr>
                  <a:defRPr/>
                </a:pPr>
                <a:r>
                  <a:rPr lang="en-US"/>
                  <a:t># of Steps before leaving</a:t>
                </a:r>
              </a:p>
            </c:rich>
          </c:tx>
          <c:layout/>
          <c:overlay val="0"/>
        </c:title>
        <c:numFmt formatCode="General" sourceLinked="1"/>
        <c:majorTickMark val="out"/>
        <c:minorTickMark val="none"/>
        <c:tickLblPos val="nextTo"/>
        <c:crossAx val="8878643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a:lstStyle/>
          <a:p>
            <a:pPr>
              <a:defRPr/>
            </a:pPr>
            <a:r>
              <a:rPr lang="en-US"/>
              <a:t>Jobs Evenly Split Among Robots</a:t>
            </a:r>
          </a:p>
        </c:rich>
      </c:tx>
      <c:layout/>
      <c:overlay val="0"/>
    </c:title>
    <c:autoTitleDeleted val="0"/>
    <c:plotArea>
      <c:layout/>
      <c:scatterChart>
        <c:scatterStyle val="lineMarker"/>
        <c:varyColors val="0"/>
        <c:ser>
          <c:idx val="0"/>
          <c:order val="0"/>
          <c:tx>
            <c:v>Customers</c:v>
          </c:tx>
          <c:spPr>
            <a:ln w="28575">
              <a:noFill/>
            </a:ln>
          </c:spPr>
          <c:xVal>
            <c:numRef>
              <c:f>'EvenSplit(Rand20)2'!$B$1:$B$1544</c:f>
              <c:numCache>
                <c:formatCode>General</c:formatCode>
                <c:ptCount val="1544"/>
                <c:pt idx="0">
                  <c:v>2</c:v>
                </c:pt>
                <c:pt idx="1">
                  <c:v>11</c:v>
                </c:pt>
                <c:pt idx="2">
                  <c:v>40</c:v>
                </c:pt>
                <c:pt idx="3">
                  <c:v>68</c:v>
                </c:pt>
                <c:pt idx="4">
                  <c:v>112</c:v>
                </c:pt>
                <c:pt idx="5">
                  <c:v>127</c:v>
                </c:pt>
                <c:pt idx="6">
                  <c:v>129</c:v>
                </c:pt>
                <c:pt idx="7">
                  <c:v>144</c:v>
                </c:pt>
                <c:pt idx="8">
                  <c:v>140</c:v>
                </c:pt>
                <c:pt idx="9">
                  <c:v>157</c:v>
                </c:pt>
                <c:pt idx="10">
                  <c:v>211</c:v>
                </c:pt>
                <c:pt idx="11">
                  <c:v>202</c:v>
                </c:pt>
                <c:pt idx="12">
                  <c:v>213</c:v>
                </c:pt>
                <c:pt idx="13">
                  <c:v>239</c:v>
                </c:pt>
                <c:pt idx="14">
                  <c:v>285</c:v>
                </c:pt>
                <c:pt idx="15">
                  <c:v>335</c:v>
                </c:pt>
                <c:pt idx="16">
                  <c:v>338</c:v>
                </c:pt>
                <c:pt idx="17">
                  <c:v>432</c:v>
                </c:pt>
                <c:pt idx="18">
                  <c:v>441</c:v>
                </c:pt>
                <c:pt idx="19">
                  <c:v>447</c:v>
                </c:pt>
                <c:pt idx="20">
                  <c:v>456</c:v>
                </c:pt>
                <c:pt idx="21">
                  <c:v>458</c:v>
                </c:pt>
                <c:pt idx="22">
                  <c:v>506</c:v>
                </c:pt>
                <c:pt idx="23">
                  <c:v>545</c:v>
                </c:pt>
                <c:pt idx="24">
                  <c:v>504</c:v>
                </c:pt>
                <c:pt idx="25">
                  <c:v>585</c:v>
                </c:pt>
                <c:pt idx="26">
                  <c:v>557</c:v>
                </c:pt>
                <c:pt idx="27">
                  <c:v>694</c:v>
                </c:pt>
                <c:pt idx="28">
                  <c:v>600</c:v>
                </c:pt>
                <c:pt idx="29">
                  <c:v>712</c:v>
                </c:pt>
                <c:pt idx="30">
                  <c:v>706</c:v>
                </c:pt>
                <c:pt idx="31">
                  <c:v>757</c:v>
                </c:pt>
                <c:pt idx="32">
                  <c:v>819</c:v>
                </c:pt>
                <c:pt idx="33">
                  <c:v>715</c:v>
                </c:pt>
                <c:pt idx="34">
                  <c:v>781</c:v>
                </c:pt>
                <c:pt idx="35">
                  <c:v>821</c:v>
                </c:pt>
                <c:pt idx="36">
                  <c:v>816</c:v>
                </c:pt>
                <c:pt idx="37">
                  <c:v>876</c:v>
                </c:pt>
                <c:pt idx="38">
                  <c:v>817</c:v>
                </c:pt>
                <c:pt idx="39">
                  <c:v>839</c:v>
                </c:pt>
                <c:pt idx="40">
                  <c:v>862</c:v>
                </c:pt>
                <c:pt idx="41">
                  <c:v>844</c:v>
                </c:pt>
                <c:pt idx="42">
                  <c:v>989</c:v>
                </c:pt>
                <c:pt idx="43">
                  <c:v>1011</c:v>
                </c:pt>
                <c:pt idx="44">
                  <c:v>1016</c:v>
                </c:pt>
                <c:pt idx="45">
                  <c:v>1033</c:v>
                </c:pt>
                <c:pt idx="46">
                  <c:v>1048</c:v>
                </c:pt>
                <c:pt idx="47">
                  <c:v>1095</c:v>
                </c:pt>
                <c:pt idx="48">
                  <c:v>1068</c:v>
                </c:pt>
                <c:pt idx="49">
                  <c:v>1085</c:v>
                </c:pt>
                <c:pt idx="50">
                  <c:v>1127</c:v>
                </c:pt>
                <c:pt idx="51">
                  <c:v>1096</c:v>
                </c:pt>
                <c:pt idx="52">
                  <c:v>1151</c:v>
                </c:pt>
                <c:pt idx="53">
                  <c:v>1154</c:v>
                </c:pt>
                <c:pt idx="54">
                  <c:v>1205</c:v>
                </c:pt>
                <c:pt idx="55">
                  <c:v>1212</c:v>
                </c:pt>
                <c:pt idx="56">
                  <c:v>1226</c:v>
                </c:pt>
                <c:pt idx="57">
                  <c:v>1230</c:v>
                </c:pt>
                <c:pt idx="58">
                  <c:v>1239</c:v>
                </c:pt>
                <c:pt idx="59">
                  <c:v>1220</c:v>
                </c:pt>
                <c:pt idx="60">
                  <c:v>1273</c:v>
                </c:pt>
                <c:pt idx="61">
                  <c:v>1257</c:v>
                </c:pt>
                <c:pt idx="62">
                  <c:v>1321</c:v>
                </c:pt>
                <c:pt idx="63">
                  <c:v>1390</c:v>
                </c:pt>
                <c:pt idx="64">
                  <c:v>1332</c:v>
                </c:pt>
                <c:pt idx="65">
                  <c:v>1382</c:v>
                </c:pt>
                <c:pt idx="66">
                  <c:v>1411</c:v>
                </c:pt>
                <c:pt idx="67">
                  <c:v>1391</c:v>
                </c:pt>
                <c:pt idx="68">
                  <c:v>1435</c:v>
                </c:pt>
                <c:pt idx="69">
                  <c:v>1456</c:v>
                </c:pt>
                <c:pt idx="70">
                  <c:v>1516</c:v>
                </c:pt>
                <c:pt idx="71">
                  <c:v>1413</c:v>
                </c:pt>
                <c:pt idx="72">
                  <c:v>1490</c:v>
                </c:pt>
                <c:pt idx="73">
                  <c:v>1524</c:v>
                </c:pt>
                <c:pt idx="74">
                  <c:v>1520</c:v>
                </c:pt>
                <c:pt idx="75">
                  <c:v>1562</c:v>
                </c:pt>
                <c:pt idx="76">
                  <c:v>1638</c:v>
                </c:pt>
                <c:pt idx="77">
                  <c:v>1556</c:v>
                </c:pt>
                <c:pt idx="78">
                  <c:v>1659</c:v>
                </c:pt>
                <c:pt idx="79">
                  <c:v>1616</c:v>
                </c:pt>
                <c:pt idx="80">
                  <c:v>1692</c:v>
                </c:pt>
                <c:pt idx="81">
                  <c:v>1635</c:v>
                </c:pt>
                <c:pt idx="82">
                  <c:v>1656</c:v>
                </c:pt>
                <c:pt idx="83">
                  <c:v>1701</c:v>
                </c:pt>
                <c:pt idx="84">
                  <c:v>1779</c:v>
                </c:pt>
                <c:pt idx="85">
                  <c:v>1773</c:v>
                </c:pt>
                <c:pt idx="86">
                  <c:v>1769</c:v>
                </c:pt>
                <c:pt idx="87">
                  <c:v>1847</c:v>
                </c:pt>
                <c:pt idx="88">
                  <c:v>1899</c:v>
                </c:pt>
                <c:pt idx="89">
                  <c:v>1863</c:v>
                </c:pt>
                <c:pt idx="90">
                  <c:v>1933</c:v>
                </c:pt>
                <c:pt idx="91">
                  <c:v>1945</c:v>
                </c:pt>
                <c:pt idx="92">
                  <c:v>2012</c:v>
                </c:pt>
                <c:pt idx="93">
                  <c:v>1994</c:v>
                </c:pt>
                <c:pt idx="94">
                  <c:v>2016</c:v>
                </c:pt>
                <c:pt idx="95">
                  <c:v>2023</c:v>
                </c:pt>
                <c:pt idx="96">
                  <c:v>2041</c:v>
                </c:pt>
                <c:pt idx="97">
                  <c:v>2046</c:v>
                </c:pt>
                <c:pt idx="98">
                  <c:v>2086</c:v>
                </c:pt>
                <c:pt idx="99">
                  <c:v>2131</c:v>
                </c:pt>
                <c:pt idx="100">
                  <c:v>2060</c:v>
                </c:pt>
                <c:pt idx="101">
                  <c:v>2094</c:v>
                </c:pt>
                <c:pt idx="102">
                  <c:v>2069</c:v>
                </c:pt>
                <c:pt idx="103">
                  <c:v>2234</c:v>
                </c:pt>
                <c:pt idx="104">
                  <c:v>2132</c:v>
                </c:pt>
                <c:pt idx="105">
                  <c:v>2238</c:v>
                </c:pt>
                <c:pt idx="106">
                  <c:v>2270</c:v>
                </c:pt>
                <c:pt idx="107">
                  <c:v>2271</c:v>
                </c:pt>
                <c:pt idx="108">
                  <c:v>2279</c:v>
                </c:pt>
                <c:pt idx="109">
                  <c:v>2259</c:v>
                </c:pt>
                <c:pt idx="110">
                  <c:v>2303</c:v>
                </c:pt>
                <c:pt idx="111">
                  <c:v>2362</c:v>
                </c:pt>
                <c:pt idx="112">
                  <c:v>2420</c:v>
                </c:pt>
                <c:pt idx="113">
                  <c:v>2397</c:v>
                </c:pt>
                <c:pt idx="114">
                  <c:v>2440</c:v>
                </c:pt>
                <c:pt idx="115">
                  <c:v>2459</c:v>
                </c:pt>
                <c:pt idx="116">
                  <c:v>2447</c:v>
                </c:pt>
                <c:pt idx="117">
                  <c:v>2534</c:v>
                </c:pt>
                <c:pt idx="118">
                  <c:v>2492</c:v>
                </c:pt>
                <c:pt idx="119">
                  <c:v>2512</c:v>
                </c:pt>
                <c:pt idx="120">
                  <c:v>2538</c:v>
                </c:pt>
                <c:pt idx="121">
                  <c:v>2539</c:v>
                </c:pt>
                <c:pt idx="122">
                  <c:v>2586</c:v>
                </c:pt>
                <c:pt idx="123">
                  <c:v>2585</c:v>
                </c:pt>
                <c:pt idx="124">
                  <c:v>2507</c:v>
                </c:pt>
                <c:pt idx="125">
                  <c:v>2635</c:v>
                </c:pt>
                <c:pt idx="126">
                  <c:v>2638</c:v>
                </c:pt>
                <c:pt idx="127">
                  <c:v>2696</c:v>
                </c:pt>
                <c:pt idx="128">
                  <c:v>2711</c:v>
                </c:pt>
                <c:pt idx="129">
                  <c:v>2702</c:v>
                </c:pt>
                <c:pt idx="130">
                  <c:v>2739</c:v>
                </c:pt>
                <c:pt idx="131">
                  <c:v>2744</c:v>
                </c:pt>
                <c:pt idx="132">
                  <c:v>2817</c:v>
                </c:pt>
                <c:pt idx="133">
                  <c:v>2795</c:v>
                </c:pt>
                <c:pt idx="134">
                  <c:v>2837</c:v>
                </c:pt>
                <c:pt idx="135">
                  <c:v>2824</c:v>
                </c:pt>
                <c:pt idx="136">
                  <c:v>2868</c:v>
                </c:pt>
                <c:pt idx="137">
                  <c:v>2854</c:v>
                </c:pt>
                <c:pt idx="138">
                  <c:v>2862</c:v>
                </c:pt>
                <c:pt idx="139">
                  <c:v>2889</c:v>
                </c:pt>
                <c:pt idx="140">
                  <c:v>2893</c:v>
                </c:pt>
                <c:pt idx="141">
                  <c:v>2911</c:v>
                </c:pt>
                <c:pt idx="142">
                  <c:v>2939</c:v>
                </c:pt>
                <c:pt idx="143">
                  <c:v>2902</c:v>
                </c:pt>
                <c:pt idx="144">
                  <c:v>2903</c:v>
                </c:pt>
                <c:pt idx="145">
                  <c:v>3000</c:v>
                </c:pt>
                <c:pt idx="146">
                  <c:v>3080</c:v>
                </c:pt>
                <c:pt idx="147">
                  <c:v>2933</c:v>
                </c:pt>
                <c:pt idx="148">
                  <c:v>3003</c:v>
                </c:pt>
                <c:pt idx="149">
                  <c:v>3054</c:v>
                </c:pt>
                <c:pt idx="150">
                  <c:v>3096</c:v>
                </c:pt>
                <c:pt idx="151">
                  <c:v>3083</c:v>
                </c:pt>
                <c:pt idx="152">
                  <c:v>3168</c:v>
                </c:pt>
                <c:pt idx="153">
                  <c:v>3069</c:v>
                </c:pt>
                <c:pt idx="154">
                  <c:v>3101</c:v>
                </c:pt>
                <c:pt idx="155">
                  <c:v>3189</c:v>
                </c:pt>
                <c:pt idx="156">
                  <c:v>3154</c:v>
                </c:pt>
                <c:pt idx="157">
                  <c:v>3210</c:v>
                </c:pt>
                <c:pt idx="158">
                  <c:v>3160</c:v>
                </c:pt>
                <c:pt idx="159">
                  <c:v>3169</c:v>
                </c:pt>
                <c:pt idx="160">
                  <c:v>3234</c:v>
                </c:pt>
                <c:pt idx="161">
                  <c:v>3209</c:v>
                </c:pt>
                <c:pt idx="162">
                  <c:v>3270</c:v>
                </c:pt>
                <c:pt idx="163">
                  <c:v>3300</c:v>
                </c:pt>
                <c:pt idx="164">
                  <c:v>3333</c:v>
                </c:pt>
                <c:pt idx="165">
                  <c:v>3250</c:v>
                </c:pt>
                <c:pt idx="166">
                  <c:v>3371</c:v>
                </c:pt>
                <c:pt idx="167">
                  <c:v>3301</c:v>
                </c:pt>
                <c:pt idx="168">
                  <c:v>3327</c:v>
                </c:pt>
                <c:pt idx="169">
                  <c:v>3356</c:v>
                </c:pt>
                <c:pt idx="170">
                  <c:v>3400</c:v>
                </c:pt>
                <c:pt idx="171">
                  <c:v>3412</c:v>
                </c:pt>
                <c:pt idx="172">
                  <c:v>3377</c:v>
                </c:pt>
                <c:pt idx="173">
                  <c:v>3598</c:v>
                </c:pt>
                <c:pt idx="174">
                  <c:v>3403</c:v>
                </c:pt>
                <c:pt idx="175">
                  <c:v>3614</c:v>
                </c:pt>
                <c:pt idx="176">
                  <c:v>3538</c:v>
                </c:pt>
                <c:pt idx="177">
                  <c:v>3593</c:v>
                </c:pt>
                <c:pt idx="178">
                  <c:v>3629</c:v>
                </c:pt>
                <c:pt idx="179">
                  <c:v>3643</c:v>
                </c:pt>
                <c:pt idx="180">
                  <c:v>3623</c:v>
                </c:pt>
                <c:pt idx="181">
                  <c:v>3612</c:v>
                </c:pt>
                <c:pt idx="182">
                  <c:v>3716</c:v>
                </c:pt>
                <c:pt idx="183">
                  <c:v>3744</c:v>
                </c:pt>
                <c:pt idx="184">
                  <c:v>3647</c:v>
                </c:pt>
                <c:pt idx="185">
                  <c:v>3855</c:v>
                </c:pt>
                <c:pt idx="186">
                  <c:v>3731</c:v>
                </c:pt>
                <c:pt idx="187">
                  <c:v>3866</c:v>
                </c:pt>
                <c:pt idx="188">
                  <c:v>3828</c:v>
                </c:pt>
                <c:pt idx="189">
                  <c:v>3862</c:v>
                </c:pt>
                <c:pt idx="190">
                  <c:v>3961</c:v>
                </c:pt>
                <c:pt idx="191">
                  <c:v>3971</c:v>
                </c:pt>
                <c:pt idx="192">
                  <c:v>3991</c:v>
                </c:pt>
                <c:pt idx="193">
                  <c:v>3977</c:v>
                </c:pt>
                <c:pt idx="194">
                  <c:v>4020</c:v>
                </c:pt>
                <c:pt idx="195">
                  <c:v>4028</c:v>
                </c:pt>
                <c:pt idx="196">
                  <c:v>4096</c:v>
                </c:pt>
                <c:pt idx="197">
                  <c:v>4058</c:v>
                </c:pt>
                <c:pt idx="198">
                  <c:v>4101</c:v>
                </c:pt>
                <c:pt idx="199">
                  <c:v>4088</c:v>
                </c:pt>
                <c:pt idx="200">
                  <c:v>4114</c:v>
                </c:pt>
                <c:pt idx="201">
                  <c:v>4135</c:v>
                </c:pt>
                <c:pt idx="202">
                  <c:v>4216</c:v>
                </c:pt>
                <c:pt idx="203">
                  <c:v>4182</c:v>
                </c:pt>
                <c:pt idx="204">
                  <c:v>4243</c:v>
                </c:pt>
                <c:pt idx="205">
                  <c:v>4254</c:v>
                </c:pt>
                <c:pt idx="206">
                  <c:v>4221</c:v>
                </c:pt>
                <c:pt idx="207">
                  <c:v>4273</c:v>
                </c:pt>
                <c:pt idx="208">
                  <c:v>4222</c:v>
                </c:pt>
                <c:pt idx="209">
                  <c:v>4219</c:v>
                </c:pt>
                <c:pt idx="210">
                  <c:v>4256</c:v>
                </c:pt>
                <c:pt idx="211">
                  <c:v>4349</c:v>
                </c:pt>
                <c:pt idx="212">
                  <c:v>4303</c:v>
                </c:pt>
                <c:pt idx="213">
                  <c:v>4407</c:v>
                </c:pt>
                <c:pt idx="214">
                  <c:v>4433</c:v>
                </c:pt>
                <c:pt idx="215">
                  <c:v>4444</c:v>
                </c:pt>
                <c:pt idx="216">
                  <c:v>4499</c:v>
                </c:pt>
                <c:pt idx="217">
                  <c:v>4517</c:v>
                </c:pt>
                <c:pt idx="218">
                  <c:v>4540</c:v>
                </c:pt>
                <c:pt idx="219">
                  <c:v>4523</c:v>
                </c:pt>
                <c:pt idx="220">
                  <c:v>4547</c:v>
                </c:pt>
                <c:pt idx="221">
                  <c:v>4552</c:v>
                </c:pt>
                <c:pt idx="222">
                  <c:v>4548</c:v>
                </c:pt>
                <c:pt idx="223">
                  <c:v>4549</c:v>
                </c:pt>
                <c:pt idx="224">
                  <c:v>4587</c:v>
                </c:pt>
                <c:pt idx="225">
                  <c:v>4594</c:v>
                </c:pt>
                <c:pt idx="226">
                  <c:v>4640</c:v>
                </c:pt>
                <c:pt idx="227">
                  <c:v>4652</c:v>
                </c:pt>
                <c:pt idx="228">
                  <c:v>4679</c:v>
                </c:pt>
                <c:pt idx="229">
                  <c:v>4625</c:v>
                </c:pt>
                <c:pt idx="230">
                  <c:v>4668</c:v>
                </c:pt>
                <c:pt idx="231">
                  <c:v>4690</c:v>
                </c:pt>
                <c:pt idx="232">
                  <c:v>4731</c:v>
                </c:pt>
                <c:pt idx="233">
                  <c:v>4728</c:v>
                </c:pt>
                <c:pt idx="234">
                  <c:v>4733</c:v>
                </c:pt>
                <c:pt idx="235">
                  <c:v>4711</c:v>
                </c:pt>
                <c:pt idx="236">
                  <c:v>4783</c:v>
                </c:pt>
                <c:pt idx="237">
                  <c:v>4790</c:v>
                </c:pt>
                <c:pt idx="238">
                  <c:v>4795</c:v>
                </c:pt>
                <c:pt idx="239">
                  <c:v>4821</c:v>
                </c:pt>
                <c:pt idx="240">
                  <c:v>4784</c:v>
                </c:pt>
                <c:pt idx="241">
                  <c:v>4912</c:v>
                </c:pt>
                <c:pt idx="242">
                  <c:v>4913</c:v>
                </c:pt>
                <c:pt idx="243">
                  <c:v>4916</c:v>
                </c:pt>
                <c:pt idx="244">
                  <c:v>4939</c:v>
                </c:pt>
                <c:pt idx="245">
                  <c:v>4925</c:v>
                </c:pt>
                <c:pt idx="246">
                  <c:v>4963</c:v>
                </c:pt>
                <c:pt idx="247">
                  <c:v>4965</c:v>
                </c:pt>
                <c:pt idx="248">
                  <c:v>4948</c:v>
                </c:pt>
                <c:pt idx="249">
                  <c:v>4917</c:v>
                </c:pt>
                <c:pt idx="250">
                  <c:v>4949</c:v>
                </c:pt>
                <c:pt idx="251">
                  <c:v>5051</c:v>
                </c:pt>
                <c:pt idx="252">
                  <c:v>4938</c:v>
                </c:pt>
                <c:pt idx="253">
                  <c:v>5026</c:v>
                </c:pt>
                <c:pt idx="254">
                  <c:v>4993</c:v>
                </c:pt>
                <c:pt idx="255">
                  <c:v>5104</c:v>
                </c:pt>
                <c:pt idx="256">
                  <c:v>5045</c:v>
                </c:pt>
                <c:pt idx="257">
                  <c:v>5074</c:v>
                </c:pt>
                <c:pt idx="258">
                  <c:v>5186</c:v>
                </c:pt>
                <c:pt idx="259">
                  <c:v>5123</c:v>
                </c:pt>
                <c:pt idx="260">
                  <c:v>5147</c:v>
                </c:pt>
                <c:pt idx="261">
                  <c:v>5136</c:v>
                </c:pt>
                <c:pt idx="262">
                  <c:v>5181</c:v>
                </c:pt>
                <c:pt idx="263">
                  <c:v>5116</c:v>
                </c:pt>
                <c:pt idx="264">
                  <c:v>5283</c:v>
                </c:pt>
                <c:pt idx="265">
                  <c:v>5211</c:v>
                </c:pt>
                <c:pt idx="266">
                  <c:v>5188</c:v>
                </c:pt>
                <c:pt idx="267">
                  <c:v>5308</c:v>
                </c:pt>
                <c:pt idx="268">
                  <c:v>5264</c:v>
                </c:pt>
                <c:pt idx="269">
                  <c:v>5306</c:v>
                </c:pt>
                <c:pt idx="270">
                  <c:v>5331</c:v>
                </c:pt>
                <c:pt idx="271">
                  <c:v>5326</c:v>
                </c:pt>
                <c:pt idx="272">
                  <c:v>5346</c:v>
                </c:pt>
                <c:pt idx="273">
                  <c:v>5434</c:v>
                </c:pt>
                <c:pt idx="274">
                  <c:v>5471</c:v>
                </c:pt>
                <c:pt idx="275">
                  <c:v>5485</c:v>
                </c:pt>
                <c:pt idx="276">
                  <c:v>5473</c:v>
                </c:pt>
                <c:pt idx="277">
                  <c:v>5483</c:v>
                </c:pt>
                <c:pt idx="278">
                  <c:v>5512</c:v>
                </c:pt>
                <c:pt idx="279">
                  <c:v>5538</c:v>
                </c:pt>
                <c:pt idx="280">
                  <c:v>5502</c:v>
                </c:pt>
                <c:pt idx="281">
                  <c:v>5524</c:v>
                </c:pt>
                <c:pt idx="282">
                  <c:v>5556</c:v>
                </c:pt>
                <c:pt idx="283">
                  <c:v>5600</c:v>
                </c:pt>
                <c:pt idx="284">
                  <c:v>5562</c:v>
                </c:pt>
                <c:pt idx="285">
                  <c:v>5649</c:v>
                </c:pt>
                <c:pt idx="286">
                  <c:v>5623</c:v>
                </c:pt>
                <c:pt idx="287">
                  <c:v>5666</c:v>
                </c:pt>
                <c:pt idx="288">
                  <c:v>5669</c:v>
                </c:pt>
                <c:pt idx="289">
                  <c:v>5692</c:v>
                </c:pt>
                <c:pt idx="290">
                  <c:v>5727</c:v>
                </c:pt>
                <c:pt idx="291">
                  <c:v>5745</c:v>
                </c:pt>
                <c:pt idx="292">
                  <c:v>5654</c:v>
                </c:pt>
                <c:pt idx="293">
                  <c:v>5780</c:v>
                </c:pt>
                <c:pt idx="294">
                  <c:v>5792</c:v>
                </c:pt>
                <c:pt idx="295">
                  <c:v>5821</c:v>
                </c:pt>
                <c:pt idx="296">
                  <c:v>5813</c:v>
                </c:pt>
                <c:pt idx="297">
                  <c:v>5853</c:v>
                </c:pt>
                <c:pt idx="298">
                  <c:v>5836</c:v>
                </c:pt>
                <c:pt idx="299">
                  <c:v>5875</c:v>
                </c:pt>
                <c:pt idx="300">
                  <c:v>5881</c:v>
                </c:pt>
                <c:pt idx="301">
                  <c:v>5805</c:v>
                </c:pt>
                <c:pt idx="302">
                  <c:v>5883</c:v>
                </c:pt>
                <c:pt idx="303">
                  <c:v>5920</c:v>
                </c:pt>
                <c:pt idx="304">
                  <c:v>5942</c:v>
                </c:pt>
                <c:pt idx="305">
                  <c:v>5947</c:v>
                </c:pt>
                <c:pt idx="306">
                  <c:v>5989</c:v>
                </c:pt>
                <c:pt idx="307">
                  <c:v>5999</c:v>
                </c:pt>
                <c:pt idx="308">
                  <c:v>6020</c:v>
                </c:pt>
                <c:pt idx="309">
                  <c:v>6022</c:v>
                </c:pt>
                <c:pt idx="310">
                  <c:v>6058</c:v>
                </c:pt>
                <c:pt idx="311">
                  <c:v>6044</c:v>
                </c:pt>
                <c:pt idx="312">
                  <c:v>6101</c:v>
                </c:pt>
                <c:pt idx="313">
                  <c:v>6091</c:v>
                </c:pt>
                <c:pt idx="314">
                  <c:v>6113</c:v>
                </c:pt>
                <c:pt idx="315">
                  <c:v>6160</c:v>
                </c:pt>
                <c:pt idx="316">
                  <c:v>6195</c:v>
                </c:pt>
                <c:pt idx="317">
                  <c:v>6164</c:v>
                </c:pt>
                <c:pt idx="318">
                  <c:v>6235</c:v>
                </c:pt>
                <c:pt idx="319">
                  <c:v>6201</c:v>
                </c:pt>
                <c:pt idx="320">
                  <c:v>6256</c:v>
                </c:pt>
                <c:pt idx="321">
                  <c:v>6273</c:v>
                </c:pt>
                <c:pt idx="322">
                  <c:v>6233</c:v>
                </c:pt>
                <c:pt idx="323">
                  <c:v>6379</c:v>
                </c:pt>
                <c:pt idx="324">
                  <c:v>6265</c:v>
                </c:pt>
                <c:pt idx="325">
                  <c:v>6407</c:v>
                </c:pt>
                <c:pt idx="326">
                  <c:v>6343</c:v>
                </c:pt>
                <c:pt idx="327">
                  <c:v>6386</c:v>
                </c:pt>
                <c:pt idx="328">
                  <c:v>6456</c:v>
                </c:pt>
                <c:pt idx="329">
                  <c:v>6463</c:v>
                </c:pt>
                <c:pt idx="330">
                  <c:v>6465</c:v>
                </c:pt>
                <c:pt idx="331">
                  <c:v>6526</c:v>
                </c:pt>
                <c:pt idx="332">
                  <c:v>6567</c:v>
                </c:pt>
                <c:pt idx="333">
                  <c:v>6561</c:v>
                </c:pt>
                <c:pt idx="334">
                  <c:v>6578</c:v>
                </c:pt>
                <c:pt idx="335">
                  <c:v>6624</c:v>
                </c:pt>
                <c:pt idx="336">
                  <c:v>6628</c:v>
                </c:pt>
                <c:pt idx="337">
                  <c:v>6651</c:v>
                </c:pt>
                <c:pt idx="338">
                  <c:v>6664</c:v>
                </c:pt>
                <c:pt idx="339">
                  <c:v>6657</c:v>
                </c:pt>
                <c:pt idx="340">
                  <c:v>6701</c:v>
                </c:pt>
                <c:pt idx="341">
                  <c:v>6667</c:v>
                </c:pt>
                <c:pt idx="342">
                  <c:v>6733</c:v>
                </c:pt>
                <c:pt idx="343">
                  <c:v>6712</c:v>
                </c:pt>
                <c:pt idx="344">
                  <c:v>6785</c:v>
                </c:pt>
                <c:pt idx="345">
                  <c:v>6752</c:v>
                </c:pt>
                <c:pt idx="346">
                  <c:v>6804</c:v>
                </c:pt>
                <c:pt idx="347">
                  <c:v>6840</c:v>
                </c:pt>
                <c:pt idx="348">
                  <c:v>6768</c:v>
                </c:pt>
                <c:pt idx="349">
                  <c:v>6778</c:v>
                </c:pt>
                <c:pt idx="350">
                  <c:v>6797</c:v>
                </c:pt>
                <c:pt idx="351">
                  <c:v>6821</c:v>
                </c:pt>
                <c:pt idx="352">
                  <c:v>6871</c:v>
                </c:pt>
                <c:pt idx="353">
                  <c:v>6944</c:v>
                </c:pt>
                <c:pt idx="354">
                  <c:v>6852</c:v>
                </c:pt>
                <c:pt idx="355">
                  <c:v>6891</c:v>
                </c:pt>
                <c:pt idx="356">
                  <c:v>7001</c:v>
                </c:pt>
                <c:pt idx="357">
                  <c:v>7041</c:v>
                </c:pt>
                <c:pt idx="358">
                  <c:v>7049</c:v>
                </c:pt>
                <c:pt idx="359">
                  <c:v>7065</c:v>
                </c:pt>
                <c:pt idx="360">
                  <c:v>7069</c:v>
                </c:pt>
                <c:pt idx="361">
                  <c:v>7074</c:v>
                </c:pt>
                <c:pt idx="362">
                  <c:v>7102</c:v>
                </c:pt>
                <c:pt idx="363">
                  <c:v>7100</c:v>
                </c:pt>
                <c:pt idx="364">
                  <c:v>7153</c:v>
                </c:pt>
                <c:pt idx="365">
                  <c:v>7170</c:v>
                </c:pt>
                <c:pt idx="366">
                  <c:v>7201</c:v>
                </c:pt>
                <c:pt idx="367">
                  <c:v>7197</c:v>
                </c:pt>
                <c:pt idx="368">
                  <c:v>7243</c:v>
                </c:pt>
                <c:pt idx="369">
                  <c:v>7212</c:v>
                </c:pt>
                <c:pt idx="370">
                  <c:v>7275</c:v>
                </c:pt>
                <c:pt idx="371">
                  <c:v>7252</c:v>
                </c:pt>
                <c:pt idx="372">
                  <c:v>7309</c:v>
                </c:pt>
                <c:pt idx="373">
                  <c:v>7343</c:v>
                </c:pt>
                <c:pt idx="374">
                  <c:v>7360</c:v>
                </c:pt>
                <c:pt idx="375">
                  <c:v>7351</c:v>
                </c:pt>
                <c:pt idx="376">
                  <c:v>7392</c:v>
                </c:pt>
                <c:pt idx="377">
                  <c:v>7383</c:v>
                </c:pt>
                <c:pt idx="378">
                  <c:v>7415</c:v>
                </c:pt>
                <c:pt idx="379">
                  <c:v>7378</c:v>
                </c:pt>
                <c:pt idx="380">
                  <c:v>7450</c:v>
                </c:pt>
                <c:pt idx="381">
                  <c:v>7488</c:v>
                </c:pt>
                <c:pt idx="382">
                  <c:v>7496</c:v>
                </c:pt>
                <c:pt idx="383">
                  <c:v>7534</c:v>
                </c:pt>
                <c:pt idx="384">
                  <c:v>7531</c:v>
                </c:pt>
                <c:pt idx="385">
                  <c:v>7516</c:v>
                </c:pt>
                <c:pt idx="386">
                  <c:v>7538</c:v>
                </c:pt>
                <c:pt idx="387">
                  <c:v>7548</c:v>
                </c:pt>
                <c:pt idx="388">
                  <c:v>7575</c:v>
                </c:pt>
                <c:pt idx="389">
                  <c:v>7558</c:v>
                </c:pt>
                <c:pt idx="390">
                  <c:v>7578</c:v>
                </c:pt>
                <c:pt idx="391">
                  <c:v>7582</c:v>
                </c:pt>
                <c:pt idx="392">
                  <c:v>7626</c:v>
                </c:pt>
                <c:pt idx="393">
                  <c:v>7566</c:v>
                </c:pt>
                <c:pt idx="394">
                  <c:v>7659</c:v>
                </c:pt>
                <c:pt idx="395">
                  <c:v>7672</c:v>
                </c:pt>
                <c:pt idx="396">
                  <c:v>7562</c:v>
                </c:pt>
                <c:pt idx="397">
                  <c:v>7657</c:v>
                </c:pt>
                <c:pt idx="398">
                  <c:v>7724</c:v>
                </c:pt>
                <c:pt idx="399">
                  <c:v>7749</c:v>
                </c:pt>
                <c:pt idx="400">
                  <c:v>7634</c:v>
                </c:pt>
                <c:pt idx="401">
                  <c:v>7744</c:v>
                </c:pt>
                <c:pt idx="402">
                  <c:v>7753</c:v>
                </c:pt>
                <c:pt idx="403">
                  <c:v>7745</c:v>
                </c:pt>
                <c:pt idx="404">
                  <c:v>7820</c:v>
                </c:pt>
                <c:pt idx="405">
                  <c:v>7771</c:v>
                </c:pt>
                <c:pt idx="406">
                  <c:v>7860</c:v>
                </c:pt>
                <c:pt idx="407">
                  <c:v>7861</c:v>
                </c:pt>
                <c:pt idx="408">
                  <c:v>7866</c:v>
                </c:pt>
                <c:pt idx="409">
                  <c:v>7881</c:v>
                </c:pt>
                <c:pt idx="410">
                  <c:v>7888</c:v>
                </c:pt>
                <c:pt idx="411">
                  <c:v>7916</c:v>
                </c:pt>
                <c:pt idx="412">
                  <c:v>7959</c:v>
                </c:pt>
                <c:pt idx="413">
                  <c:v>8001</c:v>
                </c:pt>
                <c:pt idx="414">
                  <c:v>7997</c:v>
                </c:pt>
                <c:pt idx="415">
                  <c:v>8023</c:v>
                </c:pt>
                <c:pt idx="416">
                  <c:v>8013</c:v>
                </c:pt>
                <c:pt idx="417">
                  <c:v>8049</c:v>
                </c:pt>
                <c:pt idx="418">
                  <c:v>8052</c:v>
                </c:pt>
                <c:pt idx="419">
                  <c:v>8069</c:v>
                </c:pt>
                <c:pt idx="420">
                  <c:v>8103</c:v>
                </c:pt>
                <c:pt idx="421">
                  <c:v>8109</c:v>
                </c:pt>
                <c:pt idx="422">
                  <c:v>8135</c:v>
                </c:pt>
                <c:pt idx="423">
                  <c:v>8177</c:v>
                </c:pt>
                <c:pt idx="424">
                  <c:v>8180</c:v>
                </c:pt>
                <c:pt idx="425">
                  <c:v>8189</c:v>
                </c:pt>
                <c:pt idx="426">
                  <c:v>8317</c:v>
                </c:pt>
                <c:pt idx="427">
                  <c:v>8331</c:v>
                </c:pt>
                <c:pt idx="428">
                  <c:v>8366</c:v>
                </c:pt>
                <c:pt idx="429">
                  <c:v>8386</c:v>
                </c:pt>
                <c:pt idx="430">
                  <c:v>8412</c:v>
                </c:pt>
                <c:pt idx="431">
                  <c:v>8449</c:v>
                </c:pt>
                <c:pt idx="432">
                  <c:v>8457</c:v>
                </c:pt>
                <c:pt idx="433">
                  <c:v>8458</c:v>
                </c:pt>
                <c:pt idx="434">
                  <c:v>8478</c:v>
                </c:pt>
                <c:pt idx="435">
                  <c:v>8484</c:v>
                </c:pt>
                <c:pt idx="436">
                  <c:v>8515</c:v>
                </c:pt>
                <c:pt idx="437">
                  <c:v>8468</c:v>
                </c:pt>
                <c:pt idx="438">
                  <c:v>8544</c:v>
                </c:pt>
                <c:pt idx="439">
                  <c:v>8570</c:v>
                </c:pt>
                <c:pt idx="440">
                  <c:v>8611</c:v>
                </c:pt>
                <c:pt idx="441">
                  <c:v>8646</c:v>
                </c:pt>
                <c:pt idx="442">
                  <c:v>8551</c:v>
                </c:pt>
                <c:pt idx="443">
                  <c:v>8671</c:v>
                </c:pt>
                <c:pt idx="444">
                  <c:v>8584</c:v>
                </c:pt>
                <c:pt idx="445">
                  <c:v>8635</c:v>
                </c:pt>
                <c:pt idx="446">
                  <c:v>8711</c:v>
                </c:pt>
                <c:pt idx="447">
                  <c:v>8723</c:v>
                </c:pt>
                <c:pt idx="448">
                  <c:v>8638</c:v>
                </c:pt>
                <c:pt idx="449">
                  <c:v>8669</c:v>
                </c:pt>
                <c:pt idx="450">
                  <c:v>8777</c:v>
                </c:pt>
                <c:pt idx="451">
                  <c:v>8752</c:v>
                </c:pt>
                <c:pt idx="452">
                  <c:v>8672</c:v>
                </c:pt>
                <c:pt idx="453">
                  <c:v>8826</c:v>
                </c:pt>
                <c:pt idx="454">
                  <c:v>8725</c:v>
                </c:pt>
                <c:pt idx="455">
                  <c:v>8841</c:v>
                </c:pt>
                <c:pt idx="456">
                  <c:v>8794</c:v>
                </c:pt>
                <c:pt idx="457">
                  <c:v>8856</c:v>
                </c:pt>
                <c:pt idx="458">
                  <c:v>8809</c:v>
                </c:pt>
                <c:pt idx="459">
                  <c:v>8844</c:v>
                </c:pt>
                <c:pt idx="460">
                  <c:v>8799</c:v>
                </c:pt>
                <c:pt idx="461">
                  <c:v>8889</c:v>
                </c:pt>
                <c:pt idx="462">
                  <c:v>8942</c:v>
                </c:pt>
                <c:pt idx="463">
                  <c:v>8954</c:v>
                </c:pt>
                <c:pt idx="464">
                  <c:v>8955</c:v>
                </c:pt>
                <c:pt idx="465">
                  <c:v>8969</c:v>
                </c:pt>
                <c:pt idx="466">
                  <c:v>8994</c:v>
                </c:pt>
                <c:pt idx="467">
                  <c:v>9014</c:v>
                </c:pt>
                <c:pt idx="468">
                  <c:v>9008</c:v>
                </c:pt>
                <c:pt idx="469">
                  <c:v>9040</c:v>
                </c:pt>
                <c:pt idx="470">
                  <c:v>9072</c:v>
                </c:pt>
                <c:pt idx="471">
                  <c:v>9085</c:v>
                </c:pt>
                <c:pt idx="472">
                  <c:v>9103</c:v>
                </c:pt>
                <c:pt idx="473">
                  <c:v>9102</c:v>
                </c:pt>
                <c:pt idx="474">
                  <c:v>9087</c:v>
                </c:pt>
                <c:pt idx="475">
                  <c:v>9109</c:v>
                </c:pt>
                <c:pt idx="476">
                  <c:v>9104</c:v>
                </c:pt>
                <c:pt idx="477">
                  <c:v>9178</c:v>
                </c:pt>
                <c:pt idx="478">
                  <c:v>9200</c:v>
                </c:pt>
                <c:pt idx="479">
                  <c:v>9196</c:v>
                </c:pt>
                <c:pt idx="480">
                  <c:v>9217</c:v>
                </c:pt>
                <c:pt idx="481">
                  <c:v>9231</c:v>
                </c:pt>
                <c:pt idx="482">
                  <c:v>9201</c:v>
                </c:pt>
                <c:pt idx="483">
                  <c:v>9244</c:v>
                </c:pt>
                <c:pt idx="484">
                  <c:v>9219</c:v>
                </c:pt>
                <c:pt idx="485">
                  <c:v>9204</c:v>
                </c:pt>
                <c:pt idx="486">
                  <c:v>9252</c:v>
                </c:pt>
                <c:pt idx="487">
                  <c:v>9290</c:v>
                </c:pt>
                <c:pt idx="488">
                  <c:v>9199</c:v>
                </c:pt>
                <c:pt idx="489">
                  <c:v>9375</c:v>
                </c:pt>
                <c:pt idx="490">
                  <c:v>9308</c:v>
                </c:pt>
                <c:pt idx="491">
                  <c:v>9372</c:v>
                </c:pt>
                <c:pt idx="492">
                  <c:v>9394</c:v>
                </c:pt>
                <c:pt idx="493">
                  <c:v>9400</c:v>
                </c:pt>
                <c:pt idx="494">
                  <c:v>9416</c:v>
                </c:pt>
                <c:pt idx="495">
                  <c:v>9423</c:v>
                </c:pt>
                <c:pt idx="496">
                  <c:v>9438</c:v>
                </c:pt>
                <c:pt idx="497">
                  <c:v>9482</c:v>
                </c:pt>
                <c:pt idx="498">
                  <c:v>9428</c:v>
                </c:pt>
                <c:pt idx="499">
                  <c:v>9529</c:v>
                </c:pt>
                <c:pt idx="500">
                  <c:v>9520</c:v>
                </c:pt>
                <c:pt idx="501">
                  <c:v>9542</c:v>
                </c:pt>
                <c:pt idx="502">
                  <c:v>9478</c:v>
                </c:pt>
                <c:pt idx="503">
                  <c:v>9563</c:v>
                </c:pt>
                <c:pt idx="504">
                  <c:v>9588</c:v>
                </c:pt>
                <c:pt idx="505">
                  <c:v>9603</c:v>
                </c:pt>
                <c:pt idx="506">
                  <c:v>9616</c:v>
                </c:pt>
                <c:pt idx="507">
                  <c:v>9611</c:v>
                </c:pt>
                <c:pt idx="508">
                  <c:v>9650</c:v>
                </c:pt>
                <c:pt idx="509">
                  <c:v>9652</c:v>
                </c:pt>
                <c:pt idx="510">
                  <c:v>9607</c:v>
                </c:pt>
                <c:pt idx="511">
                  <c:v>9660</c:v>
                </c:pt>
                <c:pt idx="512">
                  <c:v>9699</c:v>
                </c:pt>
                <c:pt idx="513">
                  <c:v>9634</c:v>
                </c:pt>
                <c:pt idx="514">
                  <c:v>9698</c:v>
                </c:pt>
                <c:pt idx="515">
                  <c:v>9641</c:v>
                </c:pt>
                <c:pt idx="516">
                  <c:v>9775</c:v>
                </c:pt>
                <c:pt idx="517">
                  <c:v>9789</c:v>
                </c:pt>
                <c:pt idx="518">
                  <c:v>9827</c:v>
                </c:pt>
                <c:pt idx="519">
                  <c:v>9800</c:v>
                </c:pt>
                <c:pt idx="520">
                  <c:v>9834</c:v>
                </c:pt>
                <c:pt idx="521">
                  <c:v>9899</c:v>
                </c:pt>
                <c:pt idx="522">
                  <c:v>9856</c:v>
                </c:pt>
                <c:pt idx="523">
                  <c:v>9913</c:v>
                </c:pt>
                <c:pt idx="524">
                  <c:v>9939</c:v>
                </c:pt>
                <c:pt idx="525">
                  <c:v>9973</c:v>
                </c:pt>
                <c:pt idx="526">
                  <c:v>9944</c:v>
                </c:pt>
                <c:pt idx="527">
                  <c:v>9988</c:v>
                </c:pt>
                <c:pt idx="528">
                  <c:v>10022</c:v>
                </c:pt>
                <c:pt idx="529">
                  <c:v>9979</c:v>
                </c:pt>
                <c:pt idx="530">
                  <c:v>10010</c:v>
                </c:pt>
                <c:pt idx="531">
                  <c:v>10075</c:v>
                </c:pt>
                <c:pt idx="532">
                  <c:v>10068</c:v>
                </c:pt>
                <c:pt idx="533">
                  <c:v>10020</c:v>
                </c:pt>
                <c:pt idx="534">
                  <c:v>10024</c:v>
                </c:pt>
                <c:pt idx="535">
                  <c:v>10058</c:v>
                </c:pt>
                <c:pt idx="536">
                  <c:v>10103</c:v>
                </c:pt>
                <c:pt idx="537">
                  <c:v>10180</c:v>
                </c:pt>
                <c:pt idx="538">
                  <c:v>10192</c:v>
                </c:pt>
                <c:pt idx="539">
                  <c:v>10071</c:v>
                </c:pt>
                <c:pt idx="540">
                  <c:v>10195</c:v>
                </c:pt>
                <c:pt idx="541">
                  <c:v>10160</c:v>
                </c:pt>
                <c:pt idx="542">
                  <c:v>10092</c:v>
                </c:pt>
                <c:pt idx="543">
                  <c:v>10166</c:v>
                </c:pt>
                <c:pt idx="544">
                  <c:v>10185</c:v>
                </c:pt>
                <c:pt idx="545">
                  <c:v>10213</c:v>
                </c:pt>
                <c:pt idx="546">
                  <c:v>10268</c:v>
                </c:pt>
                <c:pt idx="547">
                  <c:v>10229</c:v>
                </c:pt>
                <c:pt idx="548">
                  <c:v>10243</c:v>
                </c:pt>
                <c:pt idx="549">
                  <c:v>10234</c:v>
                </c:pt>
                <c:pt idx="550">
                  <c:v>10304</c:v>
                </c:pt>
                <c:pt idx="551">
                  <c:v>10311</c:v>
                </c:pt>
                <c:pt idx="552">
                  <c:v>10433</c:v>
                </c:pt>
                <c:pt idx="553">
                  <c:v>10437</c:v>
                </c:pt>
                <c:pt idx="554">
                  <c:v>10447</c:v>
                </c:pt>
                <c:pt idx="555">
                  <c:v>10450</c:v>
                </c:pt>
                <c:pt idx="556">
                  <c:v>10465</c:v>
                </c:pt>
                <c:pt idx="557">
                  <c:v>10456</c:v>
                </c:pt>
                <c:pt idx="558">
                  <c:v>10526</c:v>
                </c:pt>
                <c:pt idx="559">
                  <c:v>10533</c:v>
                </c:pt>
                <c:pt idx="560">
                  <c:v>10563</c:v>
                </c:pt>
                <c:pt idx="561">
                  <c:v>10495</c:v>
                </c:pt>
                <c:pt idx="562">
                  <c:v>10609</c:v>
                </c:pt>
                <c:pt idx="563">
                  <c:v>10524</c:v>
                </c:pt>
                <c:pt idx="564">
                  <c:v>10565</c:v>
                </c:pt>
                <c:pt idx="565">
                  <c:v>10678</c:v>
                </c:pt>
                <c:pt idx="566">
                  <c:v>10666</c:v>
                </c:pt>
                <c:pt idx="567">
                  <c:v>10560</c:v>
                </c:pt>
                <c:pt idx="568">
                  <c:v>10613</c:v>
                </c:pt>
                <c:pt idx="569">
                  <c:v>10697</c:v>
                </c:pt>
                <c:pt idx="570">
                  <c:v>10748</c:v>
                </c:pt>
                <c:pt idx="571">
                  <c:v>10780</c:v>
                </c:pt>
                <c:pt idx="572">
                  <c:v>10801</c:v>
                </c:pt>
                <c:pt idx="573">
                  <c:v>10699</c:v>
                </c:pt>
                <c:pt idx="574">
                  <c:v>10759</c:v>
                </c:pt>
                <c:pt idx="575">
                  <c:v>10805</c:v>
                </c:pt>
                <c:pt idx="576">
                  <c:v>10849</c:v>
                </c:pt>
                <c:pt idx="577">
                  <c:v>10857</c:v>
                </c:pt>
                <c:pt idx="578">
                  <c:v>10838</c:v>
                </c:pt>
                <c:pt idx="579">
                  <c:v>10888</c:v>
                </c:pt>
                <c:pt idx="580">
                  <c:v>10929</c:v>
                </c:pt>
                <c:pt idx="581">
                  <c:v>10974</c:v>
                </c:pt>
                <c:pt idx="582">
                  <c:v>11037</c:v>
                </c:pt>
                <c:pt idx="583">
                  <c:v>11050</c:v>
                </c:pt>
                <c:pt idx="584">
                  <c:v>11059</c:v>
                </c:pt>
                <c:pt idx="585">
                  <c:v>11101</c:v>
                </c:pt>
                <c:pt idx="586">
                  <c:v>11098</c:v>
                </c:pt>
                <c:pt idx="587">
                  <c:v>11114</c:v>
                </c:pt>
                <c:pt idx="588">
                  <c:v>11104</c:v>
                </c:pt>
                <c:pt idx="589">
                  <c:v>11154</c:v>
                </c:pt>
                <c:pt idx="590">
                  <c:v>11151</c:v>
                </c:pt>
                <c:pt idx="591">
                  <c:v>11156</c:v>
                </c:pt>
                <c:pt idx="592">
                  <c:v>11129</c:v>
                </c:pt>
                <c:pt idx="593">
                  <c:v>11215</c:v>
                </c:pt>
                <c:pt idx="594">
                  <c:v>11249</c:v>
                </c:pt>
                <c:pt idx="595">
                  <c:v>11243</c:v>
                </c:pt>
                <c:pt idx="596">
                  <c:v>11254</c:v>
                </c:pt>
                <c:pt idx="597">
                  <c:v>11282</c:v>
                </c:pt>
                <c:pt idx="598">
                  <c:v>11233</c:v>
                </c:pt>
                <c:pt idx="599">
                  <c:v>11281</c:v>
                </c:pt>
                <c:pt idx="600">
                  <c:v>11237</c:v>
                </c:pt>
                <c:pt idx="601">
                  <c:v>11331</c:v>
                </c:pt>
                <c:pt idx="602">
                  <c:v>11353</c:v>
                </c:pt>
                <c:pt idx="603">
                  <c:v>11343</c:v>
                </c:pt>
                <c:pt idx="604">
                  <c:v>11393</c:v>
                </c:pt>
                <c:pt idx="605">
                  <c:v>11390</c:v>
                </c:pt>
                <c:pt idx="606">
                  <c:v>11377</c:v>
                </c:pt>
                <c:pt idx="607">
                  <c:v>11424</c:v>
                </c:pt>
                <c:pt idx="608">
                  <c:v>11427</c:v>
                </c:pt>
                <c:pt idx="609">
                  <c:v>11385</c:v>
                </c:pt>
                <c:pt idx="610">
                  <c:v>11438</c:v>
                </c:pt>
                <c:pt idx="611">
                  <c:v>11406</c:v>
                </c:pt>
                <c:pt idx="612">
                  <c:v>11594</c:v>
                </c:pt>
                <c:pt idx="613">
                  <c:v>11546</c:v>
                </c:pt>
                <c:pt idx="614">
                  <c:v>11606</c:v>
                </c:pt>
                <c:pt idx="615">
                  <c:v>11639</c:v>
                </c:pt>
                <c:pt idx="616">
                  <c:v>11383</c:v>
                </c:pt>
                <c:pt idx="617">
                  <c:v>11439</c:v>
                </c:pt>
                <c:pt idx="618">
                  <c:v>11466</c:v>
                </c:pt>
                <c:pt idx="619">
                  <c:v>11642</c:v>
                </c:pt>
                <c:pt idx="620">
                  <c:v>11666</c:v>
                </c:pt>
                <c:pt idx="621">
                  <c:v>11581</c:v>
                </c:pt>
                <c:pt idx="622">
                  <c:v>11745</c:v>
                </c:pt>
                <c:pt idx="623">
                  <c:v>11618</c:v>
                </c:pt>
                <c:pt idx="624">
                  <c:v>11632</c:v>
                </c:pt>
                <c:pt idx="625">
                  <c:v>11750</c:v>
                </c:pt>
                <c:pt idx="626">
                  <c:v>11792</c:v>
                </c:pt>
                <c:pt idx="627">
                  <c:v>11656</c:v>
                </c:pt>
                <c:pt idx="628">
                  <c:v>11665</c:v>
                </c:pt>
                <c:pt idx="629">
                  <c:v>11869</c:v>
                </c:pt>
                <c:pt idx="630">
                  <c:v>11840</c:v>
                </c:pt>
                <c:pt idx="631">
                  <c:v>11705</c:v>
                </c:pt>
                <c:pt idx="632">
                  <c:v>11875</c:v>
                </c:pt>
                <c:pt idx="633">
                  <c:v>11721</c:v>
                </c:pt>
                <c:pt idx="634">
                  <c:v>11789</c:v>
                </c:pt>
                <c:pt idx="635">
                  <c:v>11828</c:v>
                </c:pt>
                <c:pt idx="636">
                  <c:v>11856</c:v>
                </c:pt>
                <c:pt idx="637">
                  <c:v>11981</c:v>
                </c:pt>
                <c:pt idx="638">
                  <c:v>11767</c:v>
                </c:pt>
                <c:pt idx="639">
                  <c:v>11989</c:v>
                </c:pt>
                <c:pt idx="640">
                  <c:v>11898</c:v>
                </c:pt>
                <c:pt idx="641">
                  <c:v>12028</c:v>
                </c:pt>
                <c:pt idx="642">
                  <c:v>12000</c:v>
                </c:pt>
                <c:pt idx="643">
                  <c:v>12073</c:v>
                </c:pt>
                <c:pt idx="644">
                  <c:v>11996</c:v>
                </c:pt>
                <c:pt idx="645">
                  <c:v>12089</c:v>
                </c:pt>
                <c:pt idx="646">
                  <c:v>12003</c:v>
                </c:pt>
                <c:pt idx="647">
                  <c:v>12076</c:v>
                </c:pt>
                <c:pt idx="648">
                  <c:v>12155</c:v>
                </c:pt>
                <c:pt idx="649">
                  <c:v>12132</c:v>
                </c:pt>
                <c:pt idx="650">
                  <c:v>12232</c:v>
                </c:pt>
                <c:pt idx="651">
                  <c:v>12226</c:v>
                </c:pt>
                <c:pt idx="652">
                  <c:v>12275</c:v>
                </c:pt>
                <c:pt idx="653">
                  <c:v>12259</c:v>
                </c:pt>
                <c:pt idx="654">
                  <c:v>12290</c:v>
                </c:pt>
                <c:pt idx="655">
                  <c:v>12291</c:v>
                </c:pt>
                <c:pt idx="656">
                  <c:v>12350</c:v>
                </c:pt>
                <c:pt idx="657">
                  <c:v>12362</c:v>
                </c:pt>
                <c:pt idx="658">
                  <c:v>12385</c:v>
                </c:pt>
                <c:pt idx="659">
                  <c:v>12400</c:v>
                </c:pt>
                <c:pt idx="660">
                  <c:v>12405</c:v>
                </c:pt>
                <c:pt idx="661">
                  <c:v>12432</c:v>
                </c:pt>
                <c:pt idx="662">
                  <c:v>12508</c:v>
                </c:pt>
                <c:pt idx="663">
                  <c:v>12492</c:v>
                </c:pt>
                <c:pt idx="664">
                  <c:v>12519</c:v>
                </c:pt>
                <c:pt idx="665">
                  <c:v>12610</c:v>
                </c:pt>
                <c:pt idx="666">
                  <c:v>12612</c:v>
                </c:pt>
                <c:pt idx="667">
                  <c:v>12613</c:v>
                </c:pt>
                <c:pt idx="668">
                  <c:v>12650</c:v>
                </c:pt>
                <c:pt idx="669">
                  <c:v>12632</c:v>
                </c:pt>
                <c:pt idx="670">
                  <c:v>12678</c:v>
                </c:pt>
                <c:pt idx="671">
                  <c:v>12688</c:v>
                </c:pt>
                <c:pt idx="672">
                  <c:v>12702</c:v>
                </c:pt>
                <c:pt idx="673">
                  <c:v>12699</c:v>
                </c:pt>
                <c:pt idx="674">
                  <c:v>12795</c:v>
                </c:pt>
                <c:pt idx="675">
                  <c:v>12751</c:v>
                </c:pt>
                <c:pt idx="676">
                  <c:v>12808</c:v>
                </c:pt>
                <c:pt idx="677">
                  <c:v>12853</c:v>
                </c:pt>
                <c:pt idx="678">
                  <c:v>12865</c:v>
                </c:pt>
                <c:pt idx="679">
                  <c:v>12890</c:v>
                </c:pt>
                <c:pt idx="680">
                  <c:v>12894</c:v>
                </c:pt>
                <c:pt idx="681">
                  <c:v>12895</c:v>
                </c:pt>
                <c:pt idx="682">
                  <c:v>12921</c:v>
                </c:pt>
                <c:pt idx="683">
                  <c:v>12956</c:v>
                </c:pt>
                <c:pt idx="684">
                  <c:v>12959</c:v>
                </c:pt>
                <c:pt idx="685">
                  <c:v>12979</c:v>
                </c:pt>
                <c:pt idx="686">
                  <c:v>12967</c:v>
                </c:pt>
                <c:pt idx="687">
                  <c:v>12982</c:v>
                </c:pt>
                <c:pt idx="688">
                  <c:v>13012</c:v>
                </c:pt>
                <c:pt idx="689">
                  <c:v>13003</c:v>
                </c:pt>
                <c:pt idx="690">
                  <c:v>13076</c:v>
                </c:pt>
                <c:pt idx="691">
                  <c:v>13008</c:v>
                </c:pt>
                <c:pt idx="692">
                  <c:v>13121</c:v>
                </c:pt>
                <c:pt idx="693">
                  <c:v>13148</c:v>
                </c:pt>
                <c:pt idx="694">
                  <c:v>13198</c:v>
                </c:pt>
                <c:pt idx="695">
                  <c:v>13231</c:v>
                </c:pt>
                <c:pt idx="696">
                  <c:v>13246</c:v>
                </c:pt>
                <c:pt idx="697">
                  <c:v>13251</c:v>
                </c:pt>
                <c:pt idx="698">
                  <c:v>13278</c:v>
                </c:pt>
                <c:pt idx="699">
                  <c:v>13349</c:v>
                </c:pt>
                <c:pt idx="700">
                  <c:v>13370</c:v>
                </c:pt>
                <c:pt idx="701">
                  <c:v>13463</c:v>
                </c:pt>
                <c:pt idx="702">
                  <c:v>13491</c:v>
                </c:pt>
                <c:pt idx="703">
                  <c:v>13514</c:v>
                </c:pt>
                <c:pt idx="704">
                  <c:v>13521</c:v>
                </c:pt>
                <c:pt idx="705">
                  <c:v>13557</c:v>
                </c:pt>
                <c:pt idx="706">
                  <c:v>13554</c:v>
                </c:pt>
                <c:pt idx="707">
                  <c:v>13550</c:v>
                </c:pt>
                <c:pt idx="708">
                  <c:v>13565</c:v>
                </c:pt>
                <c:pt idx="709">
                  <c:v>13618</c:v>
                </c:pt>
                <c:pt idx="710">
                  <c:v>13653</c:v>
                </c:pt>
                <c:pt idx="711">
                  <c:v>13646</c:v>
                </c:pt>
                <c:pt idx="712">
                  <c:v>13676</c:v>
                </c:pt>
                <c:pt idx="713">
                  <c:v>13719</c:v>
                </c:pt>
                <c:pt idx="714">
                  <c:v>13760</c:v>
                </c:pt>
                <c:pt idx="715">
                  <c:v>13775</c:v>
                </c:pt>
                <c:pt idx="716">
                  <c:v>13651</c:v>
                </c:pt>
                <c:pt idx="717">
                  <c:v>13695</c:v>
                </c:pt>
                <c:pt idx="718">
                  <c:v>13672</c:v>
                </c:pt>
                <c:pt idx="719">
                  <c:v>13784</c:v>
                </c:pt>
                <c:pt idx="720">
                  <c:v>13793</c:v>
                </c:pt>
                <c:pt idx="721">
                  <c:v>13832</c:v>
                </c:pt>
                <c:pt idx="722">
                  <c:v>13788</c:v>
                </c:pt>
                <c:pt idx="723">
                  <c:v>13841</c:v>
                </c:pt>
                <c:pt idx="724">
                  <c:v>13874</c:v>
                </c:pt>
                <c:pt idx="725">
                  <c:v>13897</c:v>
                </c:pt>
                <c:pt idx="726">
                  <c:v>13888</c:v>
                </c:pt>
                <c:pt idx="727">
                  <c:v>13861</c:v>
                </c:pt>
                <c:pt idx="728">
                  <c:v>13863</c:v>
                </c:pt>
                <c:pt idx="729">
                  <c:v>13905</c:v>
                </c:pt>
                <c:pt idx="730">
                  <c:v>13926</c:v>
                </c:pt>
                <c:pt idx="731">
                  <c:v>13937</c:v>
                </c:pt>
                <c:pt idx="732">
                  <c:v>13922</c:v>
                </c:pt>
                <c:pt idx="733">
                  <c:v>13900</c:v>
                </c:pt>
                <c:pt idx="734">
                  <c:v>13976</c:v>
                </c:pt>
                <c:pt idx="735">
                  <c:v>14012</c:v>
                </c:pt>
                <c:pt idx="736">
                  <c:v>13970</c:v>
                </c:pt>
                <c:pt idx="737">
                  <c:v>13904</c:v>
                </c:pt>
                <c:pt idx="738">
                  <c:v>13807</c:v>
                </c:pt>
                <c:pt idx="739">
                  <c:v>14025</c:v>
                </c:pt>
                <c:pt idx="740">
                  <c:v>14052</c:v>
                </c:pt>
                <c:pt idx="741">
                  <c:v>14111</c:v>
                </c:pt>
                <c:pt idx="742">
                  <c:v>13998</c:v>
                </c:pt>
                <c:pt idx="743">
                  <c:v>14162</c:v>
                </c:pt>
                <c:pt idx="744">
                  <c:v>14179</c:v>
                </c:pt>
                <c:pt idx="745">
                  <c:v>14062</c:v>
                </c:pt>
                <c:pt idx="746">
                  <c:v>14136</c:v>
                </c:pt>
                <c:pt idx="747">
                  <c:v>14271</c:v>
                </c:pt>
                <c:pt idx="748">
                  <c:v>14157</c:v>
                </c:pt>
                <c:pt idx="749">
                  <c:v>14339</c:v>
                </c:pt>
                <c:pt idx="750">
                  <c:v>14229</c:v>
                </c:pt>
                <c:pt idx="751">
                  <c:v>14327</c:v>
                </c:pt>
                <c:pt idx="752">
                  <c:v>14361</c:v>
                </c:pt>
                <c:pt idx="753">
                  <c:v>14402</c:v>
                </c:pt>
                <c:pt idx="754">
                  <c:v>14380</c:v>
                </c:pt>
                <c:pt idx="755">
                  <c:v>14415</c:v>
                </c:pt>
                <c:pt idx="756">
                  <c:v>14395</c:v>
                </c:pt>
                <c:pt idx="757">
                  <c:v>14443</c:v>
                </c:pt>
                <c:pt idx="758">
                  <c:v>14433</c:v>
                </c:pt>
                <c:pt idx="759">
                  <c:v>14457</c:v>
                </c:pt>
                <c:pt idx="760">
                  <c:v>14435</c:v>
                </c:pt>
                <c:pt idx="761">
                  <c:v>14499</c:v>
                </c:pt>
                <c:pt idx="762">
                  <c:v>14442</c:v>
                </c:pt>
                <c:pt idx="763">
                  <c:v>14450</c:v>
                </c:pt>
                <c:pt idx="764">
                  <c:v>14527</c:v>
                </c:pt>
                <c:pt idx="765">
                  <c:v>14495</c:v>
                </c:pt>
                <c:pt idx="766">
                  <c:v>14569</c:v>
                </c:pt>
                <c:pt idx="767">
                  <c:v>14590</c:v>
                </c:pt>
                <c:pt idx="768">
                  <c:v>14607</c:v>
                </c:pt>
                <c:pt idx="769">
                  <c:v>14650</c:v>
                </c:pt>
                <c:pt idx="770">
                  <c:v>14638</c:v>
                </c:pt>
                <c:pt idx="771">
                  <c:v>14679</c:v>
                </c:pt>
                <c:pt idx="772">
                  <c:v>14666</c:v>
                </c:pt>
                <c:pt idx="773">
                  <c:v>14712</c:v>
                </c:pt>
                <c:pt idx="774">
                  <c:v>14734</c:v>
                </c:pt>
                <c:pt idx="775">
                  <c:v>14701</c:v>
                </c:pt>
                <c:pt idx="776">
                  <c:v>14803</c:v>
                </c:pt>
                <c:pt idx="777">
                  <c:v>14733</c:v>
                </c:pt>
                <c:pt idx="778">
                  <c:v>14741</c:v>
                </c:pt>
                <c:pt idx="779">
                  <c:v>14795</c:v>
                </c:pt>
                <c:pt idx="780">
                  <c:v>14773</c:v>
                </c:pt>
                <c:pt idx="781">
                  <c:v>14796</c:v>
                </c:pt>
                <c:pt idx="782">
                  <c:v>14793</c:v>
                </c:pt>
                <c:pt idx="783">
                  <c:v>14755</c:v>
                </c:pt>
                <c:pt idx="784">
                  <c:v>14829</c:v>
                </c:pt>
                <c:pt idx="785">
                  <c:v>14879</c:v>
                </c:pt>
                <c:pt idx="786">
                  <c:v>14954</c:v>
                </c:pt>
                <c:pt idx="787">
                  <c:v>14881</c:v>
                </c:pt>
                <c:pt idx="788">
                  <c:v>14938</c:v>
                </c:pt>
                <c:pt idx="789">
                  <c:v>14964</c:v>
                </c:pt>
                <c:pt idx="790">
                  <c:v>15052</c:v>
                </c:pt>
                <c:pt idx="791">
                  <c:v>15067</c:v>
                </c:pt>
                <c:pt idx="792">
                  <c:v>15106</c:v>
                </c:pt>
                <c:pt idx="793">
                  <c:v>14983</c:v>
                </c:pt>
                <c:pt idx="794">
                  <c:v>15075</c:v>
                </c:pt>
                <c:pt idx="795">
                  <c:v>15116</c:v>
                </c:pt>
                <c:pt idx="796">
                  <c:v>15087</c:v>
                </c:pt>
                <c:pt idx="797">
                  <c:v>15119</c:v>
                </c:pt>
                <c:pt idx="798">
                  <c:v>15114</c:v>
                </c:pt>
                <c:pt idx="799">
                  <c:v>15081</c:v>
                </c:pt>
                <c:pt idx="800">
                  <c:v>15219</c:v>
                </c:pt>
                <c:pt idx="801">
                  <c:v>15112</c:v>
                </c:pt>
                <c:pt idx="802">
                  <c:v>15148</c:v>
                </c:pt>
                <c:pt idx="803">
                  <c:v>15247</c:v>
                </c:pt>
                <c:pt idx="804">
                  <c:v>15277</c:v>
                </c:pt>
                <c:pt idx="805">
                  <c:v>15253</c:v>
                </c:pt>
                <c:pt idx="806">
                  <c:v>15166</c:v>
                </c:pt>
                <c:pt idx="807">
                  <c:v>15232</c:v>
                </c:pt>
                <c:pt idx="808">
                  <c:v>15241</c:v>
                </c:pt>
                <c:pt idx="809">
                  <c:v>15365</c:v>
                </c:pt>
                <c:pt idx="810">
                  <c:v>15273</c:v>
                </c:pt>
                <c:pt idx="811">
                  <c:v>15347</c:v>
                </c:pt>
                <c:pt idx="812">
                  <c:v>15356</c:v>
                </c:pt>
                <c:pt idx="813">
                  <c:v>15390</c:v>
                </c:pt>
                <c:pt idx="814">
                  <c:v>15419</c:v>
                </c:pt>
                <c:pt idx="815">
                  <c:v>15394</c:v>
                </c:pt>
                <c:pt idx="816">
                  <c:v>15427</c:v>
                </c:pt>
                <c:pt idx="817">
                  <c:v>15398</c:v>
                </c:pt>
                <c:pt idx="818">
                  <c:v>15477</c:v>
                </c:pt>
                <c:pt idx="819">
                  <c:v>15497</c:v>
                </c:pt>
                <c:pt idx="820">
                  <c:v>15510</c:v>
                </c:pt>
                <c:pt idx="821">
                  <c:v>15528</c:v>
                </c:pt>
                <c:pt idx="822">
                  <c:v>15514</c:v>
                </c:pt>
                <c:pt idx="823">
                  <c:v>15605</c:v>
                </c:pt>
                <c:pt idx="824">
                  <c:v>15583</c:v>
                </c:pt>
                <c:pt idx="825">
                  <c:v>15611</c:v>
                </c:pt>
                <c:pt idx="826">
                  <c:v>15647</c:v>
                </c:pt>
                <c:pt idx="827">
                  <c:v>15613</c:v>
                </c:pt>
                <c:pt idx="828">
                  <c:v>15646</c:v>
                </c:pt>
                <c:pt idx="829">
                  <c:v>15683</c:v>
                </c:pt>
                <c:pt idx="830">
                  <c:v>15698</c:v>
                </c:pt>
                <c:pt idx="831">
                  <c:v>15736</c:v>
                </c:pt>
                <c:pt idx="832">
                  <c:v>15706</c:v>
                </c:pt>
                <c:pt idx="833">
                  <c:v>15820</c:v>
                </c:pt>
                <c:pt idx="834">
                  <c:v>15828</c:v>
                </c:pt>
                <c:pt idx="835">
                  <c:v>15893</c:v>
                </c:pt>
                <c:pt idx="836">
                  <c:v>15911</c:v>
                </c:pt>
                <c:pt idx="837">
                  <c:v>15959</c:v>
                </c:pt>
                <c:pt idx="838">
                  <c:v>16019</c:v>
                </c:pt>
                <c:pt idx="839">
                  <c:v>16007</c:v>
                </c:pt>
                <c:pt idx="840">
                  <c:v>16088</c:v>
                </c:pt>
                <c:pt idx="841">
                  <c:v>16043</c:v>
                </c:pt>
                <c:pt idx="842">
                  <c:v>16060</c:v>
                </c:pt>
                <c:pt idx="843">
                  <c:v>16092</c:v>
                </c:pt>
                <c:pt idx="844">
                  <c:v>16096</c:v>
                </c:pt>
                <c:pt idx="845">
                  <c:v>16119</c:v>
                </c:pt>
                <c:pt idx="846">
                  <c:v>16134</c:v>
                </c:pt>
                <c:pt idx="847">
                  <c:v>16123</c:v>
                </c:pt>
                <c:pt idx="848">
                  <c:v>16141</c:v>
                </c:pt>
                <c:pt idx="849">
                  <c:v>16192</c:v>
                </c:pt>
                <c:pt idx="850">
                  <c:v>16166</c:v>
                </c:pt>
                <c:pt idx="851">
                  <c:v>16226</c:v>
                </c:pt>
                <c:pt idx="852">
                  <c:v>16243</c:v>
                </c:pt>
                <c:pt idx="853">
                  <c:v>16248</c:v>
                </c:pt>
                <c:pt idx="854">
                  <c:v>16251</c:v>
                </c:pt>
                <c:pt idx="855">
                  <c:v>16279</c:v>
                </c:pt>
                <c:pt idx="856">
                  <c:v>16304</c:v>
                </c:pt>
                <c:pt idx="857">
                  <c:v>16293</c:v>
                </c:pt>
                <c:pt idx="858">
                  <c:v>16377</c:v>
                </c:pt>
                <c:pt idx="859">
                  <c:v>16292</c:v>
                </c:pt>
                <c:pt idx="860">
                  <c:v>16410</c:v>
                </c:pt>
                <c:pt idx="861">
                  <c:v>16348</c:v>
                </c:pt>
                <c:pt idx="862">
                  <c:v>16341</c:v>
                </c:pt>
                <c:pt idx="863">
                  <c:v>16336</c:v>
                </c:pt>
                <c:pt idx="864">
                  <c:v>16441</c:v>
                </c:pt>
                <c:pt idx="865">
                  <c:v>16423</c:v>
                </c:pt>
                <c:pt idx="866">
                  <c:v>16512</c:v>
                </c:pt>
                <c:pt idx="867">
                  <c:v>16371</c:v>
                </c:pt>
                <c:pt idx="868">
                  <c:v>16506</c:v>
                </c:pt>
                <c:pt idx="869">
                  <c:v>16465</c:v>
                </c:pt>
                <c:pt idx="870">
                  <c:v>16513</c:v>
                </c:pt>
                <c:pt idx="871">
                  <c:v>16510</c:v>
                </c:pt>
                <c:pt idx="872">
                  <c:v>16636</c:v>
                </c:pt>
                <c:pt idx="873">
                  <c:v>16654</c:v>
                </c:pt>
                <c:pt idx="874">
                  <c:v>16689</c:v>
                </c:pt>
                <c:pt idx="875">
                  <c:v>16742</c:v>
                </c:pt>
                <c:pt idx="876">
                  <c:v>16746</c:v>
                </c:pt>
                <c:pt idx="877">
                  <c:v>16785</c:v>
                </c:pt>
                <c:pt idx="878">
                  <c:v>16841</c:v>
                </c:pt>
                <c:pt idx="879">
                  <c:v>16842</c:v>
                </c:pt>
                <c:pt idx="880">
                  <c:v>16868</c:v>
                </c:pt>
                <c:pt idx="881">
                  <c:v>16855</c:v>
                </c:pt>
                <c:pt idx="882">
                  <c:v>16908</c:v>
                </c:pt>
                <c:pt idx="883">
                  <c:v>16934</c:v>
                </c:pt>
                <c:pt idx="884">
                  <c:v>16971</c:v>
                </c:pt>
                <c:pt idx="885">
                  <c:v>16969</c:v>
                </c:pt>
                <c:pt idx="886">
                  <c:v>16897</c:v>
                </c:pt>
                <c:pt idx="887">
                  <c:v>16926</c:v>
                </c:pt>
                <c:pt idx="888">
                  <c:v>17026</c:v>
                </c:pt>
                <c:pt idx="889">
                  <c:v>16952</c:v>
                </c:pt>
                <c:pt idx="890">
                  <c:v>17015</c:v>
                </c:pt>
                <c:pt idx="891">
                  <c:v>16973</c:v>
                </c:pt>
                <c:pt idx="892">
                  <c:v>17001</c:v>
                </c:pt>
                <c:pt idx="893">
                  <c:v>16981</c:v>
                </c:pt>
                <c:pt idx="894">
                  <c:v>16970</c:v>
                </c:pt>
                <c:pt idx="895">
                  <c:v>17065</c:v>
                </c:pt>
                <c:pt idx="896">
                  <c:v>17123</c:v>
                </c:pt>
                <c:pt idx="897">
                  <c:v>17146</c:v>
                </c:pt>
                <c:pt idx="898">
                  <c:v>16979</c:v>
                </c:pt>
                <c:pt idx="899">
                  <c:v>16967</c:v>
                </c:pt>
                <c:pt idx="900">
                  <c:v>17070</c:v>
                </c:pt>
                <c:pt idx="901">
                  <c:v>17161</c:v>
                </c:pt>
                <c:pt idx="902">
                  <c:v>17155</c:v>
                </c:pt>
                <c:pt idx="903">
                  <c:v>17171</c:v>
                </c:pt>
                <c:pt idx="904">
                  <c:v>17178</c:v>
                </c:pt>
                <c:pt idx="905">
                  <c:v>17199</c:v>
                </c:pt>
                <c:pt idx="906">
                  <c:v>17236</c:v>
                </c:pt>
                <c:pt idx="907">
                  <c:v>17231</c:v>
                </c:pt>
                <c:pt idx="908">
                  <c:v>17345</c:v>
                </c:pt>
                <c:pt idx="909">
                  <c:v>17303</c:v>
                </c:pt>
                <c:pt idx="910">
                  <c:v>17362</c:v>
                </c:pt>
                <c:pt idx="911">
                  <c:v>17427</c:v>
                </c:pt>
                <c:pt idx="912">
                  <c:v>17449</c:v>
                </c:pt>
                <c:pt idx="913">
                  <c:v>17488</c:v>
                </c:pt>
                <c:pt idx="914">
                  <c:v>17495</c:v>
                </c:pt>
                <c:pt idx="915">
                  <c:v>17477</c:v>
                </c:pt>
                <c:pt idx="916">
                  <c:v>17483</c:v>
                </c:pt>
                <c:pt idx="917">
                  <c:v>17510</c:v>
                </c:pt>
                <c:pt idx="918">
                  <c:v>17581</c:v>
                </c:pt>
                <c:pt idx="919">
                  <c:v>17568</c:v>
                </c:pt>
                <c:pt idx="920">
                  <c:v>17587</c:v>
                </c:pt>
                <c:pt idx="921">
                  <c:v>17628</c:v>
                </c:pt>
                <c:pt idx="922">
                  <c:v>17662</c:v>
                </c:pt>
                <c:pt idx="923">
                  <c:v>17656</c:v>
                </c:pt>
                <c:pt idx="924">
                  <c:v>17704</c:v>
                </c:pt>
                <c:pt idx="925">
                  <c:v>17674</c:v>
                </c:pt>
                <c:pt idx="926">
                  <c:v>17682</c:v>
                </c:pt>
                <c:pt idx="927">
                  <c:v>17718</c:v>
                </c:pt>
                <c:pt idx="928">
                  <c:v>17690</c:v>
                </c:pt>
                <c:pt idx="929">
                  <c:v>17655</c:v>
                </c:pt>
                <c:pt idx="930">
                  <c:v>17768</c:v>
                </c:pt>
                <c:pt idx="931">
                  <c:v>17779</c:v>
                </c:pt>
                <c:pt idx="932">
                  <c:v>17784</c:v>
                </c:pt>
                <c:pt idx="933">
                  <c:v>17791</c:v>
                </c:pt>
                <c:pt idx="934">
                  <c:v>17868</c:v>
                </c:pt>
                <c:pt idx="935">
                  <c:v>17877</c:v>
                </c:pt>
                <c:pt idx="936">
                  <c:v>17864</c:v>
                </c:pt>
                <c:pt idx="937">
                  <c:v>17893</c:v>
                </c:pt>
                <c:pt idx="938">
                  <c:v>17957</c:v>
                </c:pt>
                <c:pt idx="939">
                  <c:v>17894</c:v>
                </c:pt>
                <c:pt idx="940">
                  <c:v>17861</c:v>
                </c:pt>
                <c:pt idx="941">
                  <c:v>17869</c:v>
                </c:pt>
                <c:pt idx="942">
                  <c:v>18007</c:v>
                </c:pt>
                <c:pt idx="943">
                  <c:v>17961</c:v>
                </c:pt>
                <c:pt idx="944">
                  <c:v>17987</c:v>
                </c:pt>
                <c:pt idx="945">
                  <c:v>18011</c:v>
                </c:pt>
                <c:pt idx="946">
                  <c:v>18036</c:v>
                </c:pt>
                <c:pt idx="947">
                  <c:v>18019</c:v>
                </c:pt>
                <c:pt idx="948">
                  <c:v>18061</c:v>
                </c:pt>
                <c:pt idx="949">
                  <c:v>18095</c:v>
                </c:pt>
                <c:pt idx="950">
                  <c:v>18051</c:v>
                </c:pt>
                <c:pt idx="951">
                  <c:v>18112</c:v>
                </c:pt>
                <c:pt idx="952">
                  <c:v>18187</c:v>
                </c:pt>
                <c:pt idx="953">
                  <c:v>18179</c:v>
                </c:pt>
                <c:pt idx="954">
                  <c:v>18223</c:v>
                </c:pt>
                <c:pt idx="955">
                  <c:v>18195</c:v>
                </c:pt>
                <c:pt idx="956">
                  <c:v>18255</c:v>
                </c:pt>
                <c:pt idx="957">
                  <c:v>18246</c:v>
                </c:pt>
                <c:pt idx="958">
                  <c:v>18324</c:v>
                </c:pt>
                <c:pt idx="959">
                  <c:v>18297</c:v>
                </c:pt>
                <c:pt idx="960">
                  <c:v>18339</c:v>
                </c:pt>
                <c:pt idx="961">
                  <c:v>18340</c:v>
                </c:pt>
                <c:pt idx="962">
                  <c:v>18335</c:v>
                </c:pt>
                <c:pt idx="963">
                  <c:v>18395</c:v>
                </c:pt>
                <c:pt idx="964">
                  <c:v>18384</c:v>
                </c:pt>
                <c:pt idx="965">
                  <c:v>18412</c:v>
                </c:pt>
                <c:pt idx="966">
                  <c:v>18441</c:v>
                </c:pt>
                <c:pt idx="967">
                  <c:v>18464</c:v>
                </c:pt>
                <c:pt idx="968">
                  <c:v>18543</c:v>
                </c:pt>
                <c:pt idx="969">
                  <c:v>18548</c:v>
                </c:pt>
                <c:pt idx="970">
                  <c:v>18590</c:v>
                </c:pt>
                <c:pt idx="971">
                  <c:v>18730</c:v>
                </c:pt>
                <c:pt idx="972">
                  <c:v>18737</c:v>
                </c:pt>
                <c:pt idx="973">
                  <c:v>18768</c:v>
                </c:pt>
                <c:pt idx="974">
                  <c:v>18801</c:v>
                </c:pt>
                <c:pt idx="975">
                  <c:v>18839</c:v>
                </c:pt>
                <c:pt idx="976">
                  <c:v>18815</c:v>
                </c:pt>
                <c:pt idx="977">
                  <c:v>18849</c:v>
                </c:pt>
                <c:pt idx="978">
                  <c:v>18884</c:v>
                </c:pt>
                <c:pt idx="979">
                  <c:v>18904</c:v>
                </c:pt>
                <c:pt idx="980">
                  <c:v>18863</c:v>
                </c:pt>
                <c:pt idx="981">
                  <c:v>18895</c:v>
                </c:pt>
                <c:pt idx="982">
                  <c:v>18942</c:v>
                </c:pt>
                <c:pt idx="983">
                  <c:v>18941</c:v>
                </c:pt>
                <c:pt idx="984">
                  <c:v>19012</c:v>
                </c:pt>
                <c:pt idx="985">
                  <c:v>19037</c:v>
                </c:pt>
                <c:pt idx="986">
                  <c:v>18958</c:v>
                </c:pt>
                <c:pt idx="987">
                  <c:v>19019</c:v>
                </c:pt>
                <c:pt idx="988">
                  <c:v>19118</c:v>
                </c:pt>
                <c:pt idx="989">
                  <c:v>19092</c:v>
                </c:pt>
                <c:pt idx="990">
                  <c:v>19111</c:v>
                </c:pt>
                <c:pt idx="991">
                  <c:v>19107</c:v>
                </c:pt>
                <c:pt idx="992">
                  <c:v>19199</c:v>
                </c:pt>
                <c:pt idx="993">
                  <c:v>19192</c:v>
                </c:pt>
                <c:pt idx="994">
                  <c:v>19191</c:v>
                </c:pt>
                <c:pt idx="995">
                  <c:v>19243</c:v>
                </c:pt>
                <c:pt idx="996">
                  <c:v>19278</c:v>
                </c:pt>
                <c:pt idx="997">
                  <c:v>19231</c:v>
                </c:pt>
                <c:pt idx="998">
                  <c:v>19237</c:v>
                </c:pt>
                <c:pt idx="999">
                  <c:v>19295</c:v>
                </c:pt>
                <c:pt idx="1000">
                  <c:v>19308</c:v>
                </c:pt>
                <c:pt idx="1001">
                  <c:v>19329</c:v>
                </c:pt>
                <c:pt idx="1002">
                  <c:v>19267</c:v>
                </c:pt>
                <c:pt idx="1003">
                  <c:v>19310</c:v>
                </c:pt>
                <c:pt idx="1004">
                  <c:v>19405</c:v>
                </c:pt>
                <c:pt idx="1005">
                  <c:v>19331</c:v>
                </c:pt>
                <c:pt idx="1006">
                  <c:v>19415</c:v>
                </c:pt>
                <c:pt idx="1007">
                  <c:v>19437</c:v>
                </c:pt>
                <c:pt idx="1008">
                  <c:v>19465</c:v>
                </c:pt>
                <c:pt idx="1009">
                  <c:v>19467</c:v>
                </c:pt>
                <c:pt idx="1010">
                  <c:v>19530</c:v>
                </c:pt>
                <c:pt idx="1011">
                  <c:v>19577</c:v>
                </c:pt>
                <c:pt idx="1012">
                  <c:v>19618</c:v>
                </c:pt>
                <c:pt idx="1013">
                  <c:v>19668</c:v>
                </c:pt>
                <c:pt idx="1014">
                  <c:v>19670</c:v>
                </c:pt>
                <c:pt idx="1015">
                  <c:v>19706</c:v>
                </c:pt>
                <c:pt idx="1016">
                  <c:v>19742</c:v>
                </c:pt>
                <c:pt idx="1017">
                  <c:v>19700</c:v>
                </c:pt>
                <c:pt idx="1018">
                  <c:v>19859</c:v>
                </c:pt>
                <c:pt idx="1019">
                  <c:v>19882</c:v>
                </c:pt>
                <c:pt idx="1020">
                  <c:v>19902</c:v>
                </c:pt>
                <c:pt idx="1021">
                  <c:v>19924</c:v>
                </c:pt>
                <c:pt idx="1022">
                  <c:v>20001</c:v>
                </c:pt>
                <c:pt idx="1023">
                  <c:v>20018</c:v>
                </c:pt>
                <c:pt idx="1024">
                  <c:v>20048</c:v>
                </c:pt>
                <c:pt idx="1025">
                  <c:v>20044</c:v>
                </c:pt>
                <c:pt idx="1026">
                  <c:v>20076</c:v>
                </c:pt>
                <c:pt idx="1027">
                  <c:v>20096</c:v>
                </c:pt>
                <c:pt idx="1028">
                  <c:v>20157</c:v>
                </c:pt>
                <c:pt idx="1029">
                  <c:v>20156</c:v>
                </c:pt>
                <c:pt idx="1030">
                  <c:v>20191</c:v>
                </c:pt>
                <c:pt idx="1031">
                  <c:v>20164</c:v>
                </c:pt>
                <c:pt idx="1032">
                  <c:v>20263</c:v>
                </c:pt>
                <c:pt idx="1033">
                  <c:v>20295</c:v>
                </c:pt>
                <c:pt idx="1034">
                  <c:v>20323</c:v>
                </c:pt>
                <c:pt idx="1035">
                  <c:v>20335</c:v>
                </c:pt>
                <c:pt idx="1036">
                  <c:v>20342</c:v>
                </c:pt>
                <c:pt idx="1037">
                  <c:v>20343</c:v>
                </c:pt>
                <c:pt idx="1038">
                  <c:v>20329</c:v>
                </c:pt>
                <c:pt idx="1039">
                  <c:v>20353</c:v>
                </c:pt>
                <c:pt idx="1040">
                  <c:v>20388</c:v>
                </c:pt>
                <c:pt idx="1041">
                  <c:v>20412</c:v>
                </c:pt>
                <c:pt idx="1042">
                  <c:v>20416</c:v>
                </c:pt>
                <c:pt idx="1043">
                  <c:v>20444</c:v>
                </c:pt>
                <c:pt idx="1044">
                  <c:v>20553</c:v>
                </c:pt>
                <c:pt idx="1045">
                  <c:v>20538</c:v>
                </c:pt>
                <c:pt idx="1046">
                  <c:v>20543</c:v>
                </c:pt>
                <c:pt idx="1047">
                  <c:v>20556</c:v>
                </c:pt>
                <c:pt idx="1048">
                  <c:v>20583</c:v>
                </c:pt>
                <c:pt idx="1049">
                  <c:v>20544</c:v>
                </c:pt>
                <c:pt idx="1050">
                  <c:v>20615</c:v>
                </c:pt>
                <c:pt idx="1051">
                  <c:v>20624</c:v>
                </c:pt>
                <c:pt idx="1052">
                  <c:v>20617</c:v>
                </c:pt>
                <c:pt idx="1053">
                  <c:v>20654</c:v>
                </c:pt>
                <c:pt idx="1054">
                  <c:v>20706</c:v>
                </c:pt>
                <c:pt idx="1055">
                  <c:v>20739</c:v>
                </c:pt>
                <c:pt idx="1056">
                  <c:v>20800</c:v>
                </c:pt>
                <c:pt idx="1057">
                  <c:v>20769</c:v>
                </c:pt>
                <c:pt idx="1058">
                  <c:v>20841</c:v>
                </c:pt>
                <c:pt idx="1059">
                  <c:v>20877</c:v>
                </c:pt>
                <c:pt idx="1060">
                  <c:v>20805</c:v>
                </c:pt>
                <c:pt idx="1061">
                  <c:v>20874</c:v>
                </c:pt>
                <c:pt idx="1062">
                  <c:v>20912</c:v>
                </c:pt>
                <c:pt idx="1063">
                  <c:v>20946</c:v>
                </c:pt>
                <c:pt idx="1064">
                  <c:v>20952</c:v>
                </c:pt>
                <c:pt idx="1065">
                  <c:v>20982</c:v>
                </c:pt>
                <c:pt idx="1066">
                  <c:v>20988</c:v>
                </c:pt>
                <c:pt idx="1067">
                  <c:v>21007</c:v>
                </c:pt>
                <c:pt idx="1068">
                  <c:v>20998</c:v>
                </c:pt>
                <c:pt idx="1069">
                  <c:v>21024</c:v>
                </c:pt>
                <c:pt idx="1070">
                  <c:v>21017</c:v>
                </c:pt>
                <c:pt idx="1071">
                  <c:v>21061</c:v>
                </c:pt>
                <c:pt idx="1072">
                  <c:v>21047</c:v>
                </c:pt>
                <c:pt idx="1073">
                  <c:v>21074</c:v>
                </c:pt>
                <c:pt idx="1074">
                  <c:v>21085</c:v>
                </c:pt>
                <c:pt idx="1075">
                  <c:v>21108</c:v>
                </c:pt>
                <c:pt idx="1076">
                  <c:v>21075</c:v>
                </c:pt>
                <c:pt idx="1077">
                  <c:v>20991</c:v>
                </c:pt>
                <c:pt idx="1078">
                  <c:v>21137</c:v>
                </c:pt>
                <c:pt idx="1079">
                  <c:v>21125</c:v>
                </c:pt>
                <c:pt idx="1080">
                  <c:v>21143</c:v>
                </c:pt>
                <c:pt idx="1081">
                  <c:v>21209</c:v>
                </c:pt>
                <c:pt idx="1082">
                  <c:v>21152</c:v>
                </c:pt>
                <c:pt idx="1083">
                  <c:v>21165</c:v>
                </c:pt>
                <c:pt idx="1084">
                  <c:v>21206</c:v>
                </c:pt>
                <c:pt idx="1085">
                  <c:v>21102</c:v>
                </c:pt>
                <c:pt idx="1086">
                  <c:v>21245</c:v>
                </c:pt>
                <c:pt idx="1087">
                  <c:v>21235</c:v>
                </c:pt>
                <c:pt idx="1088">
                  <c:v>21265</c:v>
                </c:pt>
                <c:pt idx="1089">
                  <c:v>21230</c:v>
                </c:pt>
                <c:pt idx="1090">
                  <c:v>21309</c:v>
                </c:pt>
                <c:pt idx="1091">
                  <c:v>21232</c:v>
                </c:pt>
                <c:pt idx="1092">
                  <c:v>21328</c:v>
                </c:pt>
                <c:pt idx="1093">
                  <c:v>21357</c:v>
                </c:pt>
                <c:pt idx="1094">
                  <c:v>21381</c:v>
                </c:pt>
                <c:pt idx="1095">
                  <c:v>21322</c:v>
                </c:pt>
                <c:pt idx="1096">
                  <c:v>21364</c:v>
                </c:pt>
                <c:pt idx="1097">
                  <c:v>21422</c:v>
                </c:pt>
                <c:pt idx="1098">
                  <c:v>21425</c:v>
                </c:pt>
                <c:pt idx="1099">
                  <c:v>21405</c:v>
                </c:pt>
                <c:pt idx="1100">
                  <c:v>21434</c:v>
                </c:pt>
                <c:pt idx="1101">
                  <c:v>21472</c:v>
                </c:pt>
                <c:pt idx="1102">
                  <c:v>21452</c:v>
                </c:pt>
                <c:pt idx="1103">
                  <c:v>21441</c:v>
                </c:pt>
                <c:pt idx="1104">
                  <c:v>21437</c:v>
                </c:pt>
                <c:pt idx="1105">
                  <c:v>21433</c:v>
                </c:pt>
                <c:pt idx="1106">
                  <c:v>21536</c:v>
                </c:pt>
                <c:pt idx="1107">
                  <c:v>21516</c:v>
                </c:pt>
                <c:pt idx="1108">
                  <c:v>21594</c:v>
                </c:pt>
                <c:pt idx="1109">
                  <c:v>21660</c:v>
                </c:pt>
                <c:pt idx="1110">
                  <c:v>21711</c:v>
                </c:pt>
                <c:pt idx="1111">
                  <c:v>21753</c:v>
                </c:pt>
                <c:pt idx="1112">
                  <c:v>21779</c:v>
                </c:pt>
                <c:pt idx="1113">
                  <c:v>21805</c:v>
                </c:pt>
                <c:pt idx="1114">
                  <c:v>21815</c:v>
                </c:pt>
                <c:pt idx="1115">
                  <c:v>21838</c:v>
                </c:pt>
                <c:pt idx="1116">
                  <c:v>21835</c:v>
                </c:pt>
                <c:pt idx="1117">
                  <c:v>21837</c:v>
                </c:pt>
                <c:pt idx="1118">
                  <c:v>21883</c:v>
                </c:pt>
                <c:pt idx="1119">
                  <c:v>21909</c:v>
                </c:pt>
                <c:pt idx="1120">
                  <c:v>21935</c:v>
                </c:pt>
                <c:pt idx="1121">
                  <c:v>21858</c:v>
                </c:pt>
                <c:pt idx="1122">
                  <c:v>21913</c:v>
                </c:pt>
                <c:pt idx="1123">
                  <c:v>21941</c:v>
                </c:pt>
                <c:pt idx="1124">
                  <c:v>22006</c:v>
                </c:pt>
                <c:pt idx="1125">
                  <c:v>22007</c:v>
                </c:pt>
                <c:pt idx="1126">
                  <c:v>22005</c:v>
                </c:pt>
                <c:pt idx="1127">
                  <c:v>22025</c:v>
                </c:pt>
                <c:pt idx="1128">
                  <c:v>22051</c:v>
                </c:pt>
                <c:pt idx="1129">
                  <c:v>22078</c:v>
                </c:pt>
                <c:pt idx="1130">
                  <c:v>22024</c:v>
                </c:pt>
                <c:pt idx="1131">
                  <c:v>22057</c:v>
                </c:pt>
                <c:pt idx="1132">
                  <c:v>22027</c:v>
                </c:pt>
                <c:pt idx="1133">
                  <c:v>22108</c:v>
                </c:pt>
                <c:pt idx="1134">
                  <c:v>22086</c:v>
                </c:pt>
                <c:pt idx="1135">
                  <c:v>22047</c:v>
                </c:pt>
                <c:pt idx="1136">
                  <c:v>22144</c:v>
                </c:pt>
                <c:pt idx="1137">
                  <c:v>22090</c:v>
                </c:pt>
                <c:pt idx="1138">
                  <c:v>22151</c:v>
                </c:pt>
                <c:pt idx="1139">
                  <c:v>22207</c:v>
                </c:pt>
                <c:pt idx="1140">
                  <c:v>22055</c:v>
                </c:pt>
                <c:pt idx="1141">
                  <c:v>22209</c:v>
                </c:pt>
                <c:pt idx="1142">
                  <c:v>22231</c:v>
                </c:pt>
                <c:pt idx="1143">
                  <c:v>22163</c:v>
                </c:pt>
                <c:pt idx="1144">
                  <c:v>22319</c:v>
                </c:pt>
                <c:pt idx="1145">
                  <c:v>22346</c:v>
                </c:pt>
                <c:pt idx="1146">
                  <c:v>22369</c:v>
                </c:pt>
                <c:pt idx="1147">
                  <c:v>22400</c:v>
                </c:pt>
                <c:pt idx="1148">
                  <c:v>22436</c:v>
                </c:pt>
                <c:pt idx="1149">
                  <c:v>22422</c:v>
                </c:pt>
                <c:pt idx="1150">
                  <c:v>22434</c:v>
                </c:pt>
                <c:pt idx="1151">
                  <c:v>22443</c:v>
                </c:pt>
                <c:pt idx="1152">
                  <c:v>22454</c:v>
                </c:pt>
                <c:pt idx="1153">
                  <c:v>22534</c:v>
                </c:pt>
                <c:pt idx="1154">
                  <c:v>22522</c:v>
                </c:pt>
                <c:pt idx="1155">
                  <c:v>22580</c:v>
                </c:pt>
                <c:pt idx="1156">
                  <c:v>22606</c:v>
                </c:pt>
                <c:pt idx="1157">
                  <c:v>22558</c:v>
                </c:pt>
                <c:pt idx="1158">
                  <c:v>22608</c:v>
                </c:pt>
                <c:pt idx="1159">
                  <c:v>22621</c:v>
                </c:pt>
                <c:pt idx="1160">
                  <c:v>22661</c:v>
                </c:pt>
                <c:pt idx="1161">
                  <c:v>22741</c:v>
                </c:pt>
                <c:pt idx="1162">
                  <c:v>22771</c:v>
                </c:pt>
                <c:pt idx="1163">
                  <c:v>22600</c:v>
                </c:pt>
                <c:pt idx="1164">
                  <c:v>22687</c:v>
                </c:pt>
                <c:pt idx="1165">
                  <c:v>22828</c:v>
                </c:pt>
                <c:pt idx="1166">
                  <c:v>22844</c:v>
                </c:pt>
                <c:pt idx="1167">
                  <c:v>22744</c:v>
                </c:pt>
                <c:pt idx="1168">
                  <c:v>22800</c:v>
                </c:pt>
                <c:pt idx="1169">
                  <c:v>22829</c:v>
                </c:pt>
                <c:pt idx="1170">
                  <c:v>22871</c:v>
                </c:pt>
                <c:pt idx="1171">
                  <c:v>22899</c:v>
                </c:pt>
                <c:pt idx="1172">
                  <c:v>22923</c:v>
                </c:pt>
                <c:pt idx="1173">
                  <c:v>22934</c:v>
                </c:pt>
                <c:pt idx="1174">
                  <c:v>22955</c:v>
                </c:pt>
                <c:pt idx="1175">
                  <c:v>22972</c:v>
                </c:pt>
                <c:pt idx="1176">
                  <c:v>22974</c:v>
                </c:pt>
                <c:pt idx="1177">
                  <c:v>22964</c:v>
                </c:pt>
                <c:pt idx="1178">
                  <c:v>23011</c:v>
                </c:pt>
                <c:pt idx="1179">
                  <c:v>23025</c:v>
                </c:pt>
                <c:pt idx="1180">
                  <c:v>23031</c:v>
                </c:pt>
                <c:pt idx="1181">
                  <c:v>23007</c:v>
                </c:pt>
                <c:pt idx="1182">
                  <c:v>23088</c:v>
                </c:pt>
                <c:pt idx="1183">
                  <c:v>23057</c:v>
                </c:pt>
                <c:pt idx="1184">
                  <c:v>22998</c:v>
                </c:pt>
                <c:pt idx="1185">
                  <c:v>23127</c:v>
                </c:pt>
                <c:pt idx="1186">
                  <c:v>23081</c:v>
                </c:pt>
                <c:pt idx="1187">
                  <c:v>23116</c:v>
                </c:pt>
                <c:pt idx="1188">
                  <c:v>23115</c:v>
                </c:pt>
                <c:pt idx="1189">
                  <c:v>23121</c:v>
                </c:pt>
                <c:pt idx="1190">
                  <c:v>23181</c:v>
                </c:pt>
                <c:pt idx="1191">
                  <c:v>23182</c:v>
                </c:pt>
                <c:pt idx="1192">
                  <c:v>23180</c:v>
                </c:pt>
                <c:pt idx="1193">
                  <c:v>23219</c:v>
                </c:pt>
                <c:pt idx="1194">
                  <c:v>23247</c:v>
                </c:pt>
                <c:pt idx="1195">
                  <c:v>23271</c:v>
                </c:pt>
                <c:pt idx="1196">
                  <c:v>23221</c:v>
                </c:pt>
                <c:pt idx="1197">
                  <c:v>23085</c:v>
                </c:pt>
                <c:pt idx="1198">
                  <c:v>23313</c:v>
                </c:pt>
                <c:pt idx="1199">
                  <c:v>23332</c:v>
                </c:pt>
                <c:pt idx="1200">
                  <c:v>23351</c:v>
                </c:pt>
                <c:pt idx="1201">
                  <c:v>23385</c:v>
                </c:pt>
                <c:pt idx="1202">
                  <c:v>23360</c:v>
                </c:pt>
                <c:pt idx="1203">
                  <c:v>23381</c:v>
                </c:pt>
                <c:pt idx="1204">
                  <c:v>23448</c:v>
                </c:pt>
                <c:pt idx="1205">
                  <c:v>23424</c:v>
                </c:pt>
                <c:pt idx="1206">
                  <c:v>23477</c:v>
                </c:pt>
                <c:pt idx="1207">
                  <c:v>23472</c:v>
                </c:pt>
                <c:pt idx="1208">
                  <c:v>23497</c:v>
                </c:pt>
                <c:pt idx="1209">
                  <c:v>23517</c:v>
                </c:pt>
                <c:pt idx="1210">
                  <c:v>23484</c:v>
                </c:pt>
                <c:pt idx="1211">
                  <c:v>23501</c:v>
                </c:pt>
                <c:pt idx="1212">
                  <c:v>23486</c:v>
                </c:pt>
                <c:pt idx="1213">
                  <c:v>23585</c:v>
                </c:pt>
                <c:pt idx="1214">
                  <c:v>23520</c:v>
                </c:pt>
                <c:pt idx="1215">
                  <c:v>23571</c:v>
                </c:pt>
                <c:pt idx="1216">
                  <c:v>23635</c:v>
                </c:pt>
                <c:pt idx="1217">
                  <c:v>23651</c:v>
                </c:pt>
                <c:pt idx="1218">
                  <c:v>23660</c:v>
                </c:pt>
                <c:pt idx="1219">
                  <c:v>23663</c:v>
                </c:pt>
                <c:pt idx="1220">
                  <c:v>23658</c:v>
                </c:pt>
                <c:pt idx="1221">
                  <c:v>23675</c:v>
                </c:pt>
                <c:pt idx="1222">
                  <c:v>23672</c:v>
                </c:pt>
                <c:pt idx="1223">
                  <c:v>23670</c:v>
                </c:pt>
                <c:pt idx="1224">
                  <c:v>23747</c:v>
                </c:pt>
                <c:pt idx="1225">
                  <c:v>23785</c:v>
                </c:pt>
                <c:pt idx="1226">
                  <c:v>23790</c:v>
                </c:pt>
                <c:pt idx="1227">
                  <c:v>23797</c:v>
                </c:pt>
                <c:pt idx="1228">
                  <c:v>23798</c:v>
                </c:pt>
                <c:pt idx="1229">
                  <c:v>23802</c:v>
                </c:pt>
                <c:pt idx="1230">
                  <c:v>23810</c:v>
                </c:pt>
                <c:pt idx="1231">
                  <c:v>23866</c:v>
                </c:pt>
                <c:pt idx="1232">
                  <c:v>23907</c:v>
                </c:pt>
                <c:pt idx="1233">
                  <c:v>23861</c:v>
                </c:pt>
                <c:pt idx="1234">
                  <c:v>23872</c:v>
                </c:pt>
                <c:pt idx="1235">
                  <c:v>23933</c:v>
                </c:pt>
                <c:pt idx="1236">
                  <c:v>24041</c:v>
                </c:pt>
                <c:pt idx="1237">
                  <c:v>24043</c:v>
                </c:pt>
                <c:pt idx="1238">
                  <c:v>24071</c:v>
                </c:pt>
                <c:pt idx="1239">
                  <c:v>24100</c:v>
                </c:pt>
                <c:pt idx="1240">
                  <c:v>24134</c:v>
                </c:pt>
                <c:pt idx="1241">
                  <c:v>24148</c:v>
                </c:pt>
                <c:pt idx="1242">
                  <c:v>24126</c:v>
                </c:pt>
                <c:pt idx="1243">
                  <c:v>24141</c:v>
                </c:pt>
                <c:pt idx="1244">
                  <c:v>24128</c:v>
                </c:pt>
                <c:pt idx="1245">
                  <c:v>24135</c:v>
                </c:pt>
                <c:pt idx="1246">
                  <c:v>24209</c:v>
                </c:pt>
                <c:pt idx="1247">
                  <c:v>24202</c:v>
                </c:pt>
                <c:pt idx="1248">
                  <c:v>24145</c:v>
                </c:pt>
                <c:pt idx="1249">
                  <c:v>24193</c:v>
                </c:pt>
                <c:pt idx="1250">
                  <c:v>24254</c:v>
                </c:pt>
                <c:pt idx="1251">
                  <c:v>24261</c:v>
                </c:pt>
                <c:pt idx="1252">
                  <c:v>24287</c:v>
                </c:pt>
                <c:pt idx="1253">
                  <c:v>24316</c:v>
                </c:pt>
                <c:pt idx="1254">
                  <c:v>24289</c:v>
                </c:pt>
                <c:pt idx="1255">
                  <c:v>24282</c:v>
                </c:pt>
                <c:pt idx="1256">
                  <c:v>24358</c:v>
                </c:pt>
                <c:pt idx="1257">
                  <c:v>24313</c:v>
                </c:pt>
                <c:pt idx="1258">
                  <c:v>24364</c:v>
                </c:pt>
                <c:pt idx="1259">
                  <c:v>24385</c:v>
                </c:pt>
                <c:pt idx="1260">
                  <c:v>24347</c:v>
                </c:pt>
                <c:pt idx="1261">
                  <c:v>24397</c:v>
                </c:pt>
                <c:pt idx="1262">
                  <c:v>24403</c:v>
                </c:pt>
                <c:pt idx="1263">
                  <c:v>24436</c:v>
                </c:pt>
                <c:pt idx="1264">
                  <c:v>24438</c:v>
                </c:pt>
                <c:pt idx="1265">
                  <c:v>24523</c:v>
                </c:pt>
                <c:pt idx="1266">
                  <c:v>24486</c:v>
                </c:pt>
                <c:pt idx="1267">
                  <c:v>24547</c:v>
                </c:pt>
                <c:pt idx="1268">
                  <c:v>24580</c:v>
                </c:pt>
                <c:pt idx="1269">
                  <c:v>24576</c:v>
                </c:pt>
                <c:pt idx="1270">
                  <c:v>24592</c:v>
                </c:pt>
                <c:pt idx="1271">
                  <c:v>24598</c:v>
                </c:pt>
                <c:pt idx="1272">
                  <c:v>24603</c:v>
                </c:pt>
                <c:pt idx="1273">
                  <c:v>24564</c:v>
                </c:pt>
                <c:pt idx="1274">
                  <c:v>24605</c:v>
                </c:pt>
                <c:pt idx="1275">
                  <c:v>24639</c:v>
                </c:pt>
                <c:pt idx="1276">
                  <c:v>24658</c:v>
                </c:pt>
                <c:pt idx="1277">
                  <c:v>24689</c:v>
                </c:pt>
                <c:pt idx="1278">
                  <c:v>24675</c:v>
                </c:pt>
                <c:pt idx="1279">
                  <c:v>24701</c:v>
                </c:pt>
                <c:pt idx="1280">
                  <c:v>24738</c:v>
                </c:pt>
                <c:pt idx="1281">
                  <c:v>24756</c:v>
                </c:pt>
                <c:pt idx="1282">
                  <c:v>24780</c:v>
                </c:pt>
                <c:pt idx="1283">
                  <c:v>24772</c:v>
                </c:pt>
                <c:pt idx="1284">
                  <c:v>24791</c:v>
                </c:pt>
                <c:pt idx="1285">
                  <c:v>24859</c:v>
                </c:pt>
                <c:pt idx="1286">
                  <c:v>24907</c:v>
                </c:pt>
                <c:pt idx="1287">
                  <c:v>24927</c:v>
                </c:pt>
                <c:pt idx="1288">
                  <c:v>24935</c:v>
                </c:pt>
                <c:pt idx="1289">
                  <c:v>24936</c:v>
                </c:pt>
                <c:pt idx="1290">
                  <c:v>24976</c:v>
                </c:pt>
                <c:pt idx="1291">
                  <c:v>24942</c:v>
                </c:pt>
                <c:pt idx="1292">
                  <c:v>25017</c:v>
                </c:pt>
                <c:pt idx="1293">
                  <c:v>25027</c:v>
                </c:pt>
                <c:pt idx="1294">
                  <c:v>25061</c:v>
                </c:pt>
                <c:pt idx="1295">
                  <c:v>25141</c:v>
                </c:pt>
                <c:pt idx="1296">
                  <c:v>25203</c:v>
                </c:pt>
                <c:pt idx="1297">
                  <c:v>25204</c:v>
                </c:pt>
                <c:pt idx="1298">
                  <c:v>25225</c:v>
                </c:pt>
                <c:pt idx="1299">
                  <c:v>25240</c:v>
                </c:pt>
                <c:pt idx="1300">
                  <c:v>25221</c:v>
                </c:pt>
                <c:pt idx="1301">
                  <c:v>25265</c:v>
                </c:pt>
                <c:pt idx="1302">
                  <c:v>25267</c:v>
                </c:pt>
                <c:pt idx="1303">
                  <c:v>25279</c:v>
                </c:pt>
                <c:pt idx="1304">
                  <c:v>25252</c:v>
                </c:pt>
                <c:pt idx="1305">
                  <c:v>25307</c:v>
                </c:pt>
                <c:pt idx="1306">
                  <c:v>25318</c:v>
                </c:pt>
                <c:pt idx="1307">
                  <c:v>25303</c:v>
                </c:pt>
                <c:pt idx="1308">
                  <c:v>25328</c:v>
                </c:pt>
                <c:pt idx="1309">
                  <c:v>25289</c:v>
                </c:pt>
                <c:pt idx="1310">
                  <c:v>25437</c:v>
                </c:pt>
                <c:pt idx="1311">
                  <c:v>25475</c:v>
                </c:pt>
                <c:pt idx="1312">
                  <c:v>25461</c:v>
                </c:pt>
                <c:pt idx="1313">
                  <c:v>25480</c:v>
                </c:pt>
                <c:pt idx="1314">
                  <c:v>25594</c:v>
                </c:pt>
                <c:pt idx="1315">
                  <c:v>25553</c:v>
                </c:pt>
                <c:pt idx="1316">
                  <c:v>25624</c:v>
                </c:pt>
                <c:pt idx="1317">
                  <c:v>25636</c:v>
                </c:pt>
                <c:pt idx="1318">
                  <c:v>25675</c:v>
                </c:pt>
                <c:pt idx="1319">
                  <c:v>25653</c:v>
                </c:pt>
                <c:pt idx="1320">
                  <c:v>25678</c:v>
                </c:pt>
                <c:pt idx="1321">
                  <c:v>25690</c:v>
                </c:pt>
                <c:pt idx="1322">
                  <c:v>25726</c:v>
                </c:pt>
                <c:pt idx="1323">
                  <c:v>25694</c:v>
                </c:pt>
                <c:pt idx="1324">
                  <c:v>25772</c:v>
                </c:pt>
                <c:pt idx="1325">
                  <c:v>25758</c:v>
                </c:pt>
                <c:pt idx="1326">
                  <c:v>25831</c:v>
                </c:pt>
                <c:pt idx="1327">
                  <c:v>25820</c:v>
                </c:pt>
                <c:pt idx="1328">
                  <c:v>25901</c:v>
                </c:pt>
                <c:pt idx="1329">
                  <c:v>25905</c:v>
                </c:pt>
                <c:pt idx="1330">
                  <c:v>25934</c:v>
                </c:pt>
                <c:pt idx="1331">
                  <c:v>25942</c:v>
                </c:pt>
                <c:pt idx="1332">
                  <c:v>25980</c:v>
                </c:pt>
                <c:pt idx="1333">
                  <c:v>26044</c:v>
                </c:pt>
                <c:pt idx="1334">
                  <c:v>25960</c:v>
                </c:pt>
                <c:pt idx="1335">
                  <c:v>26094</c:v>
                </c:pt>
                <c:pt idx="1336">
                  <c:v>26110</c:v>
                </c:pt>
                <c:pt idx="1337">
                  <c:v>26101</c:v>
                </c:pt>
                <c:pt idx="1338">
                  <c:v>26154</c:v>
                </c:pt>
                <c:pt idx="1339">
                  <c:v>26196</c:v>
                </c:pt>
                <c:pt idx="1340">
                  <c:v>26193</c:v>
                </c:pt>
                <c:pt idx="1341">
                  <c:v>26260</c:v>
                </c:pt>
                <c:pt idx="1342">
                  <c:v>26249</c:v>
                </c:pt>
                <c:pt idx="1343">
                  <c:v>26278</c:v>
                </c:pt>
                <c:pt idx="1344">
                  <c:v>26265</c:v>
                </c:pt>
                <c:pt idx="1345">
                  <c:v>26293</c:v>
                </c:pt>
                <c:pt idx="1346">
                  <c:v>26312</c:v>
                </c:pt>
                <c:pt idx="1347">
                  <c:v>26339</c:v>
                </c:pt>
                <c:pt idx="1348">
                  <c:v>26323</c:v>
                </c:pt>
                <c:pt idx="1349">
                  <c:v>26343</c:v>
                </c:pt>
                <c:pt idx="1350">
                  <c:v>26400</c:v>
                </c:pt>
                <c:pt idx="1351">
                  <c:v>26404</c:v>
                </c:pt>
                <c:pt idx="1352">
                  <c:v>26443</c:v>
                </c:pt>
                <c:pt idx="1353">
                  <c:v>26418</c:v>
                </c:pt>
                <c:pt idx="1354">
                  <c:v>26464</c:v>
                </c:pt>
                <c:pt idx="1355">
                  <c:v>26487</c:v>
                </c:pt>
                <c:pt idx="1356">
                  <c:v>26562</c:v>
                </c:pt>
                <c:pt idx="1357">
                  <c:v>26577</c:v>
                </c:pt>
                <c:pt idx="1358">
                  <c:v>26584</c:v>
                </c:pt>
                <c:pt idx="1359">
                  <c:v>26613</c:v>
                </c:pt>
                <c:pt idx="1360">
                  <c:v>26633</c:v>
                </c:pt>
                <c:pt idx="1361">
                  <c:v>26679</c:v>
                </c:pt>
                <c:pt idx="1362">
                  <c:v>26695</c:v>
                </c:pt>
                <c:pt idx="1363">
                  <c:v>26726</c:v>
                </c:pt>
                <c:pt idx="1364">
                  <c:v>26728</c:v>
                </c:pt>
                <c:pt idx="1365">
                  <c:v>26710</c:v>
                </c:pt>
                <c:pt idx="1366">
                  <c:v>26793</c:v>
                </c:pt>
                <c:pt idx="1367">
                  <c:v>26834</c:v>
                </c:pt>
                <c:pt idx="1368">
                  <c:v>26829</c:v>
                </c:pt>
                <c:pt idx="1369">
                  <c:v>26832</c:v>
                </c:pt>
                <c:pt idx="1370">
                  <c:v>26812</c:v>
                </c:pt>
                <c:pt idx="1371">
                  <c:v>26873</c:v>
                </c:pt>
                <c:pt idx="1372">
                  <c:v>26893</c:v>
                </c:pt>
                <c:pt idx="1373">
                  <c:v>26968</c:v>
                </c:pt>
                <c:pt idx="1374">
                  <c:v>26961</c:v>
                </c:pt>
                <c:pt idx="1375">
                  <c:v>27006</c:v>
                </c:pt>
                <c:pt idx="1376">
                  <c:v>27020</c:v>
                </c:pt>
                <c:pt idx="1377">
                  <c:v>27050</c:v>
                </c:pt>
                <c:pt idx="1378">
                  <c:v>27074</c:v>
                </c:pt>
                <c:pt idx="1379">
                  <c:v>27057</c:v>
                </c:pt>
                <c:pt idx="1380">
                  <c:v>27058</c:v>
                </c:pt>
                <c:pt idx="1381">
                  <c:v>27087</c:v>
                </c:pt>
                <c:pt idx="1382">
                  <c:v>27079</c:v>
                </c:pt>
                <c:pt idx="1383">
                  <c:v>27156</c:v>
                </c:pt>
                <c:pt idx="1384">
                  <c:v>27205</c:v>
                </c:pt>
                <c:pt idx="1385">
                  <c:v>27191</c:v>
                </c:pt>
                <c:pt idx="1386">
                  <c:v>27209</c:v>
                </c:pt>
                <c:pt idx="1387">
                  <c:v>27220</c:v>
                </c:pt>
                <c:pt idx="1388">
                  <c:v>27271</c:v>
                </c:pt>
                <c:pt idx="1389">
                  <c:v>27264</c:v>
                </c:pt>
                <c:pt idx="1390">
                  <c:v>27329</c:v>
                </c:pt>
                <c:pt idx="1391">
                  <c:v>27312</c:v>
                </c:pt>
                <c:pt idx="1392">
                  <c:v>27340</c:v>
                </c:pt>
                <c:pt idx="1393">
                  <c:v>27368</c:v>
                </c:pt>
                <c:pt idx="1394">
                  <c:v>27388</c:v>
                </c:pt>
                <c:pt idx="1395">
                  <c:v>27478</c:v>
                </c:pt>
                <c:pt idx="1396">
                  <c:v>27532</c:v>
                </c:pt>
                <c:pt idx="1397">
                  <c:v>27558</c:v>
                </c:pt>
                <c:pt idx="1398">
                  <c:v>27573</c:v>
                </c:pt>
                <c:pt idx="1399">
                  <c:v>27576</c:v>
                </c:pt>
                <c:pt idx="1400">
                  <c:v>27585</c:v>
                </c:pt>
                <c:pt idx="1401">
                  <c:v>27587</c:v>
                </c:pt>
                <c:pt idx="1402">
                  <c:v>27588</c:v>
                </c:pt>
                <c:pt idx="1403">
                  <c:v>27664</c:v>
                </c:pt>
                <c:pt idx="1404">
                  <c:v>27619</c:v>
                </c:pt>
                <c:pt idx="1405">
                  <c:v>27693</c:v>
                </c:pt>
                <c:pt idx="1406">
                  <c:v>27691</c:v>
                </c:pt>
                <c:pt idx="1407">
                  <c:v>27726</c:v>
                </c:pt>
                <c:pt idx="1408">
                  <c:v>27711</c:v>
                </c:pt>
                <c:pt idx="1409">
                  <c:v>27788</c:v>
                </c:pt>
                <c:pt idx="1410">
                  <c:v>27783</c:v>
                </c:pt>
                <c:pt idx="1411">
                  <c:v>27818</c:v>
                </c:pt>
                <c:pt idx="1412">
                  <c:v>27797</c:v>
                </c:pt>
                <c:pt idx="1413">
                  <c:v>27863</c:v>
                </c:pt>
                <c:pt idx="1414">
                  <c:v>27867</c:v>
                </c:pt>
                <c:pt idx="1415">
                  <c:v>27868</c:v>
                </c:pt>
                <c:pt idx="1416">
                  <c:v>27852</c:v>
                </c:pt>
                <c:pt idx="1417">
                  <c:v>27873</c:v>
                </c:pt>
                <c:pt idx="1418">
                  <c:v>27938</c:v>
                </c:pt>
                <c:pt idx="1419">
                  <c:v>27942</c:v>
                </c:pt>
                <c:pt idx="1420">
                  <c:v>27959</c:v>
                </c:pt>
                <c:pt idx="1421">
                  <c:v>27943</c:v>
                </c:pt>
                <c:pt idx="1422">
                  <c:v>27926</c:v>
                </c:pt>
                <c:pt idx="1423">
                  <c:v>28037</c:v>
                </c:pt>
                <c:pt idx="1424">
                  <c:v>27989</c:v>
                </c:pt>
                <c:pt idx="1425">
                  <c:v>28047</c:v>
                </c:pt>
                <c:pt idx="1426">
                  <c:v>28057</c:v>
                </c:pt>
                <c:pt idx="1427">
                  <c:v>28088</c:v>
                </c:pt>
                <c:pt idx="1428">
                  <c:v>28112</c:v>
                </c:pt>
                <c:pt idx="1429">
                  <c:v>28130</c:v>
                </c:pt>
                <c:pt idx="1430">
                  <c:v>28114</c:v>
                </c:pt>
                <c:pt idx="1431">
                  <c:v>28119</c:v>
                </c:pt>
                <c:pt idx="1432">
                  <c:v>28157</c:v>
                </c:pt>
                <c:pt idx="1433">
                  <c:v>28171</c:v>
                </c:pt>
                <c:pt idx="1434">
                  <c:v>28173</c:v>
                </c:pt>
                <c:pt idx="1435">
                  <c:v>28204</c:v>
                </c:pt>
                <c:pt idx="1436">
                  <c:v>28158</c:v>
                </c:pt>
                <c:pt idx="1437">
                  <c:v>28177</c:v>
                </c:pt>
                <c:pt idx="1438">
                  <c:v>28223</c:v>
                </c:pt>
                <c:pt idx="1439">
                  <c:v>28202</c:v>
                </c:pt>
                <c:pt idx="1440">
                  <c:v>28235</c:v>
                </c:pt>
                <c:pt idx="1441">
                  <c:v>28206</c:v>
                </c:pt>
                <c:pt idx="1442">
                  <c:v>28296</c:v>
                </c:pt>
                <c:pt idx="1443">
                  <c:v>28343</c:v>
                </c:pt>
                <c:pt idx="1444">
                  <c:v>28366</c:v>
                </c:pt>
                <c:pt idx="1445">
                  <c:v>28272</c:v>
                </c:pt>
                <c:pt idx="1446">
                  <c:v>28300</c:v>
                </c:pt>
                <c:pt idx="1447">
                  <c:v>28319</c:v>
                </c:pt>
                <c:pt idx="1448">
                  <c:v>28409</c:v>
                </c:pt>
                <c:pt idx="1449">
                  <c:v>28458</c:v>
                </c:pt>
                <c:pt idx="1450">
                  <c:v>28353</c:v>
                </c:pt>
                <c:pt idx="1451">
                  <c:v>28388</c:v>
                </c:pt>
                <c:pt idx="1452">
                  <c:v>28482</c:v>
                </c:pt>
                <c:pt idx="1453">
                  <c:v>28440</c:v>
                </c:pt>
                <c:pt idx="1454">
                  <c:v>28466</c:v>
                </c:pt>
                <c:pt idx="1455">
                  <c:v>28494</c:v>
                </c:pt>
                <c:pt idx="1456">
                  <c:v>28564</c:v>
                </c:pt>
                <c:pt idx="1457">
                  <c:v>28554</c:v>
                </c:pt>
                <c:pt idx="1458">
                  <c:v>28589</c:v>
                </c:pt>
                <c:pt idx="1459">
                  <c:v>28578</c:v>
                </c:pt>
                <c:pt idx="1460">
                  <c:v>28639</c:v>
                </c:pt>
                <c:pt idx="1461">
                  <c:v>28630</c:v>
                </c:pt>
                <c:pt idx="1462">
                  <c:v>28618</c:v>
                </c:pt>
                <c:pt idx="1463">
                  <c:v>28631</c:v>
                </c:pt>
                <c:pt idx="1464">
                  <c:v>28706</c:v>
                </c:pt>
                <c:pt idx="1465">
                  <c:v>28740</c:v>
                </c:pt>
                <c:pt idx="1466">
                  <c:v>28690</c:v>
                </c:pt>
                <c:pt idx="1467">
                  <c:v>28778</c:v>
                </c:pt>
                <c:pt idx="1468">
                  <c:v>28723</c:v>
                </c:pt>
                <c:pt idx="1469">
                  <c:v>28751</c:v>
                </c:pt>
                <c:pt idx="1470">
                  <c:v>28864</c:v>
                </c:pt>
                <c:pt idx="1471">
                  <c:v>28793</c:v>
                </c:pt>
                <c:pt idx="1472">
                  <c:v>28775</c:v>
                </c:pt>
                <c:pt idx="1473">
                  <c:v>28887</c:v>
                </c:pt>
                <c:pt idx="1474">
                  <c:v>28844</c:v>
                </c:pt>
                <c:pt idx="1475">
                  <c:v>28932</c:v>
                </c:pt>
                <c:pt idx="1476">
                  <c:v>28943</c:v>
                </c:pt>
                <c:pt idx="1477">
                  <c:v>28878</c:v>
                </c:pt>
                <c:pt idx="1478">
                  <c:v>28874</c:v>
                </c:pt>
                <c:pt idx="1479">
                  <c:v>28972</c:v>
                </c:pt>
                <c:pt idx="1480">
                  <c:v>28950</c:v>
                </c:pt>
                <c:pt idx="1481">
                  <c:v>28981</c:v>
                </c:pt>
                <c:pt idx="1482">
                  <c:v>28944</c:v>
                </c:pt>
                <c:pt idx="1483">
                  <c:v>28977</c:v>
                </c:pt>
                <c:pt idx="1484">
                  <c:v>29055</c:v>
                </c:pt>
                <c:pt idx="1485">
                  <c:v>28983</c:v>
                </c:pt>
                <c:pt idx="1486">
                  <c:v>29094</c:v>
                </c:pt>
                <c:pt idx="1487">
                  <c:v>29101</c:v>
                </c:pt>
                <c:pt idx="1488">
                  <c:v>29128</c:v>
                </c:pt>
                <c:pt idx="1489">
                  <c:v>29081</c:v>
                </c:pt>
                <c:pt idx="1490">
                  <c:v>29140</c:v>
                </c:pt>
                <c:pt idx="1491">
                  <c:v>29082</c:v>
                </c:pt>
                <c:pt idx="1492">
                  <c:v>29106</c:v>
                </c:pt>
                <c:pt idx="1493">
                  <c:v>29175</c:v>
                </c:pt>
                <c:pt idx="1494">
                  <c:v>29213</c:v>
                </c:pt>
                <c:pt idx="1495">
                  <c:v>29113</c:v>
                </c:pt>
                <c:pt idx="1496">
                  <c:v>29258</c:v>
                </c:pt>
                <c:pt idx="1497">
                  <c:v>29146</c:v>
                </c:pt>
                <c:pt idx="1498">
                  <c:v>29147</c:v>
                </c:pt>
                <c:pt idx="1499">
                  <c:v>29252</c:v>
                </c:pt>
                <c:pt idx="1500">
                  <c:v>29246</c:v>
                </c:pt>
                <c:pt idx="1501">
                  <c:v>29305</c:v>
                </c:pt>
                <c:pt idx="1502">
                  <c:v>29308</c:v>
                </c:pt>
                <c:pt idx="1503">
                  <c:v>29293</c:v>
                </c:pt>
                <c:pt idx="1504">
                  <c:v>29360</c:v>
                </c:pt>
                <c:pt idx="1505">
                  <c:v>29276</c:v>
                </c:pt>
                <c:pt idx="1506">
                  <c:v>29366</c:v>
                </c:pt>
                <c:pt idx="1507">
                  <c:v>29295</c:v>
                </c:pt>
                <c:pt idx="1508">
                  <c:v>29435</c:v>
                </c:pt>
                <c:pt idx="1509">
                  <c:v>29469</c:v>
                </c:pt>
                <c:pt idx="1510">
                  <c:v>29476</c:v>
                </c:pt>
                <c:pt idx="1511">
                  <c:v>29331</c:v>
                </c:pt>
                <c:pt idx="1512">
                  <c:v>29508</c:v>
                </c:pt>
                <c:pt idx="1513">
                  <c:v>29543</c:v>
                </c:pt>
                <c:pt idx="1514">
                  <c:v>29365</c:v>
                </c:pt>
                <c:pt idx="1515">
                  <c:v>29525</c:v>
                </c:pt>
                <c:pt idx="1516">
                  <c:v>29410</c:v>
                </c:pt>
                <c:pt idx="1517">
                  <c:v>29565</c:v>
                </c:pt>
                <c:pt idx="1518">
                  <c:v>29411</c:v>
                </c:pt>
                <c:pt idx="1519">
                  <c:v>29606</c:v>
                </c:pt>
                <c:pt idx="1520">
                  <c:v>29682</c:v>
                </c:pt>
                <c:pt idx="1521">
                  <c:v>29456</c:v>
                </c:pt>
                <c:pt idx="1522">
                  <c:v>29502</c:v>
                </c:pt>
                <c:pt idx="1523">
                  <c:v>29747</c:v>
                </c:pt>
                <c:pt idx="1524">
                  <c:v>29542</c:v>
                </c:pt>
                <c:pt idx="1525">
                  <c:v>29546</c:v>
                </c:pt>
                <c:pt idx="1526">
                  <c:v>29789</c:v>
                </c:pt>
                <c:pt idx="1527">
                  <c:v>29816</c:v>
                </c:pt>
                <c:pt idx="1528">
                  <c:v>29828</c:v>
                </c:pt>
                <c:pt idx="1529">
                  <c:v>29604</c:v>
                </c:pt>
                <c:pt idx="1530">
                  <c:v>29623</c:v>
                </c:pt>
                <c:pt idx="1531">
                  <c:v>29670</c:v>
                </c:pt>
                <c:pt idx="1532">
                  <c:v>29684</c:v>
                </c:pt>
                <c:pt idx="1533">
                  <c:v>29854</c:v>
                </c:pt>
                <c:pt idx="1534">
                  <c:v>29929</c:v>
                </c:pt>
                <c:pt idx="1535">
                  <c:v>29760</c:v>
                </c:pt>
                <c:pt idx="1536">
                  <c:v>29795</c:v>
                </c:pt>
                <c:pt idx="1537">
                  <c:v>29984</c:v>
                </c:pt>
                <c:pt idx="1538">
                  <c:v>29809</c:v>
                </c:pt>
                <c:pt idx="1539">
                  <c:v>30054</c:v>
                </c:pt>
                <c:pt idx="1540">
                  <c:v>29857</c:v>
                </c:pt>
                <c:pt idx="1541">
                  <c:v>29872</c:v>
                </c:pt>
                <c:pt idx="1542">
                  <c:v>30081</c:v>
                </c:pt>
                <c:pt idx="1543">
                  <c:v>29935</c:v>
                </c:pt>
              </c:numCache>
            </c:numRef>
          </c:xVal>
          <c:yVal>
            <c:numRef>
              <c:f>'EvenSplit(Rand20)2'!$C$1:$C$1544</c:f>
              <c:numCache>
                <c:formatCode>General</c:formatCode>
                <c:ptCount val="1544"/>
                <c:pt idx="0">
                  <c:v>78</c:v>
                </c:pt>
                <c:pt idx="1">
                  <c:v>85</c:v>
                </c:pt>
                <c:pt idx="2">
                  <c:v>86</c:v>
                </c:pt>
                <c:pt idx="3">
                  <c:v>82</c:v>
                </c:pt>
                <c:pt idx="4">
                  <c:v>68</c:v>
                </c:pt>
                <c:pt idx="5">
                  <c:v>66</c:v>
                </c:pt>
                <c:pt idx="6">
                  <c:v>91</c:v>
                </c:pt>
                <c:pt idx="7">
                  <c:v>86</c:v>
                </c:pt>
                <c:pt idx="8">
                  <c:v>93</c:v>
                </c:pt>
                <c:pt idx="9">
                  <c:v>128</c:v>
                </c:pt>
                <c:pt idx="10">
                  <c:v>85</c:v>
                </c:pt>
                <c:pt idx="11">
                  <c:v>100</c:v>
                </c:pt>
                <c:pt idx="12">
                  <c:v>116</c:v>
                </c:pt>
                <c:pt idx="13">
                  <c:v>91</c:v>
                </c:pt>
                <c:pt idx="14">
                  <c:v>72</c:v>
                </c:pt>
                <c:pt idx="15">
                  <c:v>64</c:v>
                </c:pt>
                <c:pt idx="16">
                  <c:v>77</c:v>
                </c:pt>
                <c:pt idx="17">
                  <c:v>65</c:v>
                </c:pt>
                <c:pt idx="18">
                  <c:v>71</c:v>
                </c:pt>
                <c:pt idx="19">
                  <c:v>95</c:v>
                </c:pt>
                <c:pt idx="20">
                  <c:v>94</c:v>
                </c:pt>
                <c:pt idx="21">
                  <c:v>93</c:v>
                </c:pt>
                <c:pt idx="22">
                  <c:v>86</c:v>
                </c:pt>
                <c:pt idx="23">
                  <c:v>70</c:v>
                </c:pt>
                <c:pt idx="24">
                  <c:v>116</c:v>
                </c:pt>
                <c:pt idx="25">
                  <c:v>77</c:v>
                </c:pt>
                <c:pt idx="26">
                  <c:v>228</c:v>
                </c:pt>
                <c:pt idx="27">
                  <c:v>107</c:v>
                </c:pt>
                <c:pt idx="28">
                  <c:v>215</c:v>
                </c:pt>
                <c:pt idx="29">
                  <c:v>107</c:v>
                </c:pt>
                <c:pt idx="30">
                  <c:v>122</c:v>
                </c:pt>
                <c:pt idx="31">
                  <c:v>108</c:v>
                </c:pt>
                <c:pt idx="32">
                  <c:v>48</c:v>
                </c:pt>
                <c:pt idx="33">
                  <c:v>192</c:v>
                </c:pt>
                <c:pt idx="34">
                  <c:v>155</c:v>
                </c:pt>
                <c:pt idx="35">
                  <c:v>117</c:v>
                </c:pt>
                <c:pt idx="36">
                  <c:v>142</c:v>
                </c:pt>
                <c:pt idx="37">
                  <c:v>110</c:v>
                </c:pt>
                <c:pt idx="38">
                  <c:v>194</c:v>
                </c:pt>
                <c:pt idx="39">
                  <c:v>204</c:v>
                </c:pt>
                <c:pt idx="40">
                  <c:v>185</c:v>
                </c:pt>
                <c:pt idx="41">
                  <c:v>212</c:v>
                </c:pt>
                <c:pt idx="42">
                  <c:v>72</c:v>
                </c:pt>
                <c:pt idx="43">
                  <c:v>64</c:v>
                </c:pt>
                <c:pt idx="44">
                  <c:v>78</c:v>
                </c:pt>
                <c:pt idx="45">
                  <c:v>87</c:v>
                </c:pt>
                <c:pt idx="46">
                  <c:v>88</c:v>
                </c:pt>
                <c:pt idx="47">
                  <c:v>47</c:v>
                </c:pt>
                <c:pt idx="48">
                  <c:v>107</c:v>
                </c:pt>
                <c:pt idx="49">
                  <c:v>95</c:v>
                </c:pt>
                <c:pt idx="50">
                  <c:v>161</c:v>
                </c:pt>
                <c:pt idx="51">
                  <c:v>199</c:v>
                </c:pt>
                <c:pt idx="52">
                  <c:v>148</c:v>
                </c:pt>
                <c:pt idx="53">
                  <c:v>160</c:v>
                </c:pt>
                <c:pt idx="54">
                  <c:v>118</c:v>
                </c:pt>
                <c:pt idx="55">
                  <c:v>120</c:v>
                </c:pt>
                <c:pt idx="56">
                  <c:v>135</c:v>
                </c:pt>
                <c:pt idx="57">
                  <c:v>139</c:v>
                </c:pt>
                <c:pt idx="58">
                  <c:v>145</c:v>
                </c:pt>
                <c:pt idx="59">
                  <c:v>172</c:v>
                </c:pt>
                <c:pt idx="60">
                  <c:v>141</c:v>
                </c:pt>
                <c:pt idx="61">
                  <c:v>169</c:v>
                </c:pt>
                <c:pt idx="62">
                  <c:v>146</c:v>
                </c:pt>
                <c:pt idx="63">
                  <c:v>78</c:v>
                </c:pt>
                <c:pt idx="64">
                  <c:v>144</c:v>
                </c:pt>
                <c:pt idx="65">
                  <c:v>99</c:v>
                </c:pt>
                <c:pt idx="66">
                  <c:v>75</c:v>
                </c:pt>
                <c:pt idx="67">
                  <c:v>119</c:v>
                </c:pt>
                <c:pt idx="68">
                  <c:v>88</c:v>
                </c:pt>
                <c:pt idx="69">
                  <c:v>71</c:v>
                </c:pt>
                <c:pt idx="70">
                  <c:v>54</c:v>
                </c:pt>
                <c:pt idx="71">
                  <c:v>196</c:v>
                </c:pt>
                <c:pt idx="72">
                  <c:v>133</c:v>
                </c:pt>
                <c:pt idx="73">
                  <c:v>107</c:v>
                </c:pt>
                <c:pt idx="74">
                  <c:v>129</c:v>
                </c:pt>
                <c:pt idx="75">
                  <c:v>115</c:v>
                </c:pt>
                <c:pt idx="76">
                  <c:v>63</c:v>
                </c:pt>
                <c:pt idx="77">
                  <c:v>150</c:v>
                </c:pt>
                <c:pt idx="78">
                  <c:v>78</c:v>
                </c:pt>
                <c:pt idx="79">
                  <c:v>126</c:v>
                </c:pt>
                <c:pt idx="80">
                  <c:v>52</c:v>
                </c:pt>
                <c:pt idx="81">
                  <c:v>129</c:v>
                </c:pt>
                <c:pt idx="82">
                  <c:v>134</c:v>
                </c:pt>
                <c:pt idx="83">
                  <c:v>108</c:v>
                </c:pt>
                <c:pt idx="84">
                  <c:v>76</c:v>
                </c:pt>
                <c:pt idx="85">
                  <c:v>96</c:v>
                </c:pt>
                <c:pt idx="86">
                  <c:v>133</c:v>
                </c:pt>
                <c:pt idx="87">
                  <c:v>65</c:v>
                </c:pt>
                <c:pt idx="88">
                  <c:v>63</c:v>
                </c:pt>
                <c:pt idx="89">
                  <c:v>110</c:v>
                </c:pt>
                <c:pt idx="90">
                  <c:v>62</c:v>
                </c:pt>
                <c:pt idx="91">
                  <c:v>75</c:v>
                </c:pt>
                <c:pt idx="92">
                  <c:v>58</c:v>
                </c:pt>
                <c:pt idx="93">
                  <c:v>80</c:v>
                </c:pt>
                <c:pt idx="94">
                  <c:v>81</c:v>
                </c:pt>
                <c:pt idx="95">
                  <c:v>113</c:v>
                </c:pt>
                <c:pt idx="96">
                  <c:v>120</c:v>
                </c:pt>
                <c:pt idx="97">
                  <c:v>116</c:v>
                </c:pt>
                <c:pt idx="98">
                  <c:v>118</c:v>
                </c:pt>
                <c:pt idx="99">
                  <c:v>86</c:v>
                </c:pt>
                <c:pt idx="100">
                  <c:v>174</c:v>
                </c:pt>
                <c:pt idx="101">
                  <c:v>148</c:v>
                </c:pt>
                <c:pt idx="102">
                  <c:v>177</c:v>
                </c:pt>
                <c:pt idx="103">
                  <c:v>95</c:v>
                </c:pt>
                <c:pt idx="104">
                  <c:v>217</c:v>
                </c:pt>
                <c:pt idx="105">
                  <c:v>135</c:v>
                </c:pt>
                <c:pt idx="106">
                  <c:v>108</c:v>
                </c:pt>
                <c:pt idx="107">
                  <c:v>108</c:v>
                </c:pt>
                <c:pt idx="108">
                  <c:v>106</c:v>
                </c:pt>
                <c:pt idx="109">
                  <c:v>177</c:v>
                </c:pt>
                <c:pt idx="110">
                  <c:v>155</c:v>
                </c:pt>
                <c:pt idx="111">
                  <c:v>97</c:v>
                </c:pt>
                <c:pt idx="112">
                  <c:v>59</c:v>
                </c:pt>
                <c:pt idx="113">
                  <c:v>115</c:v>
                </c:pt>
                <c:pt idx="114">
                  <c:v>77</c:v>
                </c:pt>
                <c:pt idx="115">
                  <c:v>97</c:v>
                </c:pt>
                <c:pt idx="116">
                  <c:v>137</c:v>
                </c:pt>
                <c:pt idx="117">
                  <c:v>68</c:v>
                </c:pt>
                <c:pt idx="118">
                  <c:v>130</c:v>
                </c:pt>
                <c:pt idx="119">
                  <c:v>116</c:v>
                </c:pt>
                <c:pt idx="120">
                  <c:v>97</c:v>
                </c:pt>
                <c:pt idx="121">
                  <c:v>133</c:v>
                </c:pt>
                <c:pt idx="122">
                  <c:v>90</c:v>
                </c:pt>
                <c:pt idx="123">
                  <c:v>108</c:v>
                </c:pt>
                <c:pt idx="124">
                  <c:v>212</c:v>
                </c:pt>
                <c:pt idx="125">
                  <c:v>101</c:v>
                </c:pt>
                <c:pt idx="126">
                  <c:v>143</c:v>
                </c:pt>
                <c:pt idx="127">
                  <c:v>91</c:v>
                </c:pt>
                <c:pt idx="128">
                  <c:v>94</c:v>
                </c:pt>
                <c:pt idx="129">
                  <c:v>106</c:v>
                </c:pt>
                <c:pt idx="130">
                  <c:v>118</c:v>
                </c:pt>
                <c:pt idx="131">
                  <c:v>139</c:v>
                </c:pt>
                <c:pt idx="132">
                  <c:v>70</c:v>
                </c:pt>
                <c:pt idx="133">
                  <c:v>120</c:v>
                </c:pt>
                <c:pt idx="134">
                  <c:v>93</c:v>
                </c:pt>
                <c:pt idx="135">
                  <c:v>109</c:v>
                </c:pt>
                <c:pt idx="136">
                  <c:v>80</c:v>
                </c:pt>
                <c:pt idx="137">
                  <c:v>99</c:v>
                </c:pt>
                <c:pt idx="138">
                  <c:v>112</c:v>
                </c:pt>
                <c:pt idx="139">
                  <c:v>110</c:v>
                </c:pt>
                <c:pt idx="140">
                  <c:v>112</c:v>
                </c:pt>
                <c:pt idx="141">
                  <c:v>101</c:v>
                </c:pt>
                <c:pt idx="142">
                  <c:v>99</c:v>
                </c:pt>
                <c:pt idx="143">
                  <c:v>145</c:v>
                </c:pt>
                <c:pt idx="144">
                  <c:v>169</c:v>
                </c:pt>
                <c:pt idx="145">
                  <c:v>91</c:v>
                </c:pt>
                <c:pt idx="146">
                  <c:v>66</c:v>
                </c:pt>
                <c:pt idx="147">
                  <c:v>214</c:v>
                </c:pt>
                <c:pt idx="148">
                  <c:v>152</c:v>
                </c:pt>
                <c:pt idx="149">
                  <c:v>125</c:v>
                </c:pt>
                <c:pt idx="150">
                  <c:v>98</c:v>
                </c:pt>
                <c:pt idx="151">
                  <c:v>119</c:v>
                </c:pt>
                <c:pt idx="152">
                  <c:v>46</c:v>
                </c:pt>
                <c:pt idx="153">
                  <c:v>161</c:v>
                </c:pt>
                <c:pt idx="154">
                  <c:v>135</c:v>
                </c:pt>
                <c:pt idx="155">
                  <c:v>68</c:v>
                </c:pt>
                <c:pt idx="156">
                  <c:v>108</c:v>
                </c:pt>
                <c:pt idx="157">
                  <c:v>72</c:v>
                </c:pt>
                <c:pt idx="158">
                  <c:v>147</c:v>
                </c:pt>
                <c:pt idx="159">
                  <c:v>152</c:v>
                </c:pt>
                <c:pt idx="160">
                  <c:v>88</c:v>
                </c:pt>
                <c:pt idx="161">
                  <c:v>136</c:v>
                </c:pt>
                <c:pt idx="162">
                  <c:v>91</c:v>
                </c:pt>
                <c:pt idx="163">
                  <c:v>85</c:v>
                </c:pt>
                <c:pt idx="164">
                  <c:v>90</c:v>
                </c:pt>
                <c:pt idx="165">
                  <c:v>177</c:v>
                </c:pt>
                <c:pt idx="166">
                  <c:v>90</c:v>
                </c:pt>
                <c:pt idx="167">
                  <c:v>171</c:v>
                </c:pt>
                <c:pt idx="168">
                  <c:v>163</c:v>
                </c:pt>
                <c:pt idx="169">
                  <c:v>141</c:v>
                </c:pt>
                <c:pt idx="170">
                  <c:v>100</c:v>
                </c:pt>
                <c:pt idx="171">
                  <c:v>114</c:v>
                </c:pt>
                <c:pt idx="172">
                  <c:v>279</c:v>
                </c:pt>
                <c:pt idx="173">
                  <c:v>73</c:v>
                </c:pt>
                <c:pt idx="174">
                  <c:v>271</c:v>
                </c:pt>
                <c:pt idx="175">
                  <c:v>81</c:v>
                </c:pt>
                <c:pt idx="176">
                  <c:v>181</c:v>
                </c:pt>
                <c:pt idx="177">
                  <c:v>132</c:v>
                </c:pt>
                <c:pt idx="178">
                  <c:v>105</c:v>
                </c:pt>
                <c:pt idx="179">
                  <c:v>106</c:v>
                </c:pt>
                <c:pt idx="180">
                  <c:v>151</c:v>
                </c:pt>
                <c:pt idx="181">
                  <c:v>197</c:v>
                </c:pt>
                <c:pt idx="182">
                  <c:v>104</c:v>
                </c:pt>
                <c:pt idx="183">
                  <c:v>105</c:v>
                </c:pt>
                <c:pt idx="184">
                  <c:v>206</c:v>
                </c:pt>
                <c:pt idx="185">
                  <c:v>59</c:v>
                </c:pt>
                <c:pt idx="186">
                  <c:v>225</c:v>
                </c:pt>
                <c:pt idx="187">
                  <c:v>90</c:v>
                </c:pt>
                <c:pt idx="188">
                  <c:v>152</c:v>
                </c:pt>
                <c:pt idx="189">
                  <c:v>124</c:v>
                </c:pt>
                <c:pt idx="190">
                  <c:v>76</c:v>
                </c:pt>
                <c:pt idx="191">
                  <c:v>71</c:v>
                </c:pt>
                <c:pt idx="192">
                  <c:v>89</c:v>
                </c:pt>
                <c:pt idx="193">
                  <c:v>146</c:v>
                </c:pt>
                <c:pt idx="194">
                  <c:v>119</c:v>
                </c:pt>
                <c:pt idx="195">
                  <c:v>138</c:v>
                </c:pt>
                <c:pt idx="196">
                  <c:v>75</c:v>
                </c:pt>
                <c:pt idx="197">
                  <c:v>115</c:v>
                </c:pt>
                <c:pt idx="198">
                  <c:v>74</c:v>
                </c:pt>
                <c:pt idx="199">
                  <c:v>132</c:v>
                </c:pt>
                <c:pt idx="200">
                  <c:v>119</c:v>
                </c:pt>
                <c:pt idx="201">
                  <c:v>115</c:v>
                </c:pt>
                <c:pt idx="202">
                  <c:v>61</c:v>
                </c:pt>
                <c:pt idx="203">
                  <c:v>127</c:v>
                </c:pt>
                <c:pt idx="204">
                  <c:v>95</c:v>
                </c:pt>
                <c:pt idx="205">
                  <c:v>98</c:v>
                </c:pt>
                <c:pt idx="206">
                  <c:v>133</c:v>
                </c:pt>
                <c:pt idx="207">
                  <c:v>85</c:v>
                </c:pt>
                <c:pt idx="208">
                  <c:v>184</c:v>
                </c:pt>
                <c:pt idx="209">
                  <c:v>198</c:v>
                </c:pt>
                <c:pt idx="210">
                  <c:v>174</c:v>
                </c:pt>
                <c:pt idx="211">
                  <c:v>87</c:v>
                </c:pt>
                <c:pt idx="212">
                  <c:v>153</c:v>
                </c:pt>
                <c:pt idx="213">
                  <c:v>69</c:v>
                </c:pt>
                <c:pt idx="214">
                  <c:v>75</c:v>
                </c:pt>
                <c:pt idx="215">
                  <c:v>85</c:v>
                </c:pt>
                <c:pt idx="216">
                  <c:v>75</c:v>
                </c:pt>
                <c:pt idx="217">
                  <c:v>60</c:v>
                </c:pt>
                <c:pt idx="218">
                  <c:v>69</c:v>
                </c:pt>
                <c:pt idx="219">
                  <c:v>110</c:v>
                </c:pt>
                <c:pt idx="220">
                  <c:v>105</c:v>
                </c:pt>
                <c:pt idx="221">
                  <c:v>107</c:v>
                </c:pt>
                <c:pt idx="222">
                  <c:v>115</c:v>
                </c:pt>
                <c:pt idx="223">
                  <c:v>130</c:v>
                </c:pt>
                <c:pt idx="224">
                  <c:v>100</c:v>
                </c:pt>
                <c:pt idx="225">
                  <c:v>180</c:v>
                </c:pt>
                <c:pt idx="226">
                  <c:v>140</c:v>
                </c:pt>
                <c:pt idx="227">
                  <c:v>155</c:v>
                </c:pt>
                <c:pt idx="228">
                  <c:v>167</c:v>
                </c:pt>
                <c:pt idx="229">
                  <c:v>224</c:v>
                </c:pt>
                <c:pt idx="230">
                  <c:v>185</c:v>
                </c:pt>
                <c:pt idx="231">
                  <c:v>172</c:v>
                </c:pt>
                <c:pt idx="232">
                  <c:v>151</c:v>
                </c:pt>
                <c:pt idx="233">
                  <c:v>173</c:v>
                </c:pt>
                <c:pt idx="234">
                  <c:v>170</c:v>
                </c:pt>
                <c:pt idx="235">
                  <c:v>194</c:v>
                </c:pt>
                <c:pt idx="236">
                  <c:v>145</c:v>
                </c:pt>
                <c:pt idx="237">
                  <c:v>156</c:v>
                </c:pt>
                <c:pt idx="238">
                  <c:v>186</c:v>
                </c:pt>
                <c:pt idx="239">
                  <c:v>176</c:v>
                </c:pt>
                <c:pt idx="240">
                  <c:v>214</c:v>
                </c:pt>
                <c:pt idx="241">
                  <c:v>108</c:v>
                </c:pt>
                <c:pt idx="242">
                  <c:v>116</c:v>
                </c:pt>
                <c:pt idx="243">
                  <c:v>128</c:v>
                </c:pt>
                <c:pt idx="244">
                  <c:v>119</c:v>
                </c:pt>
                <c:pt idx="245">
                  <c:v>135</c:v>
                </c:pt>
                <c:pt idx="246">
                  <c:v>101</c:v>
                </c:pt>
                <c:pt idx="247">
                  <c:v>119</c:v>
                </c:pt>
                <c:pt idx="248">
                  <c:v>144</c:v>
                </c:pt>
                <c:pt idx="249">
                  <c:v>186</c:v>
                </c:pt>
                <c:pt idx="250">
                  <c:v>185</c:v>
                </c:pt>
                <c:pt idx="251">
                  <c:v>88</c:v>
                </c:pt>
                <c:pt idx="252">
                  <c:v>202</c:v>
                </c:pt>
                <c:pt idx="253">
                  <c:v>116</c:v>
                </c:pt>
                <c:pt idx="254">
                  <c:v>193</c:v>
                </c:pt>
                <c:pt idx="255">
                  <c:v>90</c:v>
                </c:pt>
                <c:pt idx="256">
                  <c:v>152</c:v>
                </c:pt>
                <c:pt idx="257">
                  <c:v>147</c:v>
                </c:pt>
                <c:pt idx="258">
                  <c:v>61</c:v>
                </c:pt>
                <c:pt idx="259">
                  <c:v>129</c:v>
                </c:pt>
                <c:pt idx="260">
                  <c:v>118</c:v>
                </c:pt>
                <c:pt idx="261">
                  <c:v>165</c:v>
                </c:pt>
                <c:pt idx="262">
                  <c:v>131</c:v>
                </c:pt>
                <c:pt idx="263">
                  <c:v>224</c:v>
                </c:pt>
                <c:pt idx="264">
                  <c:v>71</c:v>
                </c:pt>
                <c:pt idx="265">
                  <c:v>150</c:v>
                </c:pt>
                <c:pt idx="266">
                  <c:v>178</c:v>
                </c:pt>
                <c:pt idx="267">
                  <c:v>87</c:v>
                </c:pt>
                <c:pt idx="268">
                  <c:v>150</c:v>
                </c:pt>
                <c:pt idx="269">
                  <c:v>113</c:v>
                </c:pt>
                <c:pt idx="270">
                  <c:v>104</c:v>
                </c:pt>
                <c:pt idx="271">
                  <c:v>130</c:v>
                </c:pt>
                <c:pt idx="272">
                  <c:v>119</c:v>
                </c:pt>
                <c:pt idx="273">
                  <c:v>82</c:v>
                </c:pt>
                <c:pt idx="274">
                  <c:v>74</c:v>
                </c:pt>
                <c:pt idx="275">
                  <c:v>64</c:v>
                </c:pt>
                <c:pt idx="276">
                  <c:v>85</c:v>
                </c:pt>
                <c:pt idx="277">
                  <c:v>85</c:v>
                </c:pt>
                <c:pt idx="278">
                  <c:v>64</c:v>
                </c:pt>
                <c:pt idx="279">
                  <c:v>71</c:v>
                </c:pt>
                <c:pt idx="280">
                  <c:v>126</c:v>
                </c:pt>
                <c:pt idx="281">
                  <c:v>124</c:v>
                </c:pt>
                <c:pt idx="282">
                  <c:v>104</c:v>
                </c:pt>
                <c:pt idx="283">
                  <c:v>62</c:v>
                </c:pt>
                <c:pt idx="284">
                  <c:v>131</c:v>
                </c:pt>
                <c:pt idx="285">
                  <c:v>65</c:v>
                </c:pt>
                <c:pt idx="286">
                  <c:v>100</c:v>
                </c:pt>
                <c:pt idx="287">
                  <c:v>119</c:v>
                </c:pt>
                <c:pt idx="288">
                  <c:v>131</c:v>
                </c:pt>
                <c:pt idx="289">
                  <c:v>123</c:v>
                </c:pt>
                <c:pt idx="290">
                  <c:v>114</c:v>
                </c:pt>
                <c:pt idx="291">
                  <c:v>98</c:v>
                </c:pt>
                <c:pt idx="292">
                  <c:v>246</c:v>
                </c:pt>
                <c:pt idx="293">
                  <c:v>140</c:v>
                </c:pt>
                <c:pt idx="294">
                  <c:v>137</c:v>
                </c:pt>
                <c:pt idx="295">
                  <c:v>113</c:v>
                </c:pt>
                <c:pt idx="296">
                  <c:v>122</c:v>
                </c:pt>
                <c:pt idx="297">
                  <c:v>100</c:v>
                </c:pt>
                <c:pt idx="298">
                  <c:v>125</c:v>
                </c:pt>
                <c:pt idx="299">
                  <c:v>93</c:v>
                </c:pt>
                <c:pt idx="300">
                  <c:v>97</c:v>
                </c:pt>
                <c:pt idx="301">
                  <c:v>195</c:v>
                </c:pt>
                <c:pt idx="302">
                  <c:v>143</c:v>
                </c:pt>
                <c:pt idx="303">
                  <c:v>112</c:v>
                </c:pt>
                <c:pt idx="304">
                  <c:v>95</c:v>
                </c:pt>
                <c:pt idx="305">
                  <c:v>129</c:v>
                </c:pt>
                <c:pt idx="306">
                  <c:v>105</c:v>
                </c:pt>
                <c:pt idx="307">
                  <c:v>113</c:v>
                </c:pt>
                <c:pt idx="308">
                  <c:v>97</c:v>
                </c:pt>
                <c:pt idx="309">
                  <c:v>135</c:v>
                </c:pt>
                <c:pt idx="310">
                  <c:v>111</c:v>
                </c:pt>
                <c:pt idx="311">
                  <c:v>131</c:v>
                </c:pt>
                <c:pt idx="312">
                  <c:v>75</c:v>
                </c:pt>
                <c:pt idx="313">
                  <c:v>92</c:v>
                </c:pt>
                <c:pt idx="314">
                  <c:v>95</c:v>
                </c:pt>
                <c:pt idx="315">
                  <c:v>70</c:v>
                </c:pt>
                <c:pt idx="316">
                  <c:v>78</c:v>
                </c:pt>
                <c:pt idx="317">
                  <c:v>134</c:v>
                </c:pt>
                <c:pt idx="318">
                  <c:v>72</c:v>
                </c:pt>
                <c:pt idx="319">
                  <c:v>122</c:v>
                </c:pt>
                <c:pt idx="320">
                  <c:v>82</c:v>
                </c:pt>
                <c:pt idx="321">
                  <c:v>73</c:v>
                </c:pt>
                <c:pt idx="322">
                  <c:v>231</c:v>
                </c:pt>
                <c:pt idx="323">
                  <c:v>97</c:v>
                </c:pt>
                <c:pt idx="324">
                  <c:v>214</c:v>
                </c:pt>
                <c:pt idx="325">
                  <c:v>93</c:v>
                </c:pt>
                <c:pt idx="326">
                  <c:v>175</c:v>
                </c:pt>
                <c:pt idx="327">
                  <c:v>137</c:v>
                </c:pt>
                <c:pt idx="328">
                  <c:v>73</c:v>
                </c:pt>
                <c:pt idx="329">
                  <c:v>81</c:v>
                </c:pt>
                <c:pt idx="330">
                  <c:v>120</c:v>
                </c:pt>
                <c:pt idx="331">
                  <c:v>92</c:v>
                </c:pt>
                <c:pt idx="332">
                  <c:v>66</c:v>
                </c:pt>
                <c:pt idx="333">
                  <c:v>94</c:v>
                </c:pt>
                <c:pt idx="334">
                  <c:v>128</c:v>
                </c:pt>
                <c:pt idx="335">
                  <c:v>103</c:v>
                </c:pt>
                <c:pt idx="336">
                  <c:v>104</c:v>
                </c:pt>
                <c:pt idx="337">
                  <c:v>102</c:v>
                </c:pt>
                <c:pt idx="338">
                  <c:v>97</c:v>
                </c:pt>
                <c:pt idx="339">
                  <c:v>118</c:v>
                </c:pt>
                <c:pt idx="340">
                  <c:v>101</c:v>
                </c:pt>
                <c:pt idx="341">
                  <c:v>143</c:v>
                </c:pt>
                <c:pt idx="342">
                  <c:v>78</c:v>
                </c:pt>
                <c:pt idx="343">
                  <c:v>136</c:v>
                </c:pt>
                <c:pt idx="344">
                  <c:v>71</c:v>
                </c:pt>
                <c:pt idx="345">
                  <c:v>107</c:v>
                </c:pt>
                <c:pt idx="346">
                  <c:v>78</c:v>
                </c:pt>
                <c:pt idx="347">
                  <c:v>79</c:v>
                </c:pt>
                <c:pt idx="348">
                  <c:v>156</c:v>
                </c:pt>
                <c:pt idx="349">
                  <c:v>149</c:v>
                </c:pt>
                <c:pt idx="350">
                  <c:v>138</c:v>
                </c:pt>
                <c:pt idx="351">
                  <c:v>132</c:v>
                </c:pt>
                <c:pt idx="352">
                  <c:v>102</c:v>
                </c:pt>
                <c:pt idx="353">
                  <c:v>57</c:v>
                </c:pt>
                <c:pt idx="354">
                  <c:v>160</c:v>
                </c:pt>
                <c:pt idx="355">
                  <c:v>138</c:v>
                </c:pt>
                <c:pt idx="356">
                  <c:v>72</c:v>
                </c:pt>
                <c:pt idx="357">
                  <c:v>83</c:v>
                </c:pt>
                <c:pt idx="358">
                  <c:v>86</c:v>
                </c:pt>
                <c:pt idx="359">
                  <c:v>105</c:v>
                </c:pt>
                <c:pt idx="360">
                  <c:v>124</c:v>
                </c:pt>
                <c:pt idx="361">
                  <c:v>122</c:v>
                </c:pt>
                <c:pt idx="362">
                  <c:v>139</c:v>
                </c:pt>
                <c:pt idx="363">
                  <c:v>150</c:v>
                </c:pt>
                <c:pt idx="364">
                  <c:v>118</c:v>
                </c:pt>
                <c:pt idx="365">
                  <c:v>113</c:v>
                </c:pt>
                <c:pt idx="366">
                  <c:v>87</c:v>
                </c:pt>
                <c:pt idx="367">
                  <c:v>99</c:v>
                </c:pt>
                <c:pt idx="368">
                  <c:v>69</c:v>
                </c:pt>
                <c:pt idx="369">
                  <c:v>125</c:v>
                </c:pt>
                <c:pt idx="370">
                  <c:v>62</c:v>
                </c:pt>
                <c:pt idx="371">
                  <c:v>93</c:v>
                </c:pt>
                <c:pt idx="372">
                  <c:v>91</c:v>
                </c:pt>
                <c:pt idx="373">
                  <c:v>68</c:v>
                </c:pt>
                <c:pt idx="374">
                  <c:v>55</c:v>
                </c:pt>
                <c:pt idx="375">
                  <c:v>73</c:v>
                </c:pt>
                <c:pt idx="376">
                  <c:v>74</c:v>
                </c:pt>
                <c:pt idx="377">
                  <c:v>92</c:v>
                </c:pt>
                <c:pt idx="378">
                  <c:v>85</c:v>
                </c:pt>
                <c:pt idx="379">
                  <c:v>129</c:v>
                </c:pt>
                <c:pt idx="380">
                  <c:v>80</c:v>
                </c:pt>
                <c:pt idx="381">
                  <c:v>77</c:v>
                </c:pt>
                <c:pt idx="382">
                  <c:v>76</c:v>
                </c:pt>
                <c:pt idx="383">
                  <c:v>76</c:v>
                </c:pt>
                <c:pt idx="384">
                  <c:v>95</c:v>
                </c:pt>
                <c:pt idx="385">
                  <c:v>118</c:v>
                </c:pt>
                <c:pt idx="386">
                  <c:v>125</c:v>
                </c:pt>
                <c:pt idx="387">
                  <c:v>128</c:v>
                </c:pt>
                <c:pt idx="388">
                  <c:v>105</c:v>
                </c:pt>
                <c:pt idx="389">
                  <c:v>128</c:v>
                </c:pt>
                <c:pt idx="390">
                  <c:v>138</c:v>
                </c:pt>
                <c:pt idx="391">
                  <c:v>144</c:v>
                </c:pt>
                <c:pt idx="392">
                  <c:v>106</c:v>
                </c:pt>
                <c:pt idx="393">
                  <c:v>175</c:v>
                </c:pt>
                <c:pt idx="394">
                  <c:v>111</c:v>
                </c:pt>
                <c:pt idx="395">
                  <c:v>104</c:v>
                </c:pt>
                <c:pt idx="396">
                  <c:v>215</c:v>
                </c:pt>
                <c:pt idx="397">
                  <c:v>124</c:v>
                </c:pt>
                <c:pt idx="398">
                  <c:v>57</c:v>
                </c:pt>
                <c:pt idx="399">
                  <c:v>70</c:v>
                </c:pt>
                <c:pt idx="400">
                  <c:v>200</c:v>
                </c:pt>
                <c:pt idx="401">
                  <c:v>114</c:v>
                </c:pt>
                <c:pt idx="402">
                  <c:v>109</c:v>
                </c:pt>
                <c:pt idx="403">
                  <c:v>128</c:v>
                </c:pt>
                <c:pt idx="404">
                  <c:v>90</c:v>
                </c:pt>
                <c:pt idx="405">
                  <c:v>144</c:v>
                </c:pt>
                <c:pt idx="406">
                  <c:v>77</c:v>
                </c:pt>
                <c:pt idx="407">
                  <c:v>116</c:v>
                </c:pt>
                <c:pt idx="408">
                  <c:v>115</c:v>
                </c:pt>
                <c:pt idx="409">
                  <c:v>109</c:v>
                </c:pt>
                <c:pt idx="410">
                  <c:v>106</c:v>
                </c:pt>
                <c:pt idx="411">
                  <c:v>86</c:v>
                </c:pt>
                <c:pt idx="412">
                  <c:v>80</c:v>
                </c:pt>
                <c:pt idx="413">
                  <c:v>70</c:v>
                </c:pt>
                <c:pt idx="414">
                  <c:v>129</c:v>
                </c:pt>
                <c:pt idx="415">
                  <c:v>124</c:v>
                </c:pt>
                <c:pt idx="416">
                  <c:v>139</c:v>
                </c:pt>
                <c:pt idx="417">
                  <c:v>110</c:v>
                </c:pt>
                <c:pt idx="418">
                  <c:v>129</c:v>
                </c:pt>
                <c:pt idx="419">
                  <c:v>124</c:v>
                </c:pt>
                <c:pt idx="420">
                  <c:v>128</c:v>
                </c:pt>
                <c:pt idx="421">
                  <c:v>145</c:v>
                </c:pt>
                <c:pt idx="422">
                  <c:v>121</c:v>
                </c:pt>
                <c:pt idx="423">
                  <c:v>81</c:v>
                </c:pt>
                <c:pt idx="424">
                  <c:v>81</c:v>
                </c:pt>
                <c:pt idx="425">
                  <c:v>126</c:v>
                </c:pt>
                <c:pt idx="426">
                  <c:v>75</c:v>
                </c:pt>
                <c:pt idx="427">
                  <c:v>89</c:v>
                </c:pt>
                <c:pt idx="428">
                  <c:v>69</c:v>
                </c:pt>
                <c:pt idx="429">
                  <c:v>77</c:v>
                </c:pt>
                <c:pt idx="430">
                  <c:v>86</c:v>
                </c:pt>
                <c:pt idx="431">
                  <c:v>82</c:v>
                </c:pt>
                <c:pt idx="432">
                  <c:v>97</c:v>
                </c:pt>
                <c:pt idx="433">
                  <c:v>115</c:v>
                </c:pt>
                <c:pt idx="434">
                  <c:v>109</c:v>
                </c:pt>
                <c:pt idx="435">
                  <c:v>109</c:v>
                </c:pt>
                <c:pt idx="436">
                  <c:v>92</c:v>
                </c:pt>
                <c:pt idx="437">
                  <c:v>152</c:v>
                </c:pt>
                <c:pt idx="438">
                  <c:v>80</c:v>
                </c:pt>
                <c:pt idx="439">
                  <c:v>91</c:v>
                </c:pt>
                <c:pt idx="440">
                  <c:v>108</c:v>
                </c:pt>
                <c:pt idx="441">
                  <c:v>79</c:v>
                </c:pt>
                <c:pt idx="442">
                  <c:v>217</c:v>
                </c:pt>
                <c:pt idx="443">
                  <c:v>108</c:v>
                </c:pt>
                <c:pt idx="444">
                  <c:v>207</c:v>
                </c:pt>
                <c:pt idx="445">
                  <c:v>164</c:v>
                </c:pt>
                <c:pt idx="446">
                  <c:v>94</c:v>
                </c:pt>
                <c:pt idx="447">
                  <c:v>102</c:v>
                </c:pt>
                <c:pt idx="448">
                  <c:v>197</c:v>
                </c:pt>
                <c:pt idx="449">
                  <c:v>172</c:v>
                </c:pt>
                <c:pt idx="450">
                  <c:v>79</c:v>
                </c:pt>
                <c:pt idx="451">
                  <c:v>109</c:v>
                </c:pt>
                <c:pt idx="452">
                  <c:v>200</c:v>
                </c:pt>
                <c:pt idx="453">
                  <c:v>67</c:v>
                </c:pt>
                <c:pt idx="454">
                  <c:v>185</c:v>
                </c:pt>
                <c:pt idx="455">
                  <c:v>78</c:v>
                </c:pt>
                <c:pt idx="456">
                  <c:v>135</c:v>
                </c:pt>
                <c:pt idx="457">
                  <c:v>89</c:v>
                </c:pt>
                <c:pt idx="458">
                  <c:v>143</c:v>
                </c:pt>
                <c:pt idx="459">
                  <c:v>149</c:v>
                </c:pt>
                <c:pt idx="460">
                  <c:v>201</c:v>
                </c:pt>
                <c:pt idx="461">
                  <c:v>132</c:v>
                </c:pt>
                <c:pt idx="462">
                  <c:v>84</c:v>
                </c:pt>
                <c:pt idx="463">
                  <c:v>96</c:v>
                </c:pt>
                <c:pt idx="464">
                  <c:v>100</c:v>
                </c:pt>
                <c:pt idx="465">
                  <c:v>110</c:v>
                </c:pt>
                <c:pt idx="466">
                  <c:v>95</c:v>
                </c:pt>
                <c:pt idx="467">
                  <c:v>85</c:v>
                </c:pt>
                <c:pt idx="468">
                  <c:v>120</c:v>
                </c:pt>
                <c:pt idx="469">
                  <c:v>103</c:v>
                </c:pt>
                <c:pt idx="470">
                  <c:v>81</c:v>
                </c:pt>
                <c:pt idx="471">
                  <c:v>75</c:v>
                </c:pt>
                <c:pt idx="472">
                  <c:v>88</c:v>
                </c:pt>
                <c:pt idx="473">
                  <c:v>94</c:v>
                </c:pt>
                <c:pt idx="474">
                  <c:v>122</c:v>
                </c:pt>
                <c:pt idx="475">
                  <c:v>101</c:v>
                </c:pt>
                <c:pt idx="476">
                  <c:v>118</c:v>
                </c:pt>
                <c:pt idx="477">
                  <c:v>74</c:v>
                </c:pt>
                <c:pt idx="478">
                  <c:v>87</c:v>
                </c:pt>
                <c:pt idx="479">
                  <c:v>95</c:v>
                </c:pt>
                <c:pt idx="480">
                  <c:v>77</c:v>
                </c:pt>
                <c:pt idx="481">
                  <c:v>74</c:v>
                </c:pt>
                <c:pt idx="482">
                  <c:v>121</c:v>
                </c:pt>
                <c:pt idx="483">
                  <c:v>103</c:v>
                </c:pt>
                <c:pt idx="484">
                  <c:v>137</c:v>
                </c:pt>
                <c:pt idx="485">
                  <c:v>155</c:v>
                </c:pt>
                <c:pt idx="486">
                  <c:v>109</c:v>
                </c:pt>
                <c:pt idx="487">
                  <c:v>74</c:v>
                </c:pt>
                <c:pt idx="488">
                  <c:v>225</c:v>
                </c:pt>
                <c:pt idx="489">
                  <c:v>60</c:v>
                </c:pt>
                <c:pt idx="490">
                  <c:v>165</c:v>
                </c:pt>
                <c:pt idx="491">
                  <c:v>109</c:v>
                </c:pt>
                <c:pt idx="492">
                  <c:v>100</c:v>
                </c:pt>
                <c:pt idx="493">
                  <c:v>117</c:v>
                </c:pt>
                <c:pt idx="494">
                  <c:v>118</c:v>
                </c:pt>
                <c:pt idx="495">
                  <c:v>130</c:v>
                </c:pt>
                <c:pt idx="496">
                  <c:v>145</c:v>
                </c:pt>
                <c:pt idx="497">
                  <c:v>103</c:v>
                </c:pt>
                <c:pt idx="498">
                  <c:v>162</c:v>
                </c:pt>
                <c:pt idx="499">
                  <c:v>108</c:v>
                </c:pt>
                <c:pt idx="500">
                  <c:v>123</c:v>
                </c:pt>
                <c:pt idx="501">
                  <c:v>118</c:v>
                </c:pt>
                <c:pt idx="502">
                  <c:v>184</c:v>
                </c:pt>
                <c:pt idx="503">
                  <c:v>119</c:v>
                </c:pt>
                <c:pt idx="504">
                  <c:v>124</c:v>
                </c:pt>
                <c:pt idx="505">
                  <c:v>126</c:v>
                </c:pt>
                <c:pt idx="506">
                  <c:v>123</c:v>
                </c:pt>
                <c:pt idx="507">
                  <c:v>132</c:v>
                </c:pt>
                <c:pt idx="508">
                  <c:v>105</c:v>
                </c:pt>
                <c:pt idx="509">
                  <c:v>129</c:v>
                </c:pt>
                <c:pt idx="510">
                  <c:v>187</c:v>
                </c:pt>
                <c:pt idx="511">
                  <c:v>147</c:v>
                </c:pt>
                <c:pt idx="512">
                  <c:v>117</c:v>
                </c:pt>
                <c:pt idx="513">
                  <c:v>186</c:v>
                </c:pt>
                <c:pt idx="514">
                  <c:v>129</c:v>
                </c:pt>
                <c:pt idx="515">
                  <c:v>208</c:v>
                </c:pt>
                <c:pt idx="516">
                  <c:v>80</c:v>
                </c:pt>
                <c:pt idx="517">
                  <c:v>104</c:v>
                </c:pt>
                <c:pt idx="518">
                  <c:v>77</c:v>
                </c:pt>
                <c:pt idx="519">
                  <c:v>126</c:v>
                </c:pt>
                <c:pt idx="520">
                  <c:v>152</c:v>
                </c:pt>
                <c:pt idx="521">
                  <c:v>95</c:v>
                </c:pt>
                <c:pt idx="522">
                  <c:v>149</c:v>
                </c:pt>
                <c:pt idx="523">
                  <c:v>119</c:v>
                </c:pt>
                <c:pt idx="524">
                  <c:v>104</c:v>
                </c:pt>
                <c:pt idx="525">
                  <c:v>93</c:v>
                </c:pt>
                <c:pt idx="526">
                  <c:v>127</c:v>
                </c:pt>
                <c:pt idx="527">
                  <c:v>109</c:v>
                </c:pt>
                <c:pt idx="528">
                  <c:v>91</c:v>
                </c:pt>
                <c:pt idx="529">
                  <c:v>173</c:v>
                </c:pt>
                <c:pt idx="530">
                  <c:v>150</c:v>
                </c:pt>
                <c:pt idx="531">
                  <c:v>110</c:v>
                </c:pt>
                <c:pt idx="532">
                  <c:v>121</c:v>
                </c:pt>
                <c:pt idx="533">
                  <c:v>201</c:v>
                </c:pt>
                <c:pt idx="534">
                  <c:v>198</c:v>
                </c:pt>
                <c:pt idx="535">
                  <c:v>172</c:v>
                </c:pt>
                <c:pt idx="536">
                  <c:v>137</c:v>
                </c:pt>
                <c:pt idx="537">
                  <c:v>79</c:v>
                </c:pt>
                <c:pt idx="538">
                  <c:v>74</c:v>
                </c:pt>
                <c:pt idx="539">
                  <c:v>214</c:v>
                </c:pt>
                <c:pt idx="540">
                  <c:v>96</c:v>
                </c:pt>
                <c:pt idx="541">
                  <c:v>144</c:v>
                </c:pt>
                <c:pt idx="542">
                  <c:v>219</c:v>
                </c:pt>
                <c:pt idx="543">
                  <c:v>150</c:v>
                </c:pt>
                <c:pt idx="544">
                  <c:v>157</c:v>
                </c:pt>
                <c:pt idx="545">
                  <c:v>147</c:v>
                </c:pt>
                <c:pt idx="546">
                  <c:v>94</c:v>
                </c:pt>
                <c:pt idx="547">
                  <c:v>135</c:v>
                </c:pt>
                <c:pt idx="548">
                  <c:v>127</c:v>
                </c:pt>
                <c:pt idx="549">
                  <c:v>164</c:v>
                </c:pt>
                <c:pt idx="550">
                  <c:v>114</c:v>
                </c:pt>
                <c:pt idx="551">
                  <c:v>112</c:v>
                </c:pt>
                <c:pt idx="552">
                  <c:v>65</c:v>
                </c:pt>
                <c:pt idx="553">
                  <c:v>84</c:v>
                </c:pt>
                <c:pt idx="554">
                  <c:v>102</c:v>
                </c:pt>
                <c:pt idx="555">
                  <c:v>116</c:v>
                </c:pt>
                <c:pt idx="556">
                  <c:v>123</c:v>
                </c:pt>
                <c:pt idx="557">
                  <c:v>156</c:v>
                </c:pt>
                <c:pt idx="558">
                  <c:v>96</c:v>
                </c:pt>
                <c:pt idx="559">
                  <c:v>110</c:v>
                </c:pt>
                <c:pt idx="560">
                  <c:v>81</c:v>
                </c:pt>
                <c:pt idx="561">
                  <c:v>163</c:v>
                </c:pt>
                <c:pt idx="562">
                  <c:v>70</c:v>
                </c:pt>
                <c:pt idx="563">
                  <c:v>167</c:v>
                </c:pt>
                <c:pt idx="564">
                  <c:v>132</c:v>
                </c:pt>
                <c:pt idx="565">
                  <c:v>73</c:v>
                </c:pt>
                <c:pt idx="566">
                  <c:v>92</c:v>
                </c:pt>
                <c:pt idx="567">
                  <c:v>207</c:v>
                </c:pt>
                <c:pt idx="568">
                  <c:v>179</c:v>
                </c:pt>
                <c:pt idx="569">
                  <c:v>102</c:v>
                </c:pt>
                <c:pt idx="570">
                  <c:v>64</c:v>
                </c:pt>
                <c:pt idx="571">
                  <c:v>74</c:v>
                </c:pt>
                <c:pt idx="572">
                  <c:v>76</c:v>
                </c:pt>
                <c:pt idx="573">
                  <c:v>182</c:v>
                </c:pt>
                <c:pt idx="574">
                  <c:v>123</c:v>
                </c:pt>
                <c:pt idx="575">
                  <c:v>90</c:v>
                </c:pt>
                <c:pt idx="576">
                  <c:v>65</c:v>
                </c:pt>
                <c:pt idx="577">
                  <c:v>89</c:v>
                </c:pt>
                <c:pt idx="578">
                  <c:v>117</c:v>
                </c:pt>
                <c:pt idx="579">
                  <c:v>92</c:v>
                </c:pt>
                <c:pt idx="580">
                  <c:v>81</c:v>
                </c:pt>
                <c:pt idx="581">
                  <c:v>71</c:v>
                </c:pt>
                <c:pt idx="582">
                  <c:v>64</c:v>
                </c:pt>
                <c:pt idx="583">
                  <c:v>83</c:v>
                </c:pt>
                <c:pt idx="584">
                  <c:v>81</c:v>
                </c:pt>
                <c:pt idx="585">
                  <c:v>76</c:v>
                </c:pt>
                <c:pt idx="586">
                  <c:v>109</c:v>
                </c:pt>
                <c:pt idx="587">
                  <c:v>97</c:v>
                </c:pt>
                <c:pt idx="588">
                  <c:v>121</c:v>
                </c:pt>
                <c:pt idx="589">
                  <c:v>103</c:v>
                </c:pt>
                <c:pt idx="590">
                  <c:v>108</c:v>
                </c:pt>
                <c:pt idx="591">
                  <c:v>138</c:v>
                </c:pt>
                <c:pt idx="592">
                  <c:v>167</c:v>
                </c:pt>
                <c:pt idx="593">
                  <c:v>91</c:v>
                </c:pt>
                <c:pt idx="594">
                  <c:v>103</c:v>
                </c:pt>
                <c:pt idx="595">
                  <c:v>110</c:v>
                </c:pt>
                <c:pt idx="596">
                  <c:v>106</c:v>
                </c:pt>
                <c:pt idx="597">
                  <c:v>81</c:v>
                </c:pt>
                <c:pt idx="598">
                  <c:v>142</c:v>
                </c:pt>
                <c:pt idx="599">
                  <c:v>118</c:v>
                </c:pt>
                <c:pt idx="600">
                  <c:v>181</c:v>
                </c:pt>
                <c:pt idx="601">
                  <c:v>110</c:v>
                </c:pt>
                <c:pt idx="602">
                  <c:v>160</c:v>
                </c:pt>
                <c:pt idx="603">
                  <c:v>194</c:v>
                </c:pt>
                <c:pt idx="604">
                  <c:v>156</c:v>
                </c:pt>
                <c:pt idx="605">
                  <c:v>180</c:v>
                </c:pt>
                <c:pt idx="606">
                  <c:v>208</c:v>
                </c:pt>
                <c:pt idx="607">
                  <c:v>167</c:v>
                </c:pt>
                <c:pt idx="608">
                  <c:v>170</c:v>
                </c:pt>
                <c:pt idx="609">
                  <c:v>216</c:v>
                </c:pt>
                <c:pt idx="610">
                  <c:v>168</c:v>
                </c:pt>
                <c:pt idx="611">
                  <c:v>216</c:v>
                </c:pt>
                <c:pt idx="612">
                  <c:v>59</c:v>
                </c:pt>
                <c:pt idx="613">
                  <c:v>108</c:v>
                </c:pt>
                <c:pt idx="614">
                  <c:v>84</c:v>
                </c:pt>
                <c:pt idx="615">
                  <c:v>58</c:v>
                </c:pt>
                <c:pt idx="616">
                  <c:v>334</c:v>
                </c:pt>
                <c:pt idx="617">
                  <c:v>285</c:v>
                </c:pt>
                <c:pt idx="618">
                  <c:v>264</c:v>
                </c:pt>
                <c:pt idx="619">
                  <c:v>90</c:v>
                </c:pt>
                <c:pt idx="620">
                  <c:v>115</c:v>
                </c:pt>
                <c:pt idx="621">
                  <c:v>203</c:v>
                </c:pt>
                <c:pt idx="622">
                  <c:v>58</c:v>
                </c:pt>
                <c:pt idx="623">
                  <c:v>186</c:v>
                </c:pt>
                <c:pt idx="624">
                  <c:v>199</c:v>
                </c:pt>
                <c:pt idx="625">
                  <c:v>84</c:v>
                </c:pt>
                <c:pt idx="626">
                  <c:v>75</c:v>
                </c:pt>
                <c:pt idx="627">
                  <c:v>225</c:v>
                </c:pt>
                <c:pt idx="628">
                  <c:v>239</c:v>
                </c:pt>
                <c:pt idx="629">
                  <c:v>37</c:v>
                </c:pt>
                <c:pt idx="630">
                  <c:v>79</c:v>
                </c:pt>
                <c:pt idx="631">
                  <c:v>232</c:v>
                </c:pt>
                <c:pt idx="632">
                  <c:v>75</c:v>
                </c:pt>
                <c:pt idx="633">
                  <c:v>262</c:v>
                </c:pt>
                <c:pt idx="634">
                  <c:v>199</c:v>
                </c:pt>
                <c:pt idx="635">
                  <c:v>165</c:v>
                </c:pt>
                <c:pt idx="636">
                  <c:v>200</c:v>
                </c:pt>
                <c:pt idx="637">
                  <c:v>84</c:v>
                </c:pt>
                <c:pt idx="638">
                  <c:v>319</c:v>
                </c:pt>
                <c:pt idx="639">
                  <c:v>113</c:v>
                </c:pt>
                <c:pt idx="640">
                  <c:v>210</c:v>
                </c:pt>
                <c:pt idx="641">
                  <c:v>81</c:v>
                </c:pt>
                <c:pt idx="642">
                  <c:v>138</c:v>
                </c:pt>
                <c:pt idx="643">
                  <c:v>77</c:v>
                </c:pt>
                <c:pt idx="644">
                  <c:v>163</c:v>
                </c:pt>
                <c:pt idx="645">
                  <c:v>79</c:v>
                </c:pt>
                <c:pt idx="646">
                  <c:v>179</c:v>
                </c:pt>
                <c:pt idx="647">
                  <c:v>146</c:v>
                </c:pt>
                <c:pt idx="648">
                  <c:v>84</c:v>
                </c:pt>
                <c:pt idx="649">
                  <c:v>118</c:v>
                </c:pt>
                <c:pt idx="650">
                  <c:v>65</c:v>
                </c:pt>
                <c:pt idx="651">
                  <c:v>87</c:v>
                </c:pt>
                <c:pt idx="652">
                  <c:v>66</c:v>
                </c:pt>
                <c:pt idx="653">
                  <c:v>111</c:v>
                </c:pt>
                <c:pt idx="654">
                  <c:v>91</c:v>
                </c:pt>
                <c:pt idx="655">
                  <c:v>100</c:v>
                </c:pt>
                <c:pt idx="656">
                  <c:v>90</c:v>
                </c:pt>
                <c:pt idx="657">
                  <c:v>82</c:v>
                </c:pt>
                <c:pt idx="658">
                  <c:v>90</c:v>
                </c:pt>
                <c:pt idx="659">
                  <c:v>104</c:v>
                </c:pt>
                <c:pt idx="660">
                  <c:v>111</c:v>
                </c:pt>
                <c:pt idx="661">
                  <c:v>153</c:v>
                </c:pt>
                <c:pt idx="662">
                  <c:v>90</c:v>
                </c:pt>
                <c:pt idx="663">
                  <c:v>108</c:v>
                </c:pt>
                <c:pt idx="664">
                  <c:v>89</c:v>
                </c:pt>
                <c:pt idx="665">
                  <c:v>73</c:v>
                </c:pt>
                <c:pt idx="666">
                  <c:v>78</c:v>
                </c:pt>
                <c:pt idx="667">
                  <c:v>106</c:v>
                </c:pt>
                <c:pt idx="668">
                  <c:v>79</c:v>
                </c:pt>
                <c:pt idx="669">
                  <c:v>135</c:v>
                </c:pt>
                <c:pt idx="670">
                  <c:v>102</c:v>
                </c:pt>
                <c:pt idx="671">
                  <c:v>99</c:v>
                </c:pt>
                <c:pt idx="672">
                  <c:v>89</c:v>
                </c:pt>
                <c:pt idx="673">
                  <c:v>149</c:v>
                </c:pt>
                <c:pt idx="674">
                  <c:v>77</c:v>
                </c:pt>
                <c:pt idx="675">
                  <c:v>123</c:v>
                </c:pt>
                <c:pt idx="676">
                  <c:v>97</c:v>
                </c:pt>
                <c:pt idx="677">
                  <c:v>73</c:v>
                </c:pt>
                <c:pt idx="678">
                  <c:v>82</c:v>
                </c:pt>
                <c:pt idx="679">
                  <c:v>93</c:v>
                </c:pt>
                <c:pt idx="680">
                  <c:v>118</c:v>
                </c:pt>
                <c:pt idx="681">
                  <c:v>145</c:v>
                </c:pt>
                <c:pt idx="682">
                  <c:v>128</c:v>
                </c:pt>
                <c:pt idx="683">
                  <c:v>118</c:v>
                </c:pt>
                <c:pt idx="684">
                  <c:v>121</c:v>
                </c:pt>
                <c:pt idx="685">
                  <c:v>109</c:v>
                </c:pt>
                <c:pt idx="686">
                  <c:v>126</c:v>
                </c:pt>
                <c:pt idx="687">
                  <c:v>135</c:v>
                </c:pt>
                <c:pt idx="688">
                  <c:v>114</c:v>
                </c:pt>
                <c:pt idx="689">
                  <c:v>128</c:v>
                </c:pt>
                <c:pt idx="690">
                  <c:v>69</c:v>
                </c:pt>
                <c:pt idx="691">
                  <c:v>148</c:v>
                </c:pt>
                <c:pt idx="692">
                  <c:v>81</c:v>
                </c:pt>
                <c:pt idx="693">
                  <c:v>70</c:v>
                </c:pt>
                <c:pt idx="694">
                  <c:v>76</c:v>
                </c:pt>
                <c:pt idx="695">
                  <c:v>85</c:v>
                </c:pt>
                <c:pt idx="696">
                  <c:v>90</c:v>
                </c:pt>
                <c:pt idx="697">
                  <c:v>108</c:v>
                </c:pt>
                <c:pt idx="698">
                  <c:v>151</c:v>
                </c:pt>
                <c:pt idx="699">
                  <c:v>95</c:v>
                </c:pt>
                <c:pt idx="700">
                  <c:v>80</c:v>
                </c:pt>
                <c:pt idx="701">
                  <c:v>66</c:v>
                </c:pt>
                <c:pt idx="702">
                  <c:v>80</c:v>
                </c:pt>
                <c:pt idx="703">
                  <c:v>63</c:v>
                </c:pt>
                <c:pt idx="704">
                  <c:v>96</c:v>
                </c:pt>
                <c:pt idx="705">
                  <c:v>66</c:v>
                </c:pt>
                <c:pt idx="706">
                  <c:v>82</c:v>
                </c:pt>
                <c:pt idx="707">
                  <c:v>96</c:v>
                </c:pt>
                <c:pt idx="708">
                  <c:v>98</c:v>
                </c:pt>
                <c:pt idx="709">
                  <c:v>73</c:v>
                </c:pt>
                <c:pt idx="710">
                  <c:v>60</c:v>
                </c:pt>
                <c:pt idx="711">
                  <c:v>129</c:v>
                </c:pt>
                <c:pt idx="712">
                  <c:v>103</c:v>
                </c:pt>
                <c:pt idx="713">
                  <c:v>68</c:v>
                </c:pt>
                <c:pt idx="714">
                  <c:v>72</c:v>
                </c:pt>
                <c:pt idx="715">
                  <c:v>111</c:v>
                </c:pt>
                <c:pt idx="716">
                  <c:v>237</c:v>
                </c:pt>
                <c:pt idx="717">
                  <c:v>199</c:v>
                </c:pt>
                <c:pt idx="718">
                  <c:v>231</c:v>
                </c:pt>
                <c:pt idx="719">
                  <c:v>164</c:v>
                </c:pt>
                <c:pt idx="720">
                  <c:v>173</c:v>
                </c:pt>
                <c:pt idx="721">
                  <c:v>140</c:v>
                </c:pt>
                <c:pt idx="722">
                  <c:v>187</c:v>
                </c:pt>
                <c:pt idx="723">
                  <c:v>163</c:v>
                </c:pt>
                <c:pt idx="724">
                  <c:v>131</c:v>
                </c:pt>
                <c:pt idx="725">
                  <c:v>120</c:v>
                </c:pt>
                <c:pt idx="726">
                  <c:v>149</c:v>
                </c:pt>
                <c:pt idx="727">
                  <c:v>221</c:v>
                </c:pt>
                <c:pt idx="728">
                  <c:v>233</c:v>
                </c:pt>
                <c:pt idx="729">
                  <c:v>202</c:v>
                </c:pt>
                <c:pt idx="730">
                  <c:v>203</c:v>
                </c:pt>
                <c:pt idx="731">
                  <c:v>194</c:v>
                </c:pt>
                <c:pt idx="732">
                  <c:v>226</c:v>
                </c:pt>
                <c:pt idx="733">
                  <c:v>283</c:v>
                </c:pt>
                <c:pt idx="734">
                  <c:v>222</c:v>
                </c:pt>
                <c:pt idx="735">
                  <c:v>187</c:v>
                </c:pt>
                <c:pt idx="736">
                  <c:v>247</c:v>
                </c:pt>
                <c:pt idx="737">
                  <c:v>315</c:v>
                </c:pt>
                <c:pt idx="738">
                  <c:v>427</c:v>
                </c:pt>
                <c:pt idx="739">
                  <c:v>217</c:v>
                </c:pt>
                <c:pt idx="740">
                  <c:v>207</c:v>
                </c:pt>
                <c:pt idx="741">
                  <c:v>158</c:v>
                </c:pt>
                <c:pt idx="742">
                  <c:v>284</c:v>
                </c:pt>
                <c:pt idx="743">
                  <c:v>139</c:v>
                </c:pt>
                <c:pt idx="744">
                  <c:v>127</c:v>
                </c:pt>
                <c:pt idx="745">
                  <c:v>246</c:v>
                </c:pt>
                <c:pt idx="746">
                  <c:v>184</c:v>
                </c:pt>
                <c:pt idx="747">
                  <c:v>60</c:v>
                </c:pt>
                <c:pt idx="748">
                  <c:v>259</c:v>
                </c:pt>
                <c:pt idx="749">
                  <c:v>108</c:v>
                </c:pt>
                <c:pt idx="750">
                  <c:v>225</c:v>
                </c:pt>
                <c:pt idx="751">
                  <c:v>149</c:v>
                </c:pt>
                <c:pt idx="752">
                  <c:v>116</c:v>
                </c:pt>
                <c:pt idx="753">
                  <c:v>93</c:v>
                </c:pt>
                <c:pt idx="754">
                  <c:v>128</c:v>
                </c:pt>
                <c:pt idx="755">
                  <c:v>111</c:v>
                </c:pt>
                <c:pt idx="756">
                  <c:v>137</c:v>
                </c:pt>
                <c:pt idx="757">
                  <c:v>99</c:v>
                </c:pt>
                <c:pt idx="758">
                  <c:v>118</c:v>
                </c:pt>
                <c:pt idx="759">
                  <c:v>103</c:v>
                </c:pt>
                <c:pt idx="760">
                  <c:v>137</c:v>
                </c:pt>
                <c:pt idx="761">
                  <c:v>80</c:v>
                </c:pt>
                <c:pt idx="762">
                  <c:v>151</c:v>
                </c:pt>
                <c:pt idx="763">
                  <c:v>167</c:v>
                </c:pt>
                <c:pt idx="764">
                  <c:v>106</c:v>
                </c:pt>
                <c:pt idx="765">
                  <c:v>142</c:v>
                </c:pt>
                <c:pt idx="766">
                  <c:v>105</c:v>
                </c:pt>
                <c:pt idx="767">
                  <c:v>106</c:v>
                </c:pt>
                <c:pt idx="768">
                  <c:v>142</c:v>
                </c:pt>
                <c:pt idx="769">
                  <c:v>115</c:v>
                </c:pt>
                <c:pt idx="770">
                  <c:v>141</c:v>
                </c:pt>
                <c:pt idx="771">
                  <c:v>115</c:v>
                </c:pt>
                <c:pt idx="772">
                  <c:v>137</c:v>
                </c:pt>
                <c:pt idx="773">
                  <c:v>127</c:v>
                </c:pt>
                <c:pt idx="774">
                  <c:v>121</c:v>
                </c:pt>
                <c:pt idx="775">
                  <c:v>167</c:v>
                </c:pt>
                <c:pt idx="776">
                  <c:v>85</c:v>
                </c:pt>
                <c:pt idx="777">
                  <c:v>169</c:v>
                </c:pt>
                <c:pt idx="778">
                  <c:v>178</c:v>
                </c:pt>
                <c:pt idx="779">
                  <c:v>140</c:v>
                </c:pt>
                <c:pt idx="780">
                  <c:v>164</c:v>
                </c:pt>
                <c:pt idx="781">
                  <c:v>170</c:v>
                </c:pt>
                <c:pt idx="782">
                  <c:v>186</c:v>
                </c:pt>
                <c:pt idx="783">
                  <c:v>229</c:v>
                </c:pt>
                <c:pt idx="784">
                  <c:v>160</c:v>
                </c:pt>
                <c:pt idx="785">
                  <c:v>133</c:v>
                </c:pt>
                <c:pt idx="786">
                  <c:v>74</c:v>
                </c:pt>
                <c:pt idx="787">
                  <c:v>154</c:v>
                </c:pt>
                <c:pt idx="788">
                  <c:v>105</c:v>
                </c:pt>
                <c:pt idx="789">
                  <c:v>81</c:v>
                </c:pt>
                <c:pt idx="790">
                  <c:v>71</c:v>
                </c:pt>
                <c:pt idx="791">
                  <c:v>102</c:v>
                </c:pt>
                <c:pt idx="792">
                  <c:v>68</c:v>
                </c:pt>
                <c:pt idx="793">
                  <c:v>208</c:v>
                </c:pt>
                <c:pt idx="794">
                  <c:v>138</c:v>
                </c:pt>
                <c:pt idx="795">
                  <c:v>100</c:v>
                </c:pt>
                <c:pt idx="796">
                  <c:v>130</c:v>
                </c:pt>
                <c:pt idx="797">
                  <c:v>147</c:v>
                </c:pt>
                <c:pt idx="798">
                  <c:v>173</c:v>
                </c:pt>
                <c:pt idx="799">
                  <c:v>207</c:v>
                </c:pt>
                <c:pt idx="800">
                  <c:v>82</c:v>
                </c:pt>
                <c:pt idx="801">
                  <c:v>203</c:v>
                </c:pt>
                <c:pt idx="802">
                  <c:v>190</c:v>
                </c:pt>
                <c:pt idx="803">
                  <c:v>98</c:v>
                </c:pt>
                <c:pt idx="804">
                  <c:v>80</c:v>
                </c:pt>
                <c:pt idx="805">
                  <c:v>124</c:v>
                </c:pt>
                <c:pt idx="806">
                  <c:v>217</c:v>
                </c:pt>
                <c:pt idx="807">
                  <c:v>170</c:v>
                </c:pt>
                <c:pt idx="808">
                  <c:v>182</c:v>
                </c:pt>
                <c:pt idx="809">
                  <c:v>73</c:v>
                </c:pt>
                <c:pt idx="810">
                  <c:v>192</c:v>
                </c:pt>
                <c:pt idx="811">
                  <c:v>122</c:v>
                </c:pt>
                <c:pt idx="812">
                  <c:v>117</c:v>
                </c:pt>
                <c:pt idx="813">
                  <c:v>94</c:v>
                </c:pt>
                <c:pt idx="814">
                  <c:v>84</c:v>
                </c:pt>
                <c:pt idx="815">
                  <c:v>124</c:v>
                </c:pt>
                <c:pt idx="816">
                  <c:v>99</c:v>
                </c:pt>
                <c:pt idx="817">
                  <c:v>150</c:v>
                </c:pt>
                <c:pt idx="818">
                  <c:v>97</c:v>
                </c:pt>
                <c:pt idx="819">
                  <c:v>108</c:v>
                </c:pt>
                <c:pt idx="820">
                  <c:v>116</c:v>
                </c:pt>
                <c:pt idx="821">
                  <c:v>125</c:v>
                </c:pt>
                <c:pt idx="822">
                  <c:v>149</c:v>
                </c:pt>
                <c:pt idx="823">
                  <c:v>62</c:v>
                </c:pt>
                <c:pt idx="824">
                  <c:v>108</c:v>
                </c:pt>
                <c:pt idx="825">
                  <c:v>89</c:v>
                </c:pt>
                <c:pt idx="826">
                  <c:v>67</c:v>
                </c:pt>
                <c:pt idx="827">
                  <c:v>103</c:v>
                </c:pt>
                <c:pt idx="828">
                  <c:v>107</c:v>
                </c:pt>
                <c:pt idx="829">
                  <c:v>88</c:v>
                </c:pt>
                <c:pt idx="830">
                  <c:v>78</c:v>
                </c:pt>
                <c:pt idx="831">
                  <c:v>59</c:v>
                </c:pt>
                <c:pt idx="832">
                  <c:v>109</c:v>
                </c:pt>
                <c:pt idx="833">
                  <c:v>80</c:v>
                </c:pt>
                <c:pt idx="834">
                  <c:v>73</c:v>
                </c:pt>
                <c:pt idx="835">
                  <c:v>66</c:v>
                </c:pt>
                <c:pt idx="836">
                  <c:v>73</c:v>
                </c:pt>
                <c:pt idx="837">
                  <c:v>73</c:v>
                </c:pt>
                <c:pt idx="838">
                  <c:v>82</c:v>
                </c:pt>
                <c:pt idx="839">
                  <c:v>113</c:v>
                </c:pt>
                <c:pt idx="840">
                  <c:v>90</c:v>
                </c:pt>
                <c:pt idx="841">
                  <c:v>139</c:v>
                </c:pt>
                <c:pt idx="842">
                  <c:v>134</c:v>
                </c:pt>
                <c:pt idx="843">
                  <c:v>121</c:v>
                </c:pt>
                <c:pt idx="844">
                  <c:v>121</c:v>
                </c:pt>
                <c:pt idx="845">
                  <c:v>100</c:v>
                </c:pt>
                <c:pt idx="846">
                  <c:v>109</c:v>
                </c:pt>
                <c:pt idx="847">
                  <c:v>133</c:v>
                </c:pt>
                <c:pt idx="848">
                  <c:v>132</c:v>
                </c:pt>
                <c:pt idx="849">
                  <c:v>99</c:v>
                </c:pt>
                <c:pt idx="850">
                  <c:v>132</c:v>
                </c:pt>
                <c:pt idx="851">
                  <c:v>89</c:v>
                </c:pt>
                <c:pt idx="852">
                  <c:v>104</c:v>
                </c:pt>
                <c:pt idx="853">
                  <c:v>107</c:v>
                </c:pt>
                <c:pt idx="854">
                  <c:v>108</c:v>
                </c:pt>
                <c:pt idx="855">
                  <c:v>109</c:v>
                </c:pt>
                <c:pt idx="856">
                  <c:v>101</c:v>
                </c:pt>
                <c:pt idx="857">
                  <c:v>135</c:v>
                </c:pt>
                <c:pt idx="858">
                  <c:v>55</c:v>
                </c:pt>
                <c:pt idx="859">
                  <c:v>169</c:v>
                </c:pt>
                <c:pt idx="860">
                  <c:v>65</c:v>
                </c:pt>
                <c:pt idx="861">
                  <c:v>156</c:v>
                </c:pt>
                <c:pt idx="862">
                  <c:v>167</c:v>
                </c:pt>
                <c:pt idx="863">
                  <c:v>219</c:v>
                </c:pt>
                <c:pt idx="864">
                  <c:v>136</c:v>
                </c:pt>
                <c:pt idx="865">
                  <c:v>155</c:v>
                </c:pt>
                <c:pt idx="866">
                  <c:v>67</c:v>
                </c:pt>
                <c:pt idx="867">
                  <c:v>222</c:v>
                </c:pt>
                <c:pt idx="868">
                  <c:v>87</c:v>
                </c:pt>
                <c:pt idx="869">
                  <c:v>152</c:v>
                </c:pt>
                <c:pt idx="870">
                  <c:v>110</c:v>
                </c:pt>
                <c:pt idx="871">
                  <c:v>135</c:v>
                </c:pt>
                <c:pt idx="872">
                  <c:v>93</c:v>
                </c:pt>
                <c:pt idx="873">
                  <c:v>121</c:v>
                </c:pt>
                <c:pt idx="874">
                  <c:v>96</c:v>
                </c:pt>
                <c:pt idx="875">
                  <c:v>85</c:v>
                </c:pt>
                <c:pt idx="876">
                  <c:v>82</c:v>
                </c:pt>
                <c:pt idx="877">
                  <c:v>77</c:v>
                </c:pt>
                <c:pt idx="878">
                  <c:v>68</c:v>
                </c:pt>
                <c:pt idx="879">
                  <c:v>102</c:v>
                </c:pt>
                <c:pt idx="880">
                  <c:v>87</c:v>
                </c:pt>
                <c:pt idx="881">
                  <c:v>112</c:v>
                </c:pt>
                <c:pt idx="882">
                  <c:v>100</c:v>
                </c:pt>
                <c:pt idx="883">
                  <c:v>78</c:v>
                </c:pt>
                <c:pt idx="884">
                  <c:v>49</c:v>
                </c:pt>
                <c:pt idx="885">
                  <c:v>87</c:v>
                </c:pt>
                <c:pt idx="886">
                  <c:v>185</c:v>
                </c:pt>
                <c:pt idx="887">
                  <c:v>161</c:v>
                </c:pt>
                <c:pt idx="888">
                  <c:v>75</c:v>
                </c:pt>
                <c:pt idx="889">
                  <c:v>157</c:v>
                </c:pt>
                <c:pt idx="890">
                  <c:v>100</c:v>
                </c:pt>
                <c:pt idx="891">
                  <c:v>171</c:v>
                </c:pt>
                <c:pt idx="892">
                  <c:v>146</c:v>
                </c:pt>
                <c:pt idx="893">
                  <c:v>190</c:v>
                </c:pt>
                <c:pt idx="894">
                  <c:v>207</c:v>
                </c:pt>
                <c:pt idx="895">
                  <c:v>131</c:v>
                </c:pt>
                <c:pt idx="896">
                  <c:v>84</c:v>
                </c:pt>
                <c:pt idx="897">
                  <c:v>72</c:v>
                </c:pt>
                <c:pt idx="898">
                  <c:v>245</c:v>
                </c:pt>
                <c:pt idx="899">
                  <c:v>279</c:v>
                </c:pt>
                <c:pt idx="900">
                  <c:v>194</c:v>
                </c:pt>
                <c:pt idx="901">
                  <c:v>109</c:v>
                </c:pt>
                <c:pt idx="902">
                  <c:v>141</c:v>
                </c:pt>
                <c:pt idx="903">
                  <c:v>148</c:v>
                </c:pt>
                <c:pt idx="904">
                  <c:v>148</c:v>
                </c:pt>
                <c:pt idx="905">
                  <c:v>128</c:v>
                </c:pt>
                <c:pt idx="906">
                  <c:v>107</c:v>
                </c:pt>
                <c:pt idx="907">
                  <c:v>186</c:v>
                </c:pt>
                <c:pt idx="908">
                  <c:v>81</c:v>
                </c:pt>
                <c:pt idx="909">
                  <c:v>138</c:v>
                </c:pt>
                <c:pt idx="910">
                  <c:v>99</c:v>
                </c:pt>
                <c:pt idx="911">
                  <c:v>71</c:v>
                </c:pt>
                <c:pt idx="912">
                  <c:v>70</c:v>
                </c:pt>
                <c:pt idx="913">
                  <c:v>80</c:v>
                </c:pt>
                <c:pt idx="914">
                  <c:v>97</c:v>
                </c:pt>
                <c:pt idx="915">
                  <c:v>135</c:v>
                </c:pt>
                <c:pt idx="916">
                  <c:v>147</c:v>
                </c:pt>
                <c:pt idx="917">
                  <c:v>128</c:v>
                </c:pt>
                <c:pt idx="918">
                  <c:v>60</c:v>
                </c:pt>
                <c:pt idx="919">
                  <c:v>115</c:v>
                </c:pt>
                <c:pt idx="920">
                  <c:v>106</c:v>
                </c:pt>
                <c:pt idx="921">
                  <c:v>94</c:v>
                </c:pt>
                <c:pt idx="922">
                  <c:v>62</c:v>
                </c:pt>
                <c:pt idx="923">
                  <c:v>80</c:v>
                </c:pt>
                <c:pt idx="924">
                  <c:v>82</c:v>
                </c:pt>
                <c:pt idx="925">
                  <c:v>131</c:v>
                </c:pt>
                <c:pt idx="926">
                  <c:v>126</c:v>
                </c:pt>
                <c:pt idx="927">
                  <c:v>103</c:v>
                </c:pt>
                <c:pt idx="928">
                  <c:v>139</c:v>
                </c:pt>
                <c:pt idx="929">
                  <c:v>182</c:v>
                </c:pt>
                <c:pt idx="930">
                  <c:v>91</c:v>
                </c:pt>
                <c:pt idx="931">
                  <c:v>86</c:v>
                </c:pt>
                <c:pt idx="932">
                  <c:v>85</c:v>
                </c:pt>
                <c:pt idx="933">
                  <c:v>145</c:v>
                </c:pt>
                <c:pt idx="934">
                  <c:v>85</c:v>
                </c:pt>
                <c:pt idx="935">
                  <c:v>92</c:v>
                </c:pt>
                <c:pt idx="936">
                  <c:v>111</c:v>
                </c:pt>
                <c:pt idx="937">
                  <c:v>104</c:v>
                </c:pt>
                <c:pt idx="938">
                  <c:v>72</c:v>
                </c:pt>
                <c:pt idx="939">
                  <c:v>136</c:v>
                </c:pt>
                <c:pt idx="940">
                  <c:v>189</c:v>
                </c:pt>
                <c:pt idx="941">
                  <c:v>197</c:v>
                </c:pt>
                <c:pt idx="942">
                  <c:v>74</c:v>
                </c:pt>
                <c:pt idx="943">
                  <c:v>123</c:v>
                </c:pt>
                <c:pt idx="944">
                  <c:v>126</c:v>
                </c:pt>
                <c:pt idx="945">
                  <c:v>108</c:v>
                </c:pt>
                <c:pt idx="946">
                  <c:v>96</c:v>
                </c:pt>
                <c:pt idx="947">
                  <c:v>124</c:v>
                </c:pt>
                <c:pt idx="948">
                  <c:v>111</c:v>
                </c:pt>
                <c:pt idx="949">
                  <c:v>82</c:v>
                </c:pt>
                <c:pt idx="950">
                  <c:v>135</c:v>
                </c:pt>
                <c:pt idx="951">
                  <c:v>108</c:v>
                </c:pt>
                <c:pt idx="952">
                  <c:v>68</c:v>
                </c:pt>
                <c:pt idx="953">
                  <c:v>100</c:v>
                </c:pt>
                <c:pt idx="954">
                  <c:v>67</c:v>
                </c:pt>
                <c:pt idx="955">
                  <c:v>107</c:v>
                </c:pt>
                <c:pt idx="956">
                  <c:v>73</c:v>
                </c:pt>
                <c:pt idx="957">
                  <c:v>89</c:v>
                </c:pt>
                <c:pt idx="958">
                  <c:v>64</c:v>
                </c:pt>
                <c:pt idx="959">
                  <c:v>132</c:v>
                </c:pt>
                <c:pt idx="960">
                  <c:v>120</c:v>
                </c:pt>
                <c:pt idx="961">
                  <c:v>128</c:v>
                </c:pt>
                <c:pt idx="962">
                  <c:v>172</c:v>
                </c:pt>
                <c:pt idx="963">
                  <c:v>137</c:v>
                </c:pt>
                <c:pt idx="964">
                  <c:v>164</c:v>
                </c:pt>
                <c:pt idx="965">
                  <c:v>140</c:v>
                </c:pt>
                <c:pt idx="966">
                  <c:v>115</c:v>
                </c:pt>
                <c:pt idx="967">
                  <c:v>99</c:v>
                </c:pt>
                <c:pt idx="968">
                  <c:v>79</c:v>
                </c:pt>
                <c:pt idx="969">
                  <c:v>86</c:v>
                </c:pt>
                <c:pt idx="970">
                  <c:v>67</c:v>
                </c:pt>
                <c:pt idx="971">
                  <c:v>61</c:v>
                </c:pt>
                <c:pt idx="972">
                  <c:v>85</c:v>
                </c:pt>
                <c:pt idx="973">
                  <c:v>91</c:v>
                </c:pt>
                <c:pt idx="974">
                  <c:v>62</c:v>
                </c:pt>
                <c:pt idx="975">
                  <c:v>46</c:v>
                </c:pt>
                <c:pt idx="976">
                  <c:v>88</c:v>
                </c:pt>
                <c:pt idx="977">
                  <c:v>120</c:v>
                </c:pt>
                <c:pt idx="978">
                  <c:v>93</c:v>
                </c:pt>
                <c:pt idx="979">
                  <c:v>79</c:v>
                </c:pt>
                <c:pt idx="980">
                  <c:v>124</c:v>
                </c:pt>
                <c:pt idx="981">
                  <c:v>107</c:v>
                </c:pt>
                <c:pt idx="982">
                  <c:v>88</c:v>
                </c:pt>
                <c:pt idx="983">
                  <c:v>156</c:v>
                </c:pt>
                <c:pt idx="984">
                  <c:v>86</c:v>
                </c:pt>
                <c:pt idx="985">
                  <c:v>74</c:v>
                </c:pt>
                <c:pt idx="986">
                  <c:v>172</c:v>
                </c:pt>
                <c:pt idx="987">
                  <c:v>136</c:v>
                </c:pt>
                <c:pt idx="988">
                  <c:v>72</c:v>
                </c:pt>
                <c:pt idx="989">
                  <c:v>123</c:v>
                </c:pt>
                <c:pt idx="990">
                  <c:v>108</c:v>
                </c:pt>
                <c:pt idx="991">
                  <c:v>118</c:v>
                </c:pt>
                <c:pt idx="992">
                  <c:v>74</c:v>
                </c:pt>
                <c:pt idx="993">
                  <c:v>90</c:v>
                </c:pt>
                <c:pt idx="994">
                  <c:v>118</c:v>
                </c:pt>
                <c:pt idx="995">
                  <c:v>92</c:v>
                </c:pt>
                <c:pt idx="996">
                  <c:v>77</c:v>
                </c:pt>
                <c:pt idx="997">
                  <c:v>138</c:v>
                </c:pt>
                <c:pt idx="998">
                  <c:v>138</c:v>
                </c:pt>
                <c:pt idx="999">
                  <c:v>88</c:v>
                </c:pt>
                <c:pt idx="1000">
                  <c:v>82</c:v>
                </c:pt>
                <c:pt idx="1001">
                  <c:v>87</c:v>
                </c:pt>
                <c:pt idx="1002">
                  <c:v>170</c:v>
                </c:pt>
                <c:pt idx="1003">
                  <c:v>147</c:v>
                </c:pt>
                <c:pt idx="1004">
                  <c:v>70</c:v>
                </c:pt>
                <c:pt idx="1005">
                  <c:v>155</c:v>
                </c:pt>
                <c:pt idx="1006">
                  <c:v>75</c:v>
                </c:pt>
                <c:pt idx="1007">
                  <c:v>91</c:v>
                </c:pt>
                <c:pt idx="1008">
                  <c:v>85</c:v>
                </c:pt>
                <c:pt idx="1009">
                  <c:v>104</c:v>
                </c:pt>
                <c:pt idx="1010">
                  <c:v>83</c:v>
                </c:pt>
                <c:pt idx="1011">
                  <c:v>62</c:v>
                </c:pt>
                <c:pt idx="1012">
                  <c:v>91</c:v>
                </c:pt>
                <c:pt idx="1013">
                  <c:v>81</c:v>
                </c:pt>
                <c:pt idx="1014">
                  <c:v>98</c:v>
                </c:pt>
                <c:pt idx="1015">
                  <c:v>85</c:v>
                </c:pt>
                <c:pt idx="1016">
                  <c:v>57</c:v>
                </c:pt>
                <c:pt idx="1017">
                  <c:v>142</c:v>
                </c:pt>
                <c:pt idx="1018">
                  <c:v>77</c:v>
                </c:pt>
                <c:pt idx="1019">
                  <c:v>82</c:v>
                </c:pt>
                <c:pt idx="1020">
                  <c:v>106</c:v>
                </c:pt>
                <c:pt idx="1021">
                  <c:v>131</c:v>
                </c:pt>
                <c:pt idx="1022">
                  <c:v>77</c:v>
                </c:pt>
                <c:pt idx="1023">
                  <c:v>69</c:v>
                </c:pt>
                <c:pt idx="1024">
                  <c:v>85</c:v>
                </c:pt>
                <c:pt idx="1025">
                  <c:v>93</c:v>
                </c:pt>
                <c:pt idx="1026">
                  <c:v>97</c:v>
                </c:pt>
                <c:pt idx="1027">
                  <c:v>83</c:v>
                </c:pt>
                <c:pt idx="1028">
                  <c:v>77</c:v>
                </c:pt>
                <c:pt idx="1029">
                  <c:v>109</c:v>
                </c:pt>
                <c:pt idx="1030">
                  <c:v>99</c:v>
                </c:pt>
                <c:pt idx="1031">
                  <c:v>140</c:v>
                </c:pt>
                <c:pt idx="1032">
                  <c:v>77</c:v>
                </c:pt>
                <c:pt idx="1033">
                  <c:v>78</c:v>
                </c:pt>
                <c:pt idx="1034">
                  <c:v>96</c:v>
                </c:pt>
                <c:pt idx="1035">
                  <c:v>104</c:v>
                </c:pt>
                <c:pt idx="1036">
                  <c:v>123</c:v>
                </c:pt>
                <c:pt idx="1037">
                  <c:v>124</c:v>
                </c:pt>
                <c:pt idx="1038">
                  <c:v>139</c:v>
                </c:pt>
                <c:pt idx="1039">
                  <c:v>150</c:v>
                </c:pt>
                <c:pt idx="1040">
                  <c:v>117</c:v>
                </c:pt>
                <c:pt idx="1041">
                  <c:v>115</c:v>
                </c:pt>
                <c:pt idx="1042">
                  <c:v>194</c:v>
                </c:pt>
                <c:pt idx="1043">
                  <c:v>171</c:v>
                </c:pt>
                <c:pt idx="1044">
                  <c:v>85</c:v>
                </c:pt>
                <c:pt idx="1045">
                  <c:v>117</c:v>
                </c:pt>
                <c:pt idx="1046">
                  <c:v>124</c:v>
                </c:pt>
                <c:pt idx="1047">
                  <c:v>116</c:v>
                </c:pt>
                <c:pt idx="1048">
                  <c:v>110</c:v>
                </c:pt>
                <c:pt idx="1049">
                  <c:v>172</c:v>
                </c:pt>
                <c:pt idx="1050">
                  <c:v>102</c:v>
                </c:pt>
                <c:pt idx="1051">
                  <c:v>111</c:v>
                </c:pt>
                <c:pt idx="1052">
                  <c:v>134</c:v>
                </c:pt>
                <c:pt idx="1053">
                  <c:v>102</c:v>
                </c:pt>
                <c:pt idx="1054">
                  <c:v>87</c:v>
                </c:pt>
                <c:pt idx="1055">
                  <c:v>67</c:v>
                </c:pt>
                <c:pt idx="1056">
                  <c:v>70</c:v>
                </c:pt>
                <c:pt idx="1057">
                  <c:v>107</c:v>
                </c:pt>
                <c:pt idx="1058">
                  <c:v>73</c:v>
                </c:pt>
                <c:pt idx="1059">
                  <c:v>42</c:v>
                </c:pt>
                <c:pt idx="1060">
                  <c:v>135</c:v>
                </c:pt>
                <c:pt idx="1061">
                  <c:v>77</c:v>
                </c:pt>
                <c:pt idx="1062">
                  <c:v>62</c:v>
                </c:pt>
                <c:pt idx="1063">
                  <c:v>68</c:v>
                </c:pt>
                <c:pt idx="1064">
                  <c:v>118</c:v>
                </c:pt>
                <c:pt idx="1065">
                  <c:v>89</c:v>
                </c:pt>
                <c:pt idx="1066">
                  <c:v>83</c:v>
                </c:pt>
                <c:pt idx="1067">
                  <c:v>114</c:v>
                </c:pt>
                <c:pt idx="1068">
                  <c:v>134</c:v>
                </c:pt>
                <c:pt idx="1069">
                  <c:v>111</c:v>
                </c:pt>
                <c:pt idx="1070">
                  <c:v>120</c:v>
                </c:pt>
                <c:pt idx="1071">
                  <c:v>78</c:v>
                </c:pt>
                <c:pt idx="1072">
                  <c:v>118</c:v>
                </c:pt>
                <c:pt idx="1073">
                  <c:v>101</c:v>
                </c:pt>
                <c:pt idx="1074">
                  <c:v>97</c:v>
                </c:pt>
                <c:pt idx="1075">
                  <c:v>95</c:v>
                </c:pt>
                <c:pt idx="1076">
                  <c:v>139</c:v>
                </c:pt>
                <c:pt idx="1077">
                  <c:v>224</c:v>
                </c:pt>
                <c:pt idx="1078">
                  <c:v>107</c:v>
                </c:pt>
                <c:pt idx="1079">
                  <c:v>134</c:v>
                </c:pt>
                <c:pt idx="1080">
                  <c:v>127</c:v>
                </c:pt>
                <c:pt idx="1081">
                  <c:v>72</c:v>
                </c:pt>
                <c:pt idx="1082">
                  <c:v>152</c:v>
                </c:pt>
                <c:pt idx="1083">
                  <c:v>159</c:v>
                </c:pt>
                <c:pt idx="1084">
                  <c:v>119</c:v>
                </c:pt>
                <c:pt idx="1085">
                  <c:v>232</c:v>
                </c:pt>
                <c:pt idx="1086">
                  <c:v>103</c:v>
                </c:pt>
                <c:pt idx="1087">
                  <c:v>139</c:v>
                </c:pt>
                <c:pt idx="1088">
                  <c:v>118</c:v>
                </c:pt>
                <c:pt idx="1089">
                  <c:v>164</c:v>
                </c:pt>
                <c:pt idx="1090">
                  <c:v>89</c:v>
                </c:pt>
                <c:pt idx="1091">
                  <c:v>167</c:v>
                </c:pt>
                <c:pt idx="1092">
                  <c:v>99</c:v>
                </c:pt>
                <c:pt idx="1093">
                  <c:v>75</c:v>
                </c:pt>
                <c:pt idx="1094">
                  <c:v>76</c:v>
                </c:pt>
                <c:pt idx="1095">
                  <c:v>143</c:v>
                </c:pt>
                <c:pt idx="1096">
                  <c:v>132</c:v>
                </c:pt>
                <c:pt idx="1097">
                  <c:v>78</c:v>
                </c:pt>
                <c:pt idx="1098">
                  <c:v>106</c:v>
                </c:pt>
                <c:pt idx="1099">
                  <c:v>135</c:v>
                </c:pt>
                <c:pt idx="1100">
                  <c:v>112</c:v>
                </c:pt>
                <c:pt idx="1101">
                  <c:v>86</c:v>
                </c:pt>
                <c:pt idx="1102">
                  <c:v>115</c:v>
                </c:pt>
                <c:pt idx="1103">
                  <c:v>136</c:v>
                </c:pt>
                <c:pt idx="1104">
                  <c:v>162</c:v>
                </c:pt>
                <c:pt idx="1105">
                  <c:v>172</c:v>
                </c:pt>
                <c:pt idx="1106">
                  <c:v>91</c:v>
                </c:pt>
                <c:pt idx="1107">
                  <c:v>142</c:v>
                </c:pt>
                <c:pt idx="1108">
                  <c:v>81</c:v>
                </c:pt>
                <c:pt idx="1109">
                  <c:v>69</c:v>
                </c:pt>
                <c:pt idx="1110">
                  <c:v>67</c:v>
                </c:pt>
                <c:pt idx="1111">
                  <c:v>73</c:v>
                </c:pt>
                <c:pt idx="1112">
                  <c:v>72</c:v>
                </c:pt>
                <c:pt idx="1113">
                  <c:v>66</c:v>
                </c:pt>
                <c:pt idx="1114">
                  <c:v>81</c:v>
                </c:pt>
                <c:pt idx="1115">
                  <c:v>95</c:v>
                </c:pt>
                <c:pt idx="1116">
                  <c:v>105</c:v>
                </c:pt>
                <c:pt idx="1117">
                  <c:v>107</c:v>
                </c:pt>
                <c:pt idx="1118">
                  <c:v>99</c:v>
                </c:pt>
                <c:pt idx="1119">
                  <c:v>88</c:v>
                </c:pt>
                <c:pt idx="1120">
                  <c:v>80</c:v>
                </c:pt>
                <c:pt idx="1121">
                  <c:v>159</c:v>
                </c:pt>
                <c:pt idx="1122">
                  <c:v>111</c:v>
                </c:pt>
                <c:pt idx="1123">
                  <c:v>96</c:v>
                </c:pt>
                <c:pt idx="1124">
                  <c:v>78</c:v>
                </c:pt>
                <c:pt idx="1125">
                  <c:v>83</c:v>
                </c:pt>
                <c:pt idx="1126">
                  <c:v>95</c:v>
                </c:pt>
                <c:pt idx="1127">
                  <c:v>103</c:v>
                </c:pt>
                <c:pt idx="1128">
                  <c:v>84</c:v>
                </c:pt>
                <c:pt idx="1129">
                  <c:v>82</c:v>
                </c:pt>
                <c:pt idx="1130">
                  <c:v>154</c:v>
                </c:pt>
                <c:pt idx="1131">
                  <c:v>130</c:v>
                </c:pt>
                <c:pt idx="1132">
                  <c:v>169</c:v>
                </c:pt>
                <c:pt idx="1133">
                  <c:v>93</c:v>
                </c:pt>
                <c:pt idx="1134">
                  <c:v>143</c:v>
                </c:pt>
                <c:pt idx="1135">
                  <c:v>189</c:v>
                </c:pt>
                <c:pt idx="1136">
                  <c:v>101</c:v>
                </c:pt>
                <c:pt idx="1137">
                  <c:v>160</c:v>
                </c:pt>
                <c:pt idx="1138">
                  <c:v>107</c:v>
                </c:pt>
                <c:pt idx="1139">
                  <c:v>118</c:v>
                </c:pt>
                <c:pt idx="1140">
                  <c:v>283</c:v>
                </c:pt>
                <c:pt idx="1141">
                  <c:v>142</c:v>
                </c:pt>
                <c:pt idx="1142">
                  <c:v>120</c:v>
                </c:pt>
                <c:pt idx="1143">
                  <c:v>213</c:v>
                </c:pt>
                <c:pt idx="1144">
                  <c:v>78</c:v>
                </c:pt>
                <c:pt idx="1145">
                  <c:v>73</c:v>
                </c:pt>
                <c:pt idx="1146">
                  <c:v>82</c:v>
                </c:pt>
                <c:pt idx="1147">
                  <c:v>74</c:v>
                </c:pt>
                <c:pt idx="1148">
                  <c:v>62</c:v>
                </c:pt>
                <c:pt idx="1149">
                  <c:v>82</c:v>
                </c:pt>
                <c:pt idx="1150">
                  <c:v>95</c:v>
                </c:pt>
                <c:pt idx="1151">
                  <c:v>115</c:v>
                </c:pt>
                <c:pt idx="1152">
                  <c:v>116</c:v>
                </c:pt>
                <c:pt idx="1153">
                  <c:v>72</c:v>
                </c:pt>
                <c:pt idx="1154">
                  <c:v>97</c:v>
                </c:pt>
                <c:pt idx="1155">
                  <c:v>64</c:v>
                </c:pt>
                <c:pt idx="1156">
                  <c:v>63</c:v>
                </c:pt>
                <c:pt idx="1157">
                  <c:v>138</c:v>
                </c:pt>
                <c:pt idx="1158">
                  <c:v>108</c:v>
                </c:pt>
                <c:pt idx="1159">
                  <c:v>118</c:v>
                </c:pt>
                <c:pt idx="1160">
                  <c:v>82</c:v>
                </c:pt>
                <c:pt idx="1161">
                  <c:v>66</c:v>
                </c:pt>
                <c:pt idx="1162">
                  <c:v>78</c:v>
                </c:pt>
                <c:pt idx="1163">
                  <c:v>255</c:v>
                </c:pt>
                <c:pt idx="1164">
                  <c:v>193</c:v>
                </c:pt>
                <c:pt idx="1165">
                  <c:v>68</c:v>
                </c:pt>
                <c:pt idx="1166">
                  <c:v>77</c:v>
                </c:pt>
                <c:pt idx="1167">
                  <c:v>184</c:v>
                </c:pt>
                <c:pt idx="1168">
                  <c:v>160</c:v>
                </c:pt>
                <c:pt idx="1169">
                  <c:v>160</c:v>
                </c:pt>
                <c:pt idx="1170">
                  <c:v>126</c:v>
                </c:pt>
                <c:pt idx="1171">
                  <c:v>108</c:v>
                </c:pt>
                <c:pt idx="1172">
                  <c:v>120</c:v>
                </c:pt>
                <c:pt idx="1173">
                  <c:v>138</c:v>
                </c:pt>
                <c:pt idx="1174">
                  <c:v>120</c:v>
                </c:pt>
                <c:pt idx="1175">
                  <c:v>104</c:v>
                </c:pt>
                <c:pt idx="1176">
                  <c:v>109</c:v>
                </c:pt>
                <c:pt idx="1177">
                  <c:v>137</c:v>
                </c:pt>
                <c:pt idx="1178">
                  <c:v>115</c:v>
                </c:pt>
                <c:pt idx="1179">
                  <c:v>112</c:v>
                </c:pt>
                <c:pt idx="1180">
                  <c:v>135</c:v>
                </c:pt>
                <c:pt idx="1181">
                  <c:v>186</c:v>
                </c:pt>
                <c:pt idx="1182">
                  <c:v>129</c:v>
                </c:pt>
                <c:pt idx="1183">
                  <c:v>161</c:v>
                </c:pt>
                <c:pt idx="1184">
                  <c:v>222</c:v>
                </c:pt>
                <c:pt idx="1185">
                  <c:v>99</c:v>
                </c:pt>
                <c:pt idx="1186">
                  <c:v>158</c:v>
                </c:pt>
                <c:pt idx="1187">
                  <c:v>149</c:v>
                </c:pt>
                <c:pt idx="1188">
                  <c:v>164</c:v>
                </c:pt>
                <c:pt idx="1189">
                  <c:v>168</c:v>
                </c:pt>
                <c:pt idx="1190">
                  <c:v>108</c:v>
                </c:pt>
                <c:pt idx="1191">
                  <c:v>118</c:v>
                </c:pt>
                <c:pt idx="1192">
                  <c:v>132</c:v>
                </c:pt>
                <c:pt idx="1193">
                  <c:v>120</c:v>
                </c:pt>
                <c:pt idx="1194">
                  <c:v>97</c:v>
                </c:pt>
                <c:pt idx="1195">
                  <c:v>86</c:v>
                </c:pt>
                <c:pt idx="1196">
                  <c:v>140</c:v>
                </c:pt>
                <c:pt idx="1197">
                  <c:v>297</c:v>
                </c:pt>
                <c:pt idx="1198">
                  <c:v>96</c:v>
                </c:pt>
                <c:pt idx="1199">
                  <c:v>92</c:v>
                </c:pt>
                <c:pt idx="1200">
                  <c:v>92</c:v>
                </c:pt>
                <c:pt idx="1201">
                  <c:v>77</c:v>
                </c:pt>
                <c:pt idx="1202">
                  <c:v>125</c:v>
                </c:pt>
                <c:pt idx="1203">
                  <c:v>118</c:v>
                </c:pt>
                <c:pt idx="1204">
                  <c:v>97</c:v>
                </c:pt>
                <c:pt idx="1205">
                  <c:v>139</c:v>
                </c:pt>
                <c:pt idx="1206">
                  <c:v>88</c:v>
                </c:pt>
                <c:pt idx="1207">
                  <c:v>97</c:v>
                </c:pt>
                <c:pt idx="1208">
                  <c:v>106</c:v>
                </c:pt>
                <c:pt idx="1209">
                  <c:v>104</c:v>
                </c:pt>
                <c:pt idx="1210">
                  <c:v>138</c:v>
                </c:pt>
                <c:pt idx="1211">
                  <c:v>139</c:v>
                </c:pt>
                <c:pt idx="1212">
                  <c:v>160</c:v>
                </c:pt>
                <c:pt idx="1213">
                  <c:v>79</c:v>
                </c:pt>
                <c:pt idx="1214">
                  <c:v>159</c:v>
                </c:pt>
                <c:pt idx="1215">
                  <c:v>148</c:v>
                </c:pt>
                <c:pt idx="1216">
                  <c:v>93</c:v>
                </c:pt>
                <c:pt idx="1217">
                  <c:v>98</c:v>
                </c:pt>
                <c:pt idx="1218">
                  <c:v>104</c:v>
                </c:pt>
                <c:pt idx="1219">
                  <c:v>101</c:v>
                </c:pt>
                <c:pt idx="1220">
                  <c:v>107</c:v>
                </c:pt>
                <c:pt idx="1221">
                  <c:v>115</c:v>
                </c:pt>
                <c:pt idx="1222">
                  <c:v>148</c:v>
                </c:pt>
                <c:pt idx="1223">
                  <c:v>151</c:v>
                </c:pt>
                <c:pt idx="1224">
                  <c:v>132</c:v>
                </c:pt>
                <c:pt idx="1225">
                  <c:v>108</c:v>
                </c:pt>
                <c:pt idx="1226">
                  <c:v>121</c:v>
                </c:pt>
                <c:pt idx="1227">
                  <c:v>119</c:v>
                </c:pt>
                <c:pt idx="1228">
                  <c:v>123</c:v>
                </c:pt>
                <c:pt idx="1229">
                  <c:v>130</c:v>
                </c:pt>
                <c:pt idx="1230">
                  <c:v>134</c:v>
                </c:pt>
                <c:pt idx="1231">
                  <c:v>96</c:v>
                </c:pt>
                <c:pt idx="1232">
                  <c:v>64</c:v>
                </c:pt>
                <c:pt idx="1233">
                  <c:v>113</c:v>
                </c:pt>
                <c:pt idx="1234">
                  <c:v>110</c:v>
                </c:pt>
                <c:pt idx="1235">
                  <c:v>80</c:v>
                </c:pt>
                <c:pt idx="1236">
                  <c:v>67</c:v>
                </c:pt>
                <c:pt idx="1237">
                  <c:v>67</c:v>
                </c:pt>
                <c:pt idx="1238">
                  <c:v>84</c:v>
                </c:pt>
                <c:pt idx="1239">
                  <c:v>72</c:v>
                </c:pt>
                <c:pt idx="1240">
                  <c:v>66</c:v>
                </c:pt>
                <c:pt idx="1241">
                  <c:v>58</c:v>
                </c:pt>
                <c:pt idx="1242">
                  <c:v>98</c:v>
                </c:pt>
                <c:pt idx="1243">
                  <c:v>105</c:v>
                </c:pt>
                <c:pt idx="1244">
                  <c:v>119</c:v>
                </c:pt>
                <c:pt idx="1245">
                  <c:v>117</c:v>
                </c:pt>
                <c:pt idx="1246">
                  <c:v>69</c:v>
                </c:pt>
                <c:pt idx="1247">
                  <c:v>109</c:v>
                </c:pt>
                <c:pt idx="1248">
                  <c:v>176</c:v>
                </c:pt>
                <c:pt idx="1249">
                  <c:v>149</c:v>
                </c:pt>
                <c:pt idx="1250">
                  <c:v>128</c:v>
                </c:pt>
                <c:pt idx="1251">
                  <c:v>152</c:v>
                </c:pt>
                <c:pt idx="1252">
                  <c:v>133</c:v>
                </c:pt>
                <c:pt idx="1253">
                  <c:v>113</c:v>
                </c:pt>
                <c:pt idx="1254">
                  <c:v>145</c:v>
                </c:pt>
                <c:pt idx="1255">
                  <c:v>178</c:v>
                </c:pt>
                <c:pt idx="1256">
                  <c:v>111</c:v>
                </c:pt>
                <c:pt idx="1257">
                  <c:v>188</c:v>
                </c:pt>
                <c:pt idx="1258">
                  <c:v>149</c:v>
                </c:pt>
                <c:pt idx="1259">
                  <c:v>134</c:v>
                </c:pt>
                <c:pt idx="1260">
                  <c:v>203</c:v>
                </c:pt>
                <c:pt idx="1261">
                  <c:v>170</c:v>
                </c:pt>
                <c:pt idx="1262">
                  <c:v>168</c:v>
                </c:pt>
                <c:pt idx="1263">
                  <c:v>149</c:v>
                </c:pt>
                <c:pt idx="1264">
                  <c:v>161</c:v>
                </c:pt>
                <c:pt idx="1265">
                  <c:v>80</c:v>
                </c:pt>
                <c:pt idx="1266">
                  <c:v>139</c:v>
                </c:pt>
                <c:pt idx="1267">
                  <c:v>89</c:v>
                </c:pt>
                <c:pt idx="1268">
                  <c:v>76</c:v>
                </c:pt>
                <c:pt idx="1269">
                  <c:v>97</c:v>
                </c:pt>
                <c:pt idx="1270">
                  <c:v>105</c:v>
                </c:pt>
                <c:pt idx="1271">
                  <c:v>107</c:v>
                </c:pt>
                <c:pt idx="1272">
                  <c:v>109</c:v>
                </c:pt>
                <c:pt idx="1273">
                  <c:v>158</c:v>
                </c:pt>
                <c:pt idx="1274">
                  <c:v>131</c:v>
                </c:pt>
                <c:pt idx="1275">
                  <c:v>102</c:v>
                </c:pt>
                <c:pt idx="1276">
                  <c:v>118</c:v>
                </c:pt>
                <c:pt idx="1277">
                  <c:v>104</c:v>
                </c:pt>
                <c:pt idx="1278">
                  <c:v>119</c:v>
                </c:pt>
                <c:pt idx="1279">
                  <c:v>105</c:v>
                </c:pt>
                <c:pt idx="1280">
                  <c:v>102</c:v>
                </c:pt>
                <c:pt idx="1281">
                  <c:v>107</c:v>
                </c:pt>
                <c:pt idx="1282">
                  <c:v>84</c:v>
                </c:pt>
                <c:pt idx="1283">
                  <c:v>97</c:v>
                </c:pt>
                <c:pt idx="1284">
                  <c:v>101</c:v>
                </c:pt>
                <c:pt idx="1285">
                  <c:v>73</c:v>
                </c:pt>
                <c:pt idx="1286">
                  <c:v>76</c:v>
                </c:pt>
                <c:pt idx="1287">
                  <c:v>67</c:v>
                </c:pt>
                <c:pt idx="1288">
                  <c:v>98</c:v>
                </c:pt>
                <c:pt idx="1289">
                  <c:v>109</c:v>
                </c:pt>
                <c:pt idx="1290">
                  <c:v>72</c:v>
                </c:pt>
                <c:pt idx="1291">
                  <c:v>131</c:v>
                </c:pt>
                <c:pt idx="1292">
                  <c:v>68</c:v>
                </c:pt>
                <c:pt idx="1293">
                  <c:v>92</c:v>
                </c:pt>
                <c:pt idx="1294">
                  <c:v>83</c:v>
                </c:pt>
                <c:pt idx="1295">
                  <c:v>67</c:v>
                </c:pt>
                <c:pt idx="1296">
                  <c:v>59</c:v>
                </c:pt>
                <c:pt idx="1297">
                  <c:v>78</c:v>
                </c:pt>
                <c:pt idx="1298">
                  <c:v>72</c:v>
                </c:pt>
                <c:pt idx="1299">
                  <c:v>75</c:v>
                </c:pt>
                <c:pt idx="1300">
                  <c:v>119</c:v>
                </c:pt>
                <c:pt idx="1301">
                  <c:v>94</c:v>
                </c:pt>
                <c:pt idx="1302">
                  <c:v>101</c:v>
                </c:pt>
                <c:pt idx="1303">
                  <c:v>97</c:v>
                </c:pt>
                <c:pt idx="1304">
                  <c:v>130</c:v>
                </c:pt>
                <c:pt idx="1305">
                  <c:v>117</c:v>
                </c:pt>
                <c:pt idx="1306">
                  <c:v>115</c:v>
                </c:pt>
                <c:pt idx="1307">
                  <c:v>134</c:v>
                </c:pt>
                <c:pt idx="1308">
                  <c:v>114</c:v>
                </c:pt>
                <c:pt idx="1309">
                  <c:v>192</c:v>
                </c:pt>
                <c:pt idx="1310">
                  <c:v>57</c:v>
                </c:pt>
                <c:pt idx="1311">
                  <c:v>69</c:v>
                </c:pt>
                <c:pt idx="1312">
                  <c:v>101</c:v>
                </c:pt>
                <c:pt idx="1313">
                  <c:v>88</c:v>
                </c:pt>
                <c:pt idx="1314">
                  <c:v>77</c:v>
                </c:pt>
                <c:pt idx="1315">
                  <c:v>122</c:v>
                </c:pt>
                <c:pt idx="1316">
                  <c:v>75</c:v>
                </c:pt>
                <c:pt idx="1317">
                  <c:v>95</c:v>
                </c:pt>
                <c:pt idx="1318">
                  <c:v>61</c:v>
                </c:pt>
                <c:pt idx="1319">
                  <c:v>110</c:v>
                </c:pt>
                <c:pt idx="1320">
                  <c:v>91</c:v>
                </c:pt>
                <c:pt idx="1321">
                  <c:v>91</c:v>
                </c:pt>
                <c:pt idx="1322">
                  <c:v>111</c:v>
                </c:pt>
                <c:pt idx="1323">
                  <c:v>152</c:v>
                </c:pt>
                <c:pt idx="1324">
                  <c:v>93</c:v>
                </c:pt>
                <c:pt idx="1325">
                  <c:v>111</c:v>
                </c:pt>
                <c:pt idx="1326">
                  <c:v>74</c:v>
                </c:pt>
                <c:pt idx="1327">
                  <c:v>104</c:v>
                </c:pt>
                <c:pt idx="1328">
                  <c:v>77</c:v>
                </c:pt>
                <c:pt idx="1329">
                  <c:v>83</c:v>
                </c:pt>
                <c:pt idx="1330">
                  <c:v>82</c:v>
                </c:pt>
                <c:pt idx="1331">
                  <c:v>105</c:v>
                </c:pt>
                <c:pt idx="1332">
                  <c:v>93</c:v>
                </c:pt>
                <c:pt idx="1333">
                  <c:v>74</c:v>
                </c:pt>
                <c:pt idx="1334">
                  <c:v>159</c:v>
                </c:pt>
                <c:pt idx="1335">
                  <c:v>70</c:v>
                </c:pt>
                <c:pt idx="1336">
                  <c:v>71</c:v>
                </c:pt>
                <c:pt idx="1337">
                  <c:v>82</c:v>
                </c:pt>
                <c:pt idx="1338">
                  <c:v>59</c:v>
                </c:pt>
                <c:pt idx="1339">
                  <c:v>63</c:v>
                </c:pt>
                <c:pt idx="1340">
                  <c:v>80</c:v>
                </c:pt>
                <c:pt idx="1341">
                  <c:v>71</c:v>
                </c:pt>
                <c:pt idx="1342">
                  <c:v>117</c:v>
                </c:pt>
                <c:pt idx="1343">
                  <c:v>105</c:v>
                </c:pt>
                <c:pt idx="1344">
                  <c:v>121</c:v>
                </c:pt>
                <c:pt idx="1345">
                  <c:v>100</c:v>
                </c:pt>
                <c:pt idx="1346">
                  <c:v>82</c:v>
                </c:pt>
                <c:pt idx="1347">
                  <c:v>82</c:v>
                </c:pt>
                <c:pt idx="1348">
                  <c:v>176</c:v>
                </c:pt>
                <c:pt idx="1349">
                  <c:v>168</c:v>
                </c:pt>
                <c:pt idx="1350">
                  <c:v>113</c:v>
                </c:pt>
                <c:pt idx="1351">
                  <c:v>113</c:v>
                </c:pt>
                <c:pt idx="1352">
                  <c:v>108</c:v>
                </c:pt>
                <c:pt idx="1353">
                  <c:v>143</c:v>
                </c:pt>
                <c:pt idx="1354">
                  <c:v>106</c:v>
                </c:pt>
                <c:pt idx="1355">
                  <c:v>93</c:v>
                </c:pt>
                <c:pt idx="1356">
                  <c:v>76</c:v>
                </c:pt>
                <c:pt idx="1357">
                  <c:v>69</c:v>
                </c:pt>
                <c:pt idx="1358">
                  <c:v>76</c:v>
                </c:pt>
                <c:pt idx="1359">
                  <c:v>70</c:v>
                </c:pt>
                <c:pt idx="1360">
                  <c:v>83</c:v>
                </c:pt>
                <c:pt idx="1361">
                  <c:v>67</c:v>
                </c:pt>
                <c:pt idx="1362">
                  <c:v>80</c:v>
                </c:pt>
                <c:pt idx="1363">
                  <c:v>71</c:v>
                </c:pt>
                <c:pt idx="1364">
                  <c:v>101</c:v>
                </c:pt>
                <c:pt idx="1365">
                  <c:v>126</c:v>
                </c:pt>
                <c:pt idx="1366">
                  <c:v>80</c:v>
                </c:pt>
                <c:pt idx="1367">
                  <c:v>64</c:v>
                </c:pt>
                <c:pt idx="1368">
                  <c:v>77</c:v>
                </c:pt>
                <c:pt idx="1369">
                  <c:v>93</c:v>
                </c:pt>
                <c:pt idx="1370">
                  <c:v>117</c:v>
                </c:pt>
                <c:pt idx="1371">
                  <c:v>83</c:v>
                </c:pt>
                <c:pt idx="1372">
                  <c:v>78</c:v>
                </c:pt>
                <c:pt idx="1373">
                  <c:v>61</c:v>
                </c:pt>
                <c:pt idx="1374">
                  <c:v>79</c:v>
                </c:pt>
                <c:pt idx="1375">
                  <c:v>70</c:v>
                </c:pt>
                <c:pt idx="1376">
                  <c:v>91</c:v>
                </c:pt>
                <c:pt idx="1377">
                  <c:v>72</c:v>
                </c:pt>
                <c:pt idx="1378">
                  <c:v>76</c:v>
                </c:pt>
                <c:pt idx="1379">
                  <c:v>98</c:v>
                </c:pt>
                <c:pt idx="1380">
                  <c:v>124</c:v>
                </c:pt>
                <c:pt idx="1381">
                  <c:v>95</c:v>
                </c:pt>
                <c:pt idx="1382">
                  <c:v>111</c:v>
                </c:pt>
                <c:pt idx="1383">
                  <c:v>69</c:v>
                </c:pt>
                <c:pt idx="1384">
                  <c:v>66</c:v>
                </c:pt>
                <c:pt idx="1385">
                  <c:v>91</c:v>
                </c:pt>
                <c:pt idx="1386">
                  <c:v>116</c:v>
                </c:pt>
                <c:pt idx="1387">
                  <c:v>124</c:v>
                </c:pt>
                <c:pt idx="1388">
                  <c:v>79</c:v>
                </c:pt>
                <c:pt idx="1389">
                  <c:v>96</c:v>
                </c:pt>
                <c:pt idx="1390">
                  <c:v>64</c:v>
                </c:pt>
                <c:pt idx="1391">
                  <c:v>101</c:v>
                </c:pt>
                <c:pt idx="1392">
                  <c:v>79</c:v>
                </c:pt>
                <c:pt idx="1393">
                  <c:v>66</c:v>
                </c:pt>
                <c:pt idx="1394">
                  <c:v>102</c:v>
                </c:pt>
                <c:pt idx="1395">
                  <c:v>64</c:v>
                </c:pt>
                <c:pt idx="1396">
                  <c:v>69</c:v>
                </c:pt>
                <c:pt idx="1397">
                  <c:v>78</c:v>
                </c:pt>
                <c:pt idx="1398">
                  <c:v>79</c:v>
                </c:pt>
                <c:pt idx="1399">
                  <c:v>94</c:v>
                </c:pt>
                <c:pt idx="1400">
                  <c:v>104</c:v>
                </c:pt>
                <c:pt idx="1401">
                  <c:v>113</c:v>
                </c:pt>
                <c:pt idx="1402">
                  <c:v>129</c:v>
                </c:pt>
                <c:pt idx="1403">
                  <c:v>79</c:v>
                </c:pt>
                <c:pt idx="1404">
                  <c:v>159</c:v>
                </c:pt>
                <c:pt idx="1405">
                  <c:v>92</c:v>
                </c:pt>
                <c:pt idx="1406">
                  <c:v>111</c:v>
                </c:pt>
                <c:pt idx="1407">
                  <c:v>86</c:v>
                </c:pt>
                <c:pt idx="1408">
                  <c:v>129</c:v>
                </c:pt>
                <c:pt idx="1409">
                  <c:v>69</c:v>
                </c:pt>
                <c:pt idx="1410">
                  <c:v>89</c:v>
                </c:pt>
                <c:pt idx="1411">
                  <c:v>67</c:v>
                </c:pt>
                <c:pt idx="1412">
                  <c:v>127</c:v>
                </c:pt>
                <c:pt idx="1413">
                  <c:v>74</c:v>
                </c:pt>
                <c:pt idx="1414">
                  <c:v>72</c:v>
                </c:pt>
                <c:pt idx="1415">
                  <c:v>94</c:v>
                </c:pt>
                <c:pt idx="1416">
                  <c:v>125</c:v>
                </c:pt>
                <c:pt idx="1417">
                  <c:v>132</c:v>
                </c:pt>
                <c:pt idx="1418">
                  <c:v>119</c:v>
                </c:pt>
                <c:pt idx="1419">
                  <c:v>122</c:v>
                </c:pt>
                <c:pt idx="1420">
                  <c:v>111</c:v>
                </c:pt>
                <c:pt idx="1421">
                  <c:v>128</c:v>
                </c:pt>
                <c:pt idx="1422">
                  <c:v>188</c:v>
                </c:pt>
                <c:pt idx="1423">
                  <c:v>79</c:v>
                </c:pt>
                <c:pt idx="1424">
                  <c:v>129</c:v>
                </c:pt>
                <c:pt idx="1425">
                  <c:v>77</c:v>
                </c:pt>
                <c:pt idx="1426">
                  <c:v>69</c:v>
                </c:pt>
                <c:pt idx="1427">
                  <c:v>64</c:v>
                </c:pt>
                <c:pt idx="1428">
                  <c:v>94</c:v>
                </c:pt>
                <c:pt idx="1429">
                  <c:v>84</c:v>
                </c:pt>
                <c:pt idx="1430">
                  <c:v>115</c:v>
                </c:pt>
                <c:pt idx="1431">
                  <c:v>135</c:v>
                </c:pt>
                <c:pt idx="1432">
                  <c:v>108</c:v>
                </c:pt>
                <c:pt idx="1433">
                  <c:v>96</c:v>
                </c:pt>
                <c:pt idx="1434">
                  <c:v>116</c:v>
                </c:pt>
                <c:pt idx="1435">
                  <c:v>91</c:v>
                </c:pt>
                <c:pt idx="1436">
                  <c:v>153</c:v>
                </c:pt>
                <c:pt idx="1437">
                  <c:v>155</c:v>
                </c:pt>
                <c:pt idx="1438">
                  <c:v>118</c:v>
                </c:pt>
                <c:pt idx="1439">
                  <c:v>146</c:v>
                </c:pt>
                <c:pt idx="1440">
                  <c:v>116</c:v>
                </c:pt>
                <c:pt idx="1441">
                  <c:v>158</c:v>
                </c:pt>
                <c:pt idx="1442">
                  <c:v>97</c:v>
                </c:pt>
                <c:pt idx="1443">
                  <c:v>69</c:v>
                </c:pt>
                <c:pt idx="1444">
                  <c:v>70</c:v>
                </c:pt>
                <c:pt idx="1445">
                  <c:v>173</c:v>
                </c:pt>
                <c:pt idx="1446">
                  <c:v>167</c:v>
                </c:pt>
                <c:pt idx="1447">
                  <c:v>159</c:v>
                </c:pt>
                <c:pt idx="1448">
                  <c:v>85</c:v>
                </c:pt>
                <c:pt idx="1449">
                  <c:v>45</c:v>
                </c:pt>
                <c:pt idx="1450">
                  <c:v>173</c:v>
                </c:pt>
                <c:pt idx="1451">
                  <c:v>151</c:v>
                </c:pt>
                <c:pt idx="1452">
                  <c:v>64</c:v>
                </c:pt>
                <c:pt idx="1453">
                  <c:v>121</c:v>
                </c:pt>
                <c:pt idx="1454">
                  <c:v>129</c:v>
                </c:pt>
                <c:pt idx="1455">
                  <c:v>108</c:v>
                </c:pt>
                <c:pt idx="1456">
                  <c:v>109</c:v>
                </c:pt>
                <c:pt idx="1457">
                  <c:v>128</c:v>
                </c:pt>
                <c:pt idx="1458">
                  <c:v>107</c:v>
                </c:pt>
                <c:pt idx="1459">
                  <c:v>141</c:v>
                </c:pt>
                <c:pt idx="1460">
                  <c:v>91</c:v>
                </c:pt>
                <c:pt idx="1461">
                  <c:v>115</c:v>
                </c:pt>
                <c:pt idx="1462">
                  <c:v>176</c:v>
                </c:pt>
                <c:pt idx="1463">
                  <c:v>168</c:v>
                </c:pt>
                <c:pt idx="1464">
                  <c:v>94</c:v>
                </c:pt>
                <c:pt idx="1465">
                  <c:v>83</c:v>
                </c:pt>
                <c:pt idx="1466">
                  <c:v>154</c:v>
                </c:pt>
                <c:pt idx="1467">
                  <c:v>85</c:v>
                </c:pt>
                <c:pt idx="1468">
                  <c:v>143</c:v>
                </c:pt>
                <c:pt idx="1469">
                  <c:v>139</c:v>
                </c:pt>
                <c:pt idx="1470">
                  <c:v>39</c:v>
                </c:pt>
                <c:pt idx="1471">
                  <c:v>111</c:v>
                </c:pt>
                <c:pt idx="1472">
                  <c:v>155</c:v>
                </c:pt>
                <c:pt idx="1473">
                  <c:v>66</c:v>
                </c:pt>
                <c:pt idx="1474">
                  <c:v>129</c:v>
                </c:pt>
                <c:pt idx="1475">
                  <c:v>73</c:v>
                </c:pt>
                <c:pt idx="1476">
                  <c:v>92</c:v>
                </c:pt>
                <c:pt idx="1477">
                  <c:v>161</c:v>
                </c:pt>
                <c:pt idx="1478">
                  <c:v>170</c:v>
                </c:pt>
                <c:pt idx="1479">
                  <c:v>88</c:v>
                </c:pt>
                <c:pt idx="1480">
                  <c:v>115</c:v>
                </c:pt>
                <c:pt idx="1481">
                  <c:v>98</c:v>
                </c:pt>
                <c:pt idx="1482">
                  <c:v>160</c:v>
                </c:pt>
                <c:pt idx="1483">
                  <c:v>153</c:v>
                </c:pt>
                <c:pt idx="1484">
                  <c:v>82</c:v>
                </c:pt>
                <c:pt idx="1485">
                  <c:v>160</c:v>
                </c:pt>
                <c:pt idx="1486">
                  <c:v>83</c:v>
                </c:pt>
                <c:pt idx="1487">
                  <c:v>87</c:v>
                </c:pt>
                <c:pt idx="1488">
                  <c:v>69</c:v>
                </c:pt>
                <c:pt idx="1489">
                  <c:v>144</c:v>
                </c:pt>
                <c:pt idx="1490">
                  <c:v>98</c:v>
                </c:pt>
                <c:pt idx="1491">
                  <c:v>161</c:v>
                </c:pt>
                <c:pt idx="1492">
                  <c:v>146</c:v>
                </c:pt>
                <c:pt idx="1493">
                  <c:v>117</c:v>
                </c:pt>
                <c:pt idx="1494">
                  <c:v>84</c:v>
                </c:pt>
                <c:pt idx="1495">
                  <c:v>201</c:v>
                </c:pt>
                <c:pt idx="1496">
                  <c:v>90</c:v>
                </c:pt>
                <c:pt idx="1497">
                  <c:v>244</c:v>
                </c:pt>
                <c:pt idx="1498">
                  <c:v>249</c:v>
                </c:pt>
                <c:pt idx="1499">
                  <c:v>147</c:v>
                </c:pt>
                <c:pt idx="1500">
                  <c:v>160</c:v>
                </c:pt>
                <c:pt idx="1501">
                  <c:v>102</c:v>
                </c:pt>
                <c:pt idx="1502">
                  <c:v>135</c:v>
                </c:pt>
                <c:pt idx="1503">
                  <c:v>160</c:v>
                </c:pt>
                <c:pt idx="1504">
                  <c:v>123</c:v>
                </c:pt>
                <c:pt idx="1505">
                  <c:v>218</c:v>
                </c:pt>
                <c:pt idx="1506">
                  <c:v>153</c:v>
                </c:pt>
                <c:pt idx="1507">
                  <c:v>231</c:v>
                </c:pt>
                <c:pt idx="1508">
                  <c:v>98</c:v>
                </c:pt>
                <c:pt idx="1509">
                  <c:v>92</c:v>
                </c:pt>
                <c:pt idx="1510">
                  <c:v>102</c:v>
                </c:pt>
                <c:pt idx="1511">
                  <c:v>270</c:v>
                </c:pt>
                <c:pt idx="1512">
                  <c:v>94</c:v>
                </c:pt>
                <c:pt idx="1513">
                  <c:v>116</c:v>
                </c:pt>
                <c:pt idx="1514">
                  <c:v>301</c:v>
                </c:pt>
                <c:pt idx="1515">
                  <c:v>144</c:v>
                </c:pt>
                <c:pt idx="1516">
                  <c:v>264</c:v>
                </c:pt>
                <c:pt idx="1517">
                  <c:v>126</c:v>
                </c:pt>
                <c:pt idx="1518">
                  <c:v>343</c:v>
                </c:pt>
                <c:pt idx="1519">
                  <c:v>150</c:v>
                </c:pt>
                <c:pt idx="1520">
                  <c:v>82</c:v>
                </c:pt>
                <c:pt idx="1521">
                  <c:v>319</c:v>
                </c:pt>
                <c:pt idx="1522">
                  <c:v>296</c:v>
                </c:pt>
                <c:pt idx="1523">
                  <c:v>68</c:v>
                </c:pt>
                <c:pt idx="1524">
                  <c:v>392</c:v>
                </c:pt>
                <c:pt idx="1525">
                  <c:v>413</c:v>
                </c:pt>
                <c:pt idx="1526">
                  <c:v>171</c:v>
                </c:pt>
                <c:pt idx="1527">
                  <c:v>153</c:v>
                </c:pt>
                <c:pt idx="1528">
                  <c:v>148</c:v>
                </c:pt>
                <c:pt idx="1529">
                  <c:v>374</c:v>
                </c:pt>
                <c:pt idx="1530">
                  <c:v>382</c:v>
                </c:pt>
                <c:pt idx="1531">
                  <c:v>344</c:v>
                </c:pt>
                <c:pt idx="1532">
                  <c:v>332</c:v>
                </c:pt>
                <c:pt idx="1533">
                  <c:v>166</c:v>
                </c:pt>
                <c:pt idx="1534">
                  <c:v>114</c:v>
                </c:pt>
                <c:pt idx="1535">
                  <c:v>294</c:v>
                </c:pt>
                <c:pt idx="1536">
                  <c:v>265</c:v>
                </c:pt>
                <c:pt idx="1537">
                  <c:v>76</c:v>
                </c:pt>
                <c:pt idx="1538">
                  <c:v>282</c:v>
                </c:pt>
                <c:pt idx="1539">
                  <c:v>74</c:v>
                </c:pt>
                <c:pt idx="1540">
                  <c:v>273</c:v>
                </c:pt>
                <c:pt idx="1541">
                  <c:v>269</c:v>
                </c:pt>
                <c:pt idx="1542">
                  <c:v>67</c:v>
                </c:pt>
                <c:pt idx="1543">
                  <c:v>218</c:v>
                </c:pt>
              </c:numCache>
            </c:numRef>
          </c:yVal>
          <c:smooth val="0"/>
        </c:ser>
        <c:dLbls>
          <c:showLegendKey val="0"/>
          <c:showVal val="0"/>
          <c:showCatName val="0"/>
          <c:showSerName val="0"/>
          <c:showPercent val="0"/>
          <c:showBubbleSize val="0"/>
        </c:dLbls>
        <c:axId val="92837376"/>
        <c:axId val="93581312"/>
      </c:scatterChart>
      <c:valAx>
        <c:axId val="92837376"/>
        <c:scaling>
          <c:orientation val="minMax"/>
          <c:max val="31000"/>
          <c:min val="0"/>
        </c:scaling>
        <c:delete val="0"/>
        <c:axPos val="b"/>
        <c:title>
          <c:tx>
            <c:rich>
              <a:bodyPr/>
              <a:lstStyle/>
              <a:p>
                <a:pPr>
                  <a:defRPr/>
                </a:pPr>
                <a:r>
                  <a:rPr lang="en-US"/>
                  <a:t>World Time Step</a:t>
                </a:r>
              </a:p>
            </c:rich>
          </c:tx>
          <c:layout/>
          <c:overlay val="0"/>
        </c:title>
        <c:numFmt formatCode="General" sourceLinked="1"/>
        <c:majorTickMark val="out"/>
        <c:minorTickMark val="none"/>
        <c:tickLblPos val="nextTo"/>
        <c:crossAx val="93581312"/>
        <c:crosses val="autoZero"/>
        <c:crossBetween val="midCat"/>
      </c:valAx>
      <c:valAx>
        <c:axId val="93581312"/>
        <c:scaling>
          <c:orientation val="minMax"/>
          <c:max val="350"/>
          <c:min val="0"/>
        </c:scaling>
        <c:delete val="0"/>
        <c:axPos val="l"/>
        <c:majorGridlines/>
        <c:title>
          <c:tx>
            <c:rich>
              <a:bodyPr rot="-5400000" vert="horz"/>
              <a:lstStyle/>
              <a:p>
                <a:pPr>
                  <a:defRPr/>
                </a:pPr>
                <a:r>
                  <a:rPr lang="en-US"/>
                  <a:t># of steps before leaving</a:t>
                </a:r>
              </a:p>
            </c:rich>
          </c:tx>
          <c:layout/>
          <c:overlay val="0"/>
        </c:title>
        <c:numFmt formatCode="General" sourceLinked="1"/>
        <c:majorTickMark val="out"/>
        <c:minorTickMark val="none"/>
        <c:tickLblPos val="nextTo"/>
        <c:crossAx val="92837376"/>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800"/>
            </a:pPr>
            <a:r>
              <a:rPr lang="en-US" sz="2800"/>
              <a:t>Time Histograms</a:t>
            </a:r>
          </a:p>
        </c:rich>
      </c:tx>
      <c:layout/>
      <c:overlay val="0"/>
    </c:title>
    <c:autoTitleDeleted val="0"/>
    <c:plotArea>
      <c:layout/>
      <c:barChart>
        <c:barDir val="bar"/>
        <c:grouping val="clustered"/>
        <c:varyColors val="0"/>
        <c:ser>
          <c:idx val="2"/>
          <c:order val="0"/>
          <c:tx>
            <c:v>Room Split</c:v>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c:spPr>
          <c:invertIfNegative val="0"/>
          <c:cat>
            <c:strRef>
              <c:f>Histograms!$A$14:$A$21</c:f>
              <c:strCache>
                <c:ptCount val="8"/>
                <c:pt idx="0">
                  <c:v>50</c:v>
                </c:pt>
                <c:pt idx="1">
                  <c:v>100</c:v>
                </c:pt>
                <c:pt idx="2">
                  <c:v>150</c:v>
                </c:pt>
                <c:pt idx="3">
                  <c:v>200</c:v>
                </c:pt>
                <c:pt idx="4">
                  <c:v>250</c:v>
                </c:pt>
                <c:pt idx="5">
                  <c:v>300</c:v>
                </c:pt>
                <c:pt idx="6">
                  <c:v>350</c:v>
                </c:pt>
                <c:pt idx="7">
                  <c:v>Above</c:v>
                </c:pt>
              </c:strCache>
            </c:strRef>
          </c:cat>
          <c:val>
            <c:numRef>
              <c:f>Histograms!$H$3:$H$10</c:f>
              <c:numCache>
                <c:formatCode>General</c:formatCode>
                <c:ptCount val="8"/>
                <c:pt idx="0">
                  <c:v>23</c:v>
                </c:pt>
                <c:pt idx="1">
                  <c:v>885</c:v>
                </c:pt>
                <c:pt idx="2">
                  <c:v>397</c:v>
                </c:pt>
                <c:pt idx="3">
                  <c:v>100</c:v>
                </c:pt>
                <c:pt idx="4">
                  <c:v>27</c:v>
                </c:pt>
                <c:pt idx="5">
                  <c:v>7</c:v>
                </c:pt>
                <c:pt idx="6">
                  <c:v>1</c:v>
                </c:pt>
                <c:pt idx="7">
                  <c:v>0</c:v>
                </c:pt>
              </c:numCache>
            </c:numRef>
          </c:val>
        </c:ser>
        <c:ser>
          <c:idx val="4"/>
          <c:order val="1"/>
          <c:tx>
            <c:v>Jobs Evenly Split</c:v>
          </c:tx>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c:spPr>
          <c:invertIfNegative val="0"/>
          <c:val>
            <c:numRef>
              <c:f>Histograms!$T$3:$T$10</c:f>
              <c:numCache>
                <c:formatCode>General</c:formatCode>
                <c:ptCount val="8"/>
                <c:pt idx="0">
                  <c:v>9</c:v>
                </c:pt>
                <c:pt idx="1">
                  <c:v>615</c:v>
                </c:pt>
                <c:pt idx="2">
                  <c:v>614</c:v>
                </c:pt>
                <c:pt idx="3">
                  <c:v>204</c:v>
                </c:pt>
                <c:pt idx="4">
                  <c:v>66</c:v>
                </c:pt>
                <c:pt idx="5">
                  <c:v>18</c:v>
                </c:pt>
                <c:pt idx="6">
                  <c:v>8</c:v>
                </c:pt>
                <c:pt idx="7">
                  <c:v>5</c:v>
                </c:pt>
              </c:numCache>
            </c:numRef>
          </c:val>
        </c:ser>
        <c:ser>
          <c:idx val="0"/>
          <c:order val="2"/>
          <c:tx>
            <c:v>Free For Fall</c:v>
          </c:tx>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c:spPr>
          <c:invertIfNegative val="0"/>
          <c:val>
            <c:numRef>
              <c:f>Histograms!$Z$3:$Z$10</c:f>
              <c:numCache>
                <c:formatCode>General</c:formatCode>
                <c:ptCount val="8"/>
                <c:pt idx="0">
                  <c:v>0</c:v>
                </c:pt>
                <c:pt idx="1">
                  <c:v>147</c:v>
                </c:pt>
                <c:pt idx="2">
                  <c:v>301</c:v>
                </c:pt>
                <c:pt idx="3">
                  <c:v>375</c:v>
                </c:pt>
                <c:pt idx="4">
                  <c:v>216</c:v>
                </c:pt>
                <c:pt idx="5">
                  <c:v>133</c:v>
                </c:pt>
                <c:pt idx="6">
                  <c:v>88</c:v>
                </c:pt>
                <c:pt idx="7">
                  <c:v>271</c:v>
                </c:pt>
              </c:numCache>
            </c:numRef>
          </c:val>
        </c:ser>
        <c:dLbls>
          <c:showLegendKey val="0"/>
          <c:showVal val="0"/>
          <c:showCatName val="0"/>
          <c:showSerName val="0"/>
          <c:showPercent val="0"/>
          <c:showBubbleSize val="0"/>
        </c:dLbls>
        <c:gapWidth val="150"/>
        <c:axId val="103529472"/>
        <c:axId val="103564416"/>
      </c:barChart>
      <c:catAx>
        <c:axId val="103529472"/>
        <c:scaling>
          <c:orientation val="minMax"/>
        </c:scaling>
        <c:delete val="0"/>
        <c:axPos val="l"/>
        <c:title>
          <c:tx>
            <c:rich>
              <a:bodyPr rot="-5400000" vert="horz"/>
              <a:lstStyle/>
              <a:p>
                <a:pPr>
                  <a:defRPr sz="2000"/>
                </a:pPr>
                <a:r>
                  <a:rPr lang="en-US" sz="2000"/>
                  <a:t>Time Slots</a:t>
                </a:r>
              </a:p>
            </c:rich>
          </c:tx>
          <c:layout/>
          <c:overlay val="0"/>
        </c:title>
        <c:numFmt formatCode="General" sourceLinked="1"/>
        <c:majorTickMark val="out"/>
        <c:minorTickMark val="none"/>
        <c:tickLblPos val="nextTo"/>
        <c:crossAx val="103564416"/>
        <c:crosses val="autoZero"/>
        <c:auto val="1"/>
        <c:lblAlgn val="ctr"/>
        <c:lblOffset val="100"/>
        <c:noMultiLvlLbl val="0"/>
      </c:catAx>
      <c:valAx>
        <c:axId val="103564416"/>
        <c:scaling>
          <c:orientation val="minMax"/>
        </c:scaling>
        <c:delete val="0"/>
        <c:axPos val="b"/>
        <c:majorGridlines/>
        <c:title>
          <c:tx>
            <c:rich>
              <a:bodyPr/>
              <a:lstStyle/>
              <a:p>
                <a:pPr>
                  <a:defRPr sz="2000"/>
                </a:pPr>
                <a:r>
                  <a:rPr lang="en-US" sz="2000"/>
                  <a:t>Customers</a:t>
                </a:r>
              </a:p>
            </c:rich>
          </c:tx>
          <c:layout/>
          <c:overlay val="0"/>
        </c:title>
        <c:numFmt formatCode="General" sourceLinked="1"/>
        <c:majorTickMark val="out"/>
        <c:minorTickMark val="none"/>
        <c:tickLblPos val="nextTo"/>
        <c:crossAx val="103529472"/>
        <c:crosses val="autoZero"/>
        <c:crossBetween val="between"/>
      </c:valAx>
    </c:plotArea>
    <c:legend>
      <c:legendPos val="r"/>
      <c:layout/>
      <c:overlay val="0"/>
      <c:txPr>
        <a:bodyPr/>
        <a:lstStyle/>
        <a:p>
          <a:pPr>
            <a:defRPr sz="2000"/>
          </a:pPr>
          <a:endParaRPr lang="en-US"/>
        </a:p>
      </c:txPr>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6D5CE4-86D8-4664-9A20-DC92DA18EE08}" type="doc">
      <dgm:prSet loTypeId="urn:microsoft.com/office/officeart/2005/8/layout/cycle5" loCatId="cycle" qsTypeId="urn:microsoft.com/office/officeart/2005/8/quickstyle/simple3" qsCatId="simple" csTypeId="urn:microsoft.com/office/officeart/2005/8/colors/accent1_2" csCatId="accent1" phldr="1"/>
      <dgm:spPr/>
      <dgm:t>
        <a:bodyPr/>
        <a:lstStyle/>
        <a:p>
          <a:endParaRPr lang="en-US"/>
        </a:p>
      </dgm:t>
    </dgm:pt>
    <dgm:pt modelId="{2EBE1526-034E-4846-BA5B-7E67FD940F40}">
      <dgm:prSet phldrT="[Text]"/>
      <dgm:spPr/>
      <dgm:t>
        <a:bodyPr/>
        <a:lstStyle/>
        <a:p>
          <a:r>
            <a:rPr lang="en-US" dirty="0" smtClean="0"/>
            <a:t>Customer Arrives</a:t>
          </a:r>
          <a:endParaRPr lang="en-US" dirty="0"/>
        </a:p>
      </dgm:t>
    </dgm:pt>
    <dgm:pt modelId="{558FE27A-589D-45FA-AA6E-816B18699CEB}" type="parTrans" cxnId="{41E1E77E-F043-4DBD-AFBE-EB48784C3D3D}">
      <dgm:prSet/>
      <dgm:spPr/>
      <dgm:t>
        <a:bodyPr/>
        <a:lstStyle/>
        <a:p>
          <a:endParaRPr lang="en-US"/>
        </a:p>
      </dgm:t>
    </dgm:pt>
    <dgm:pt modelId="{EFCA5423-9B82-419C-9560-4478FC8BAA06}" type="sibTrans" cxnId="{41E1E77E-F043-4DBD-AFBE-EB48784C3D3D}">
      <dgm:prSet/>
      <dgm:spPr/>
      <dgm:t>
        <a:bodyPr/>
        <a:lstStyle/>
        <a:p>
          <a:endParaRPr lang="en-US"/>
        </a:p>
      </dgm:t>
    </dgm:pt>
    <dgm:pt modelId="{4AA12DA5-20BB-44FB-966A-ED64A8FDC723}">
      <dgm:prSet phldrT="[Text]"/>
      <dgm:spPr/>
      <dgm:t>
        <a:bodyPr/>
        <a:lstStyle/>
        <a:p>
          <a:r>
            <a:rPr lang="en-US" dirty="0" smtClean="0"/>
            <a:t>Command Center chooses Robot Waiter</a:t>
          </a:r>
          <a:endParaRPr lang="en-US" dirty="0"/>
        </a:p>
      </dgm:t>
    </dgm:pt>
    <dgm:pt modelId="{1BA64373-1244-4343-AF96-187B5FB4BCF4}" type="parTrans" cxnId="{264287FB-723D-42A6-AEBD-F6231388F8B8}">
      <dgm:prSet/>
      <dgm:spPr/>
      <dgm:t>
        <a:bodyPr/>
        <a:lstStyle/>
        <a:p>
          <a:endParaRPr lang="en-US"/>
        </a:p>
      </dgm:t>
    </dgm:pt>
    <dgm:pt modelId="{7C389107-6123-41DD-ABD8-3853D285C045}" type="sibTrans" cxnId="{264287FB-723D-42A6-AEBD-F6231388F8B8}">
      <dgm:prSet/>
      <dgm:spPr/>
      <dgm:t>
        <a:bodyPr/>
        <a:lstStyle/>
        <a:p>
          <a:endParaRPr lang="en-US"/>
        </a:p>
      </dgm:t>
    </dgm:pt>
    <dgm:pt modelId="{DFDACCFF-42CC-4B9B-8D93-6006CBD8456B}">
      <dgm:prSet phldrT="[Text]"/>
      <dgm:spPr/>
      <dgm:t>
        <a:bodyPr/>
        <a:lstStyle/>
        <a:p>
          <a:r>
            <a:rPr lang="en-US" dirty="0" smtClean="0"/>
            <a:t>Waiter goes to customer and asks for order</a:t>
          </a:r>
          <a:endParaRPr lang="en-US" dirty="0"/>
        </a:p>
      </dgm:t>
    </dgm:pt>
    <dgm:pt modelId="{4E7C24F4-A9F5-4B43-92B7-FB0F7B0F8248}" type="parTrans" cxnId="{57491815-AFA0-4A87-9628-EFCBCEEDFEDF}">
      <dgm:prSet/>
      <dgm:spPr/>
      <dgm:t>
        <a:bodyPr/>
        <a:lstStyle/>
        <a:p>
          <a:endParaRPr lang="en-US"/>
        </a:p>
      </dgm:t>
    </dgm:pt>
    <dgm:pt modelId="{FD442C12-20BF-4F71-9045-341C950E77ED}" type="sibTrans" cxnId="{57491815-AFA0-4A87-9628-EFCBCEEDFEDF}">
      <dgm:prSet/>
      <dgm:spPr/>
      <dgm:t>
        <a:bodyPr/>
        <a:lstStyle/>
        <a:p>
          <a:endParaRPr lang="en-US"/>
        </a:p>
      </dgm:t>
    </dgm:pt>
    <dgm:pt modelId="{1577B942-6ECA-4880-9B51-4038D7D84263}">
      <dgm:prSet phldrT="[Text]"/>
      <dgm:spPr/>
      <dgm:t>
        <a:bodyPr/>
        <a:lstStyle/>
        <a:p>
          <a:r>
            <a:rPr lang="en-US" dirty="0" smtClean="0"/>
            <a:t>Chef gets order and starts cooking food</a:t>
          </a:r>
          <a:endParaRPr lang="en-US" dirty="0"/>
        </a:p>
      </dgm:t>
    </dgm:pt>
    <dgm:pt modelId="{C0D02308-FD23-433B-9EBC-109862AF9F79}" type="parTrans" cxnId="{A9383A7A-D771-4306-99FC-7D7FA81E5B9F}">
      <dgm:prSet/>
      <dgm:spPr/>
      <dgm:t>
        <a:bodyPr/>
        <a:lstStyle/>
        <a:p>
          <a:endParaRPr lang="en-US"/>
        </a:p>
      </dgm:t>
    </dgm:pt>
    <dgm:pt modelId="{5168574B-868E-44A6-B6E1-0126FBA50935}" type="sibTrans" cxnId="{A9383A7A-D771-4306-99FC-7D7FA81E5B9F}">
      <dgm:prSet/>
      <dgm:spPr/>
      <dgm:t>
        <a:bodyPr/>
        <a:lstStyle/>
        <a:p>
          <a:endParaRPr lang="en-US"/>
        </a:p>
      </dgm:t>
    </dgm:pt>
    <dgm:pt modelId="{6A946480-B202-4C83-907D-1E7D463DB7FE}">
      <dgm:prSet phldrT="[Text]"/>
      <dgm:spPr/>
      <dgm:t>
        <a:bodyPr/>
        <a:lstStyle/>
        <a:p>
          <a:r>
            <a:rPr lang="en-US" dirty="0" smtClean="0"/>
            <a:t>Command Center chooses Robot Server for order</a:t>
          </a:r>
          <a:endParaRPr lang="en-US" dirty="0"/>
        </a:p>
      </dgm:t>
    </dgm:pt>
    <dgm:pt modelId="{916AA518-F6E0-4CF4-AD04-E020B40F24A4}" type="parTrans" cxnId="{9852A694-E846-48C9-9969-F14E18393BD0}">
      <dgm:prSet/>
      <dgm:spPr/>
      <dgm:t>
        <a:bodyPr/>
        <a:lstStyle/>
        <a:p>
          <a:endParaRPr lang="en-US"/>
        </a:p>
      </dgm:t>
    </dgm:pt>
    <dgm:pt modelId="{842EDCCB-4B10-4649-AFEE-FBA98B9B21BC}" type="sibTrans" cxnId="{9852A694-E846-48C9-9969-F14E18393BD0}">
      <dgm:prSet/>
      <dgm:spPr/>
      <dgm:t>
        <a:bodyPr/>
        <a:lstStyle/>
        <a:p>
          <a:endParaRPr lang="en-US"/>
        </a:p>
      </dgm:t>
    </dgm:pt>
    <dgm:pt modelId="{EA98387A-89AA-43AF-8DB5-16E3A11849D7}">
      <dgm:prSet/>
      <dgm:spPr/>
      <dgm:t>
        <a:bodyPr/>
        <a:lstStyle/>
        <a:p>
          <a:r>
            <a:rPr lang="en-US" dirty="0" smtClean="0"/>
            <a:t>Robot Server receives food from robot arm</a:t>
          </a:r>
          <a:endParaRPr lang="en-US" dirty="0"/>
        </a:p>
      </dgm:t>
    </dgm:pt>
    <dgm:pt modelId="{81E2769A-C23B-476B-9E64-192BD49BBEB7}" type="parTrans" cxnId="{F4894CFA-D545-4B6A-98C6-C94BF44587CA}">
      <dgm:prSet/>
      <dgm:spPr/>
      <dgm:t>
        <a:bodyPr/>
        <a:lstStyle/>
        <a:p>
          <a:endParaRPr lang="en-US"/>
        </a:p>
      </dgm:t>
    </dgm:pt>
    <dgm:pt modelId="{69DF6F6F-4636-4FAB-B22A-52FB336A356B}" type="sibTrans" cxnId="{F4894CFA-D545-4B6A-98C6-C94BF44587CA}">
      <dgm:prSet/>
      <dgm:spPr/>
      <dgm:t>
        <a:bodyPr/>
        <a:lstStyle/>
        <a:p>
          <a:endParaRPr lang="en-US"/>
        </a:p>
      </dgm:t>
    </dgm:pt>
    <dgm:pt modelId="{4DE6D936-E174-4051-B1D8-1BDDF24DB5F8}">
      <dgm:prSet/>
      <dgm:spPr/>
      <dgm:t>
        <a:bodyPr/>
        <a:lstStyle/>
        <a:p>
          <a:r>
            <a:rPr lang="en-US" dirty="0" smtClean="0"/>
            <a:t>Robot Server delivers food</a:t>
          </a:r>
          <a:endParaRPr lang="en-US" dirty="0"/>
        </a:p>
      </dgm:t>
    </dgm:pt>
    <dgm:pt modelId="{C9F1BA76-0055-4B26-A0A4-7EA152022C36}" type="parTrans" cxnId="{B9876142-B23B-4347-A968-842F8114BD52}">
      <dgm:prSet/>
      <dgm:spPr/>
      <dgm:t>
        <a:bodyPr/>
        <a:lstStyle/>
        <a:p>
          <a:endParaRPr lang="en-US"/>
        </a:p>
      </dgm:t>
    </dgm:pt>
    <dgm:pt modelId="{E70761AC-F5FD-4E3F-B9B3-570C3DB3E6F1}" type="sibTrans" cxnId="{B9876142-B23B-4347-A968-842F8114BD52}">
      <dgm:prSet/>
      <dgm:spPr/>
      <dgm:t>
        <a:bodyPr/>
        <a:lstStyle/>
        <a:p>
          <a:endParaRPr lang="en-US"/>
        </a:p>
      </dgm:t>
    </dgm:pt>
    <dgm:pt modelId="{28B43E1A-3839-4C4D-8F80-935F2F9719D0}">
      <dgm:prSet/>
      <dgm:spPr>
        <a:scene3d>
          <a:camera prst="orthographicFront"/>
          <a:lightRig rig="flat" dir="t"/>
        </a:scene3d>
      </dgm:spPr>
      <dgm:t>
        <a:bodyPr/>
        <a:lstStyle/>
        <a:p>
          <a:r>
            <a:rPr lang="en-US" dirty="0" smtClean="0"/>
            <a:t>Customer leaves</a:t>
          </a:r>
          <a:endParaRPr lang="en-US" dirty="0"/>
        </a:p>
      </dgm:t>
    </dgm:pt>
    <dgm:pt modelId="{D75DE74E-DE2F-4A09-8BAA-DFFBB782FE12}" type="parTrans" cxnId="{1449721F-321E-4D2E-913D-8F348FF33FA7}">
      <dgm:prSet/>
      <dgm:spPr/>
      <dgm:t>
        <a:bodyPr/>
        <a:lstStyle/>
        <a:p>
          <a:endParaRPr lang="en-US"/>
        </a:p>
      </dgm:t>
    </dgm:pt>
    <dgm:pt modelId="{3E2957FF-C442-4087-8D6B-F5C91D7FDAD9}" type="sibTrans" cxnId="{1449721F-321E-4D2E-913D-8F348FF33FA7}">
      <dgm:prSet/>
      <dgm:spPr/>
      <dgm:t>
        <a:bodyPr/>
        <a:lstStyle/>
        <a:p>
          <a:endParaRPr lang="en-US"/>
        </a:p>
      </dgm:t>
    </dgm:pt>
    <dgm:pt modelId="{4E743305-1674-4BDB-9931-68209537AA53}" type="pres">
      <dgm:prSet presAssocID="{9C6D5CE4-86D8-4664-9A20-DC92DA18EE08}" presName="cycle" presStyleCnt="0">
        <dgm:presLayoutVars>
          <dgm:dir/>
          <dgm:resizeHandles val="exact"/>
        </dgm:presLayoutVars>
      </dgm:prSet>
      <dgm:spPr/>
      <dgm:t>
        <a:bodyPr/>
        <a:lstStyle/>
        <a:p>
          <a:endParaRPr lang="en-US"/>
        </a:p>
      </dgm:t>
    </dgm:pt>
    <dgm:pt modelId="{2E3E1793-7BCD-4E05-8DEB-C949BC343643}" type="pres">
      <dgm:prSet presAssocID="{2EBE1526-034E-4846-BA5B-7E67FD940F40}" presName="node" presStyleLbl="node1" presStyleIdx="0" presStyleCnt="8">
        <dgm:presLayoutVars>
          <dgm:bulletEnabled val="1"/>
        </dgm:presLayoutVars>
      </dgm:prSet>
      <dgm:spPr/>
      <dgm:t>
        <a:bodyPr/>
        <a:lstStyle/>
        <a:p>
          <a:endParaRPr lang="en-US"/>
        </a:p>
      </dgm:t>
    </dgm:pt>
    <dgm:pt modelId="{839FB470-B514-47D8-A87D-90971D435E82}" type="pres">
      <dgm:prSet presAssocID="{2EBE1526-034E-4846-BA5B-7E67FD940F40}" presName="spNode" presStyleCnt="0"/>
      <dgm:spPr/>
    </dgm:pt>
    <dgm:pt modelId="{D9A75A5C-A763-48CB-9D34-226AE0D7AFDA}" type="pres">
      <dgm:prSet presAssocID="{EFCA5423-9B82-419C-9560-4478FC8BAA06}" presName="sibTrans" presStyleLbl="sibTrans1D1" presStyleIdx="0" presStyleCnt="8"/>
      <dgm:spPr/>
      <dgm:t>
        <a:bodyPr/>
        <a:lstStyle/>
        <a:p>
          <a:endParaRPr lang="en-US"/>
        </a:p>
      </dgm:t>
    </dgm:pt>
    <dgm:pt modelId="{3E08DC01-4D3A-4D19-B9F8-0C1143F8B68A}" type="pres">
      <dgm:prSet presAssocID="{4AA12DA5-20BB-44FB-966A-ED64A8FDC723}" presName="node" presStyleLbl="node1" presStyleIdx="1" presStyleCnt="8">
        <dgm:presLayoutVars>
          <dgm:bulletEnabled val="1"/>
        </dgm:presLayoutVars>
      </dgm:prSet>
      <dgm:spPr/>
      <dgm:t>
        <a:bodyPr/>
        <a:lstStyle/>
        <a:p>
          <a:endParaRPr lang="en-US"/>
        </a:p>
      </dgm:t>
    </dgm:pt>
    <dgm:pt modelId="{C3621CF4-F390-4C55-9F37-5C0D95D6C2E3}" type="pres">
      <dgm:prSet presAssocID="{4AA12DA5-20BB-44FB-966A-ED64A8FDC723}" presName="spNode" presStyleCnt="0"/>
      <dgm:spPr/>
    </dgm:pt>
    <dgm:pt modelId="{CDF45B74-43D1-4864-8587-D1FAAB443F2E}" type="pres">
      <dgm:prSet presAssocID="{7C389107-6123-41DD-ABD8-3853D285C045}" presName="sibTrans" presStyleLbl="sibTrans1D1" presStyleIdx="1" presStyleCnt="8"/>
      <dgm:spPr/>
      <dgm:t>
        <a:bodyPr/>
        <a:lstStyle/>
        <a:p>
          <a:endParaRPr lang="en-US"/>
        </a:p>
      </dgm:t>
    </dgm:pt>
    <dgm:pt modelId="{78D7A4A0-C52A-4593-ADC7-373B3AA24A05}" type="pres">
      <dgm:prSet presAssocID="{DFDACCFF-42CC-4B9B-8D93-6006CBD8456B}" presName="node" presStyleLbl="node1" presStyleIdx="2" presStyleCnt="8">
        <dgm:presLayoutVars>
          <dgm:bulletEnabled val="1"/>
        </dgm:presLayoutVars>
      </dgm:prSet>
      <dgm:spPr/>
      <dgm:t>
        <a:bodyPr/>
        <a:lstStyle/>
        <a:p>
          <a:endParaRPr lang="en-US"/>
        </a:p>
      </dgm:t>
    </dgm:pt>
    <dgm:pt modelId="{979AE414-EBA2-420F-A943-70FF41A5A6A7}" type="pres">
      <dgm:prSet presAssocID="{DFDACCFF-42CC-4B9B-8D93-6006CBD8456B}" presName="spNode" presStyleCnt="0"/>
      <dgm:spPr/>
    </dgm:pt>
    <dgm:pt modelId="{242F59CC-6117-43D5-8FE7-7065192DA727}" type="pres">
      <dgm:prSet presAssocID="{FD442C12-20BF-4F71-9045-341C950E77ED}" presName="sibTrans" presStyleLbl="sibTrans1D1" presStyleIdx="2" presStyleCnt="8"/>
      <dgm:spPr/>
      <dgm:t>
        <a:bodyPr/>
        <a:lstStyle/>
        <a:p>
          <a:endParaRPr lang="en-US"/>
        </a:p>
      </dgm:t>
    </dgm:pt>
    <dgm:pt modelId="{3386A11E-F2B4-4DCD-B506-A33E427E71A9}" type="pres">
      <dgm:prSet presAssocID="{1577B942-6ECA-4880-9B51-4038D7D84263}" presName="node" presStyleLbl="node1" presStyleIdx="3" presStyleCnt="8">
        <dgm:presLayoutVars>
          <dgm:bulletEnabled val="1"/>
        </dgm:presLayoutVars>
      </dgm:prSet>
      <dgm:spPr/>
      <dgm:t>
        <a:bodyPr/>
        <a:lstStyle/>
        <a:p>
          <a:endParaRPr lang="en-US"/>
        </a:p>
      </dgm:t>
    </dgm:pt>
    <dgm:pt modelId="{C189638D-4CF8-4201-812C-D59834B1F674}" type="pres">
      <dgm:prSet presAssocID="{1577B942-6ECA-4880-9B51-4038D7D84263}" presName="spNode" presStyleCnt="0"/>
      <dgm:spPr/>
    </dgm:pt>
    <dgm:pt modelId="{6222376B-A611-4BFF-A62F-963433A3CF5A}" type="pres">
      <dgm:prSet presAssocID="{5168574B-868E-44A6-B6E1-0126FBA50935}" presName="sibTrans" presStyleLbl="sibTrans1D1" presStyleIdx="3" presStyleCnt="8"/>
      <dgm:spPr/>
      <dgm:t>
        <a:bodyPr/>
        <a:lstStyle/>
        <a:p>
          <a:endParaRPr lang="en-US"/>
        </a:p>
      </dgm:t>
    </dgm:pt>
    <dgm:pt modelId="{89857E5E-069A-437F-A4AD-A43E3AAD499C}" type="pres">
      <dgm:prSet presAssocID="{6A946480-B202-4C83-907D-1E7D463DB7FE}" presName="node" presStyleLbl="node1" presStyleIdx="4" presStyleCnt="8" custRadScaleRad="95864">
        <dgm:presLayoutVars>
          <dgm:bulletEnabled val="1"/>
        </dgm:presLayoutVars>
      </dgm:prSet>
      <dgm:spPr/>
      <dgm:t>
        <a:bodyPr/>
        <a:lstStyle/>
        <a:p>
          <a:endParaRPr lang="en-US"/>
        </a:p>
      </dgm:t>
    </dgm:pt>
    <dgm:pt modelId="{F41214A8-780A-4011-A183-3F2719B52D59}" type="pres">
      <dgm:prSet presAssocID="{6A946480-B202-4C83-907D-1E7D463DB7FE}" presName="spNode" presStyleCnt="0"/>
      <dgm:spPr/>
    </dgm:pt>
    <dgm:pt modelId="{5C7EE4B1-4898-4B7C-9DE1-A0EC78F54EDE}" type="pres">
      <dgm:prSet presAssocID="{842EDCCB-4B10-4649-AFEE-FBA98B9B21BC}" presName="sibTrans" presStyleLbl="sibTrans1D1" presStyleIdx="4" presStyleCnt="8"/>
      <dgm:spPr/>
      <dgm:t>
        <a:bodyPr/>
        <a:lstStyle/>
        <a:p>
          <a:endParaRPr lang="en-US"/>
        </a:p>
      </dgm:t>
    </dgm:pt>
    <dgm:pt modelId="{297F8660-F777-4497-8254-50A29AA0497B}" type="pres">
      <dgm:prSet presAssocID="{EA98387A-89AA-43AF-8DB5-16E3A11849D7}" presName="node" presStyleLbl="node1" presStyleIdx="5" presStyleCnt="8">
        <dgm:presLayoutVars>
          <dgm:bulletEnabled val="1"/>
        </dgm:presLayoutVars>
      </dgm:prSet>
      <dgm:spPr/>
      <dgm:t>
        <a:bodyPr/>
        <a:lstStyle/>
        <a:p>
          <a:endParaRPr lang="en-US"/>
        </a:p>
      </dgm:t>
    </dgm:pt>
    <dgm:pt modelId="{3B7208F7-BCFE-4861-BB38-7FFCD836153E}" type="pres">
      <dgm:prSet presAssocID="{EA98387A-89AA-43AF-8DB5-16E3A11849D7}" presName="spNode" presStyleCnt="0"/>
      <dgm:spPr/>
    </dgm:pt>
    <dgm:pt modelId="{5F10BEA9-A78E-43DB-B73B-503C391A832F}" type="pres">
      <dgm:prSet presAssocID="{69DF6F6F-4636-4FAB-B22A-52FB336A356B}" presName="sibTrans" presStyleLbl="sibTrans1D1" presStyleIdx="5" presStyleCnt="8"/>
      <dgm:spPr/>
      <dgm:t>
        <a:bodyPr/>
        <a:lstStyle/>
        <a:p>
          <a:endParaRPr lang="en-US"/>
        </a:p>
      </dgm:t>
    </dgm:pt>
    <dgm:pt modelId="{6B80934C-B27F-4DB7-ADE5-C1F560483D98}" type="pres">
      <dgm:prSet presAssocID="{4DE6D936-E174-4051-B1D8-1BDDF24DB5F8}" presName="node" presStyleLbl="node1" presStyleIdx="6" presStyleCnt="8">
        <dgm:presLayoutVars>
          <dgm:bulletEnabled val="1"/>
        </dgm:presLayoutVars>
      </dgm:prSet>
      <dgm:spPr/>
      <dgm:t>
        <a:bodyPr/>
        <a:lstStyle/>
        <a:p>
          <a:endParaRPr lang="en-US"/>
        </a:p>
      </dgm:t>
    </dgm:pt>
    <dgm:pt modelId="{B257F50F-CEB9-4F91-AC4B-158F7166E0F6}" type="pres">
      <dgm:prSet presAssocID="{4DE6D936-E174-4051-B1D8-1BDDF24DB5F8}" presName="spNode" presStyleCnt="0"/>
      <dgm:spPr/>
    </dgm:pt>
    <dgm:pt modelId="{1BF5A066-6D81-43E7-9526-E4A444BFC176}" type="pres">
      <dgm:prSet presAssocID="{E70761AC-F5FD-4E3F-B9B3-570C3DB3E6F1}" presName="sibTrans" presStyleLbl="sibTrans1D1" presStyleIdx="6" presStyleCnt="8"/>
      <dgm:spPr/>
      <dgm:t>
        <a:bodyPr/>
        <a:lstStyle/>
        <a:p>
          <a:endParaRPr lang="en-US"/>
        </a:p>
      </dgm:t>
    </dgm:pt>
    <dgm:pt modelId="{BD598EA8-E28E-4209-94DF-EB5A37FA7F79}" type="pres">
      <dgm:prSet presAssocID="{28B43E1A-3839-4C4D-8F80-935F2F9719D0}" presName="node" presStyleLbl="node1" presStyleIdx="7" presStyleCnt="8">
        <dgm:presLayoutVars>
          <dgm:bulletEnabled val="1"/>
        </dgm:presLayoutVars>
      </dgm:prSet>
      <dgm:spPr/>
      <dgm:t>
        <a:bodyPr/>
        <a:lstStyle/>
        <a:p>
          <a:endParaRPr lang="en-US"/>
        </a:p>
      </dgm:t>
    </dgm:pt>
    <dgm:pt modelId="{8915B1D0-6E79-4F6F-836C-C7203019D3EF}" type="pres">
      <dgm:prSet presAssocID="{28B43E1A-3839-4C4D-8F80-935F2F9719D0}" presName="spNode" presStyleCnt="0"/>
      <dgm:spPr/>
    </dgm:pt>
    <dgm:pt modelId="{DB534CCA-AE08-4581-ACCD-A09DBD19921E}" type="pres">
      <dgm:prSet presAssocID="{3E2957FF-C442-4087-8D6B-F5C91D7FDAD9}" presName="sibTrans" presStyleLbl="sibTrans1D1" presStyleIdx="7" presStyleCnt="8"/>
      <dgm:spPr/>
      <dgm:t>
        <a:bodyPr/>
        <a:lstStyle/>
        <a:p>
          <a:endParaRPr lang="en-US"/>
        </a:p>
      </dgm:t>
    </dgm:pt>
  </dgm:ptLst>
  <dgm:cxnLst>
    <dgm:cxn modelId="{41E1E77E-F043-4DBD-AFBE-EB48784C3D3D}" srcId="{9C6D5CE4-86D8-4664-9A20-DC92DA18EE08}" destId="{2EBE1526-034E-4846-BA5B-7E67FD940F40}" srcOrd="0" destOrd="0" parTransId="{558FE27A-589D-45FA-AA6E-816B18699CEB}" sibTransId="{EFCA5423-9B82-419C-9560-4478FC8BAA06}"/>
    <dgm:cxn modelId="{9852A694-E846-48C9-9969-F14E18393BD0}" srcId="{9C6D5CE4-86D8-4664-9A20-DC92DA18EE08}" destId="{6A946480-B202-4C83-907D-1E7D463DB7FE}" srcOrd="4" destOrd="0" parTransId="{916AA518-F6E0-4CF4-AD04-E020B40F24A4}" sibTransId="{842EDCCB-4B10-4649-AFEE-FBA98B9B21BC}"/>
    <dgm:cxn modelId="{61A29AE2-48D8-428E-85E2-BED76048C137}" type="presOf" srcId="{DFDACCFF-42CC-4B9B-8D93-6006CBD8456B}" destId="{78D7A4A0-C52A-4593-ADC7-373B3AA24A05}" srcOrd="0" destOrd="0" presId="urn:microsoft.com/office/officeart/2005/8/layout/cycle5"/>
    <dgm:cxn modelId="{BE3096D7-EDD6-4C0F-9964-624DC8672762}" type="presOf" srcId="{7C389107-6123-41DD-ABD8-3853D285C045}" destId="{CDF45B74-43D1-4864-8587-D1FAAB443F2E}" srcOrd="0" destOrd="0" presId="urn:microsoft.com/office/officeart/2005/8/layout/cycle5"/>
    <dgm:cxn modelId="{B9876142-B23B-4347-A968-842F8114BD52}" srcId="{9C6D5CE4-86D8-4664-9A20-DC92DA18EE08}" destId="{4DE6D936-E174-4051-B1D8-1BDDF24DB5F8}" srcOrd="6" destOrd="0" parTransId="{C9F1BA76-0055-4B26-A0A4-7EA152022C36}" sibTransId="{E70761AC-F5FD-4E3F-B9B3-570C3DB3E6F1}"/>
    <dgm:cxn modelId="{77D95732-6FCD-4B5B-A73D-AED6F4D3652A}" type="presOf" srcId="{EA98387A-89AA-43AF-8DB5-16E3A11849D7}" destId="{297F8660-F777-4497-8254-50A29AA0497B}" srcOrd="0" destOrd="0" presId="urn:microsoft.com/office/officeart/2005/8/layout/cycle5"/>
    <dgm:cxn modelId="{78BE3338-D950-4E82-8551-2A76F2C486D1}" type="presOf" srcId="{4DE6D936-E174-4051-B1D8-1BDDF24DB5F8}" destId="{6B80934C-B27F-4DB7-ADE5-C1F560483D98}" srcOrd="0" destOrd="0" presId="urn:microsoft.com/office/officeart/2005/8/layout/cycle5"/>
    <dgm:cxn modelId="{EC1A368D-29B5-40E1-914E-DDF9A66808FC}" type="presOf" srcId="{EFCA5423-9B82-419C-9560-4478FC8BAA06}" destId="{D9A75A5C-A763-48CB-9D34-226AE0D7AFDA}" srcOrd="0" destOrd="0" presId="urn:microsoft.com/office/officeart/2005/8/layout/cycle5"/>
    <dgm:cxn modelId="{FA0A59D8-DD9A-4CCD-8C7B-28CC0C5576C0}" type="presOf" srcId="{69DF6F6F-4636-4FAB-B22A-52FB336A356B}" destId="{5F10BEA9-A78E-43DB-B73B-503C391A832F}" srcOrd="0" destOrd="0" presId="urn:microsoft.com/office/officeart/2005/8/layout/cycle5"/>
    <dgm:cxn modelId="{08A35419-645A-491D-B5F4-22E1A015C7DF}" type="presOf" srcId="{28B43E1A-3839-4C4D-8F80-935F2F9719D0}" destId="{BD598EA8-E28E-4209-94DF-EB5A37FA7F79}" srcOrd="0" destOrd="0" presId="urn:microsoft.com/office/officeart/2005/8/layout/cycle5"/>
    <dgm:cxn modelId="{1F896BBD-78A0-44F1-AF75-3B496C8B267F}" type="presOf" srcId="{3E2957FF-C442-4087-8D6B-F5C91D7FDAD9}" destId="{DB534CCA-AE08-4581-ACCD-A09DBD19921E}" srcOrd="0" destOrd="0" presId="urn:microsoft.com/office/officeart/2005/8/layout/cycle5"/>
    <dgm:cxn modelId="{4ED7FA45-F1A1-41B8-B1CA-07F2BC6A2149}" type="presOf" srcId="{9C6D5CE4-86D8-4664-9A20-DC92DA18EE08}" destId="{4E743305-1674-4BDB-9931-68209537AA53}" srcOrd="0" destOrd="0" presId="urn:microsoft.com/office/officeart/2005/8/layout/cycle5"/>
    <dgm:cxn modelId="{1449721F-321E-4D2E-913D-8F348FF33FA7}" srcId="{9C6D5CE4-86D8-4664-9A20-DC92DA18EE08}" destId="{28B43E1A-3839-4C4D-8F80-935F2F9719D0}" srcOrd="7" destOrd="0" parTransId="{D75DE74E-DE2F-4A09-8BAA-DFFBB782FE12}" sibTransId="{3E2957FF-C442-4087-8D6B-F5C91D7FDAD9}"/>
    <dgm:cxn modelId="{E9F461CC-30C9-488E-A233-E5461DA84F52}" type="presOf" srcId="{1577B942-6ECA-4880-9B51-4038D7D84263}" destId="{3386A11E-F2B4-4DCD-B506-A33E427E71A9}" srcOrd="0" destOrd="0" presId="urn:microsoft.com/office/officeart/2005/8/layout/cycle5"/>
    <dgm:cxn modelId="{1F38BCFE-0D44-4AF3-A144-FB4842AF5D9A}" type="presOf" srcId="{2EBE1526-034E-4846-BA5B-7E67FD940F40}" destId="{2E3E1793-7BCD-4E05-8DEB-C949BC343643}" srcOrd="0" destOrd="0" presId="urn:microsoft.com/office/officeart/2005/8/layout/cycle5"/>
    <dgm:cxn modelId="{264287FB-723D-42A6-AEBD-F6231388F8B8}" srcId="{9C6D5CE4-86D8-4664-9A20-DC92DA18EE08}" destId="{4AA12DA5-20BB-44FB-966A-ED64A8FDC723}" srcOrd="1" destOrd="0" parTransId="{1BA64373-1244-4343-AF96-187B5FB4BCF4}" sibTransId="{7C389107-6123-41DD-ABD8-3853D285C045}"/>
    <dgm:cxn modelId="{F4894CFA-D545-4B6A-98C6-C94BF44587CA}" srcId="{9C6D5CE4-86D8-4664-9A20-DC92DA18EE08}" destId="{EA98387A-89AA-43AF-8DB5-16E3A11849D7}" srcOrd="5" destOrd="0" parTransId="{81E2769A-C23B-476B-9E64-192BD49BBEB7}" sibTransId="{69DF6F6F-4636-4FAB-B22A-52FB336A356B}"/>
    <dgm:cxn modelId="{CB6D9968-05A6-4AC1-83CB-94D4DDF2D426}" type="presOf" srcId="{4AA12DA5-20BB-44FB-966A-ED64A8FDC723}" destId="{3E08DC01-4D3A-4D19-B9F8-0C1143F8B68A}" srcOrd="0" destOrd="0" presId="urn:microsoft.com/office/officeart/2005/8/layout/cycle5"/>
    <dgm:cxn modelId="{72B7C9E2-959C-4B38-BEBF-0C11BC82F9E5}" type="presOf" srcId="{5168574B-868E-44A6-B6E1-0126FBA50935}" destId="{6222376B-A611-4BFF-A62F-963433A3CF5A}" srcOrd="0" destOrd="0" presId="urn:microsoft.com/office/officeart/2005/8/layout/cycle5"/>
    <dgm:cxn modelId="{1430A7A4-244D-4FB9-87B9-FBA75682A60E}" type="presOf" srcId="{E70761AC-F5FD-4E3F-B9B3-570C3DB3E6F1}" destId="{1BF5A066-6D81-43E7-9526-E4A444BFC176}" srcOrd="0" destOrd="0" presId="urn:microsoft.com/office/officeart/2005/8/layout/cycle5"/>
    <dgm:cxn modelId="{AFE96741-B3BD-46A7-937A-FF77E0D85716}" type="presOf" srcId="{FD442C12-20BF-4F71-9045-341C950E77ED}" destId="{242F59CC-6117-43D5-8FE7-7065192DA727}" srcOrd="0" destOrd="0" presId="urn:microsoft.com/office/officeart/2005/8/layout/cycle5"/>
    <dgm:cxn modelId="{FD45E8E3-F0E3-454F-AF89-0EAA72541B3A}" type="presOf" srcId="{842EDCCB-4B10-4649-AFEE-FBA98B9B21BC}" destId="{5C7EE4B1-4898-4B7C-9DE1-A0EC78F54EDE}" srcOrd="0" destOrd="0" presId="urn:microsoft.com/office/officeart/2005/8/layout/cycle5"/>
    <dgm:cxn modelId="{A9383A7A-D771-4306-99FC-7D7FA81E5B9F}" srcId="{9C6D5CE4-86D8-4664-9A20-DC92DA18EE08}" destId="{1577B942-6ECA-4880-9B51-4038D7D84263}" srcOrd="3" destOrd="0" parTransId="{C0D02308-FD23-433B-9EBC-109862AF9F79}" sibTransId="{5168574B-868E-44A6-B6E1-0126FBA50935}"/>
    <dgm:cxn modelId="{7FE3ADC0-C8CD-4C32-BAAB-863278ECE473}" type="presOf" srcId="{6A946480-B202-4C83-907D-1E7D463DB7FE}" destId="{89857E5E-069A-437F-A4AD-A43E3AAD499C}" srcOrd="0" destOrd="0" presId="urn:microsoft.com/office/officeart/2005/8/layout/cycle5"/>
    <dgm:cxn modelId="{57491815-AFA0-4A87-9628-EFCBCEEDFEDF}" srcId="{9C6D5CE4-86D8-4664-9A20-DC92DA18EE08}" destId="{DFDACCFF-42CC-4B9B-8D93-6006CBD8456B}" srcOrd="2" destOrd="0" parTransId="{4E7C24F4-A9F5-4B43-92B7-FB0F7B0F8248}" sibTransId="{FD442C12-20BF-4F71-9045-341C950E77ED}"/>
    <dgm:cxn modelId="{108A734A-FC57-42C1-921A-50AFCAC081B3}" type="presParOf" srcId="{4E743305-1674-4BDB-9931-68209537AA53}" destId="{2E3E1793-7BCD-4E05-8DEB-C949BC343643}" srcOrd="0" destOrd="0" presId="urn:microsoft.com/office/officeart/2005/8/layout/cycle5"/>
    <dgm:cxn modelId="{B25FC01B-6856-452D-9413-E939C33C877E}" type="presParOf" srcId="{4E743305-1674-4BDB-9931-68209537AA53}" destId="{839FB470-B514-47D8-A87D-90971D435E82}" srcOrd="1" destOrd="0" presId="urn:microsoft.com/office/officeart/2005/8/layout/cycle5"/>
    <dgm:cxn modelId="{8776D728-6048-4A1C-AC77-A7FF211C702E}" type="presParOf" srcId="{4E743305-1674-4BDB-9931-68209537AA53}" destId="{D9A75A5C-A763-48CB-9D34-226AE0D7AFDA}" srcOrd="2" destOrd="0" presId="urn:microsoft.com/office/officeart/2005/8/layout/cycle5"/>
    <dgm:cxn modelId="{FE194713-B749-4DCE-A5DC-6CCA143059A2}" type="presParOf" srcId="{4E743305-1674-4BDB-9931-68209537AA53}" destId="{3E08DC01-4D3A-4D19-B9F8-0C1143F8B68A}" srcOrd="3" destOrd="0" presId="urn:microsoft.com/office/officeart/2005/8/layout/cycle5"/>
    <dgm:cxn modelId="{1C7BB0C3-3E36-474B-8982-9BD0FE9D6623}" type="presParOf" srcId="{4E743305-1674-4BDB-9931-68209537AA53}" destId="{C3621CF4-F390-4C55-9F37-5C0D95D6C2E3}" srcOrd="4" destOrd="0" presId="urn:microsoft.com/office/officeart/2005/8/layout/cycle5"/>
    <dgm:cxn modelId="{2F3A7728-F751-44C5-A694-E774008C2E46}" type="presParOf" srcId="{4E743305-1674-4BDB-9931-68209537AA53}" destId="{CDF45B74-43D1-4864-8587-D1FAAB443F2E}" srcOrd="5" destOrd="0" presId="urn:microsoft.com/office/officeart/2005/8/layout/cycle5"/>
    <dgm:cxn modelId="{AAE0E937-C31A-4AF6-AB2D-8F785A959A5F}" type="presParOf" srcId="{4E743305-1674-4BDB-9931-68209537AA53}" destId="{78D7A4A0-C52A-4593-ADC7-373B3AA24A05}" srcOrd="6" destOrd="0" presId="urn:microsoft.com/office/officeart/2005/8/layout/cycle5"/>
    <dgm:cxn modelId="{5185F699-A4C2-4FE7-9F0C-D221C0B71736}" type="presParOf" srcId="{4E743305-1674-4BDB-9931-68209537AA53}" destId="{979AE414-EBA2-420F-A943-70FF41A5A6A7}" srcOrd="7" destOrd="0" presId="urn:microsoft.com/office/officeart/2005/8/layout/cycle5"/>
    <dgm:cxn modelId="{3ADB2462-DACF-40C7-8869-08717F432952}" type="presParOf" srcId="{4E743305-1674-4BDB-9931-68209537AA53}" destId="{242F59CC-6117-43D5-8FE7-7065192DA727}" srcOrd="8" destOrd="0" presId="urn:microsoft.com/office/officeart/2005/8/layout/cycle5"/>
    <dgm:cxn modelId="{C9455943-6D3B-489C-968B-A688E83F4E4D}" type="presParOf" srcId="{4E743305-1674-4BDB-9931-68209537AA53}" destId="{3386A11E-F2B4-4DCD-B506-A33E427E71A9}" srcOrd="9" destOrd="0" presId="urn:microsoft.com/office/officeart/2005/8/layout/cycle5"/>
    <dgm:cxn modelId="{3BE06A27-BEF6-4BEC-BAF8-5ADFE7B87FFB}" type="presParOf" srcId="{4E743305-1674-4BDB-9931-68209537AA53}" destId="{C189638D-4CF8-4201-812C-D59834B1F674}" srcOrd="10" destOrd="0" presId="urn:microsoft.com/office/officeart/2005/8/layout/cycle5"/>
    <dgm:cxn modelId="{72583A8C-00C4-4BDD-A953-311D19FA8A13}" type="presParOf" srcId="{4E743305-1674-4BDB-9931-68209537AA53}" destId="{6222376B-A611-4BFF-A62F-963433A3CF5A}" srcOrd="11" destOrd="0" presId="urn:microsoft.com/office/officeart/2005/8/layout/cycle5"/>
    <dgm:cxn modelId="{278B3349-7ABA-4790-B945-FBA177D513F4}" type="presParOf" srcId="{4E743305-1674-4BDB-9931-68209537AA53}" destId="{89857E5E-069A-437F-A4AD-A43E3AAD499C}" srcOrd="12" destOrd="0" presId="urn:microsoft.com/office/officeart/2005/8/layout/cycle5"/>
    <dgm:cxn modelId="{8A4955DC-ED94-4218-BC0B-08A05EB57D8F}" type="presParOf" srcId="{4E743305-1674-4BDB-9931-68209537AA53}" destId="{F41214A8-780A-4011-A183-3F2719B52D59}" srcOrd="13" destOrd="0" presId="urn:microsoft.com/office/officeart/2005/8/layout/cycle5"/>
    <dgm:cxn modelId="{6D8BEADF-E479-41FE-AEEB-71518B4D2F5D}" type="presParOf" srcId="{4E743305-1674-4BDB-9931-68209537AA53}" destId="{5C7EE4B1-4898-4B7C-9DE1-A0EC78F54EDE}" srcOrd="14" destOrd="0" presId="urn:microsoft.com/office/officeart/2005/8/layout/cycle5"/>
    <dgm:cxn modelId="{C574596C-49FF-41C7-9D3D-E41A5EC7070F}" type="presParOf" srcId="{4E743305-1674-4BDB-9931-68209537AA53}" destId="{297F8660-F777-4497-8254-50A29AA0497B}" srcOrd="15" destOrd="0" presId="urn:microsoft.com/office/officeart/2005/8/layout/cycle5"/>
    <dgm:cxn modelId="{67C47361-B5A2-4329-A20A-54A7D6E55120}" type="presParOf" srcId="{4E743305-1674-4BDB-9931-68209537AA53}" destId="{3B7208F7-BCFE-4861-BB38-7FFCD836153E}" srcOrd="16" destOrd="0" presId="urn:microsoft.com/office/officeart/2005/8/layout/cycle5"/>
    <dgm:cxn modelId="{3280FBE3-B51C-417D-A3B6-EBF04B8085E5}" type="presParOf" srcId="{4E743305-1674-4BDB-9931-68209537AA53}" destId="{5F10BEA9-A78E-43DB-B73B-503C391A832F}" srcOrd="17" destOrd="0" presId="urn:microsoft.com/office/officeart/2005/8/layout/cycle5"/>
    <dgm:cxn modelId="{92FA570E-72DE-4CC1-987A-1ADBEBE32C43}" type="presParOf" srcId="{4E743305-1674-4BDB-9931-68209537AA53}" destId="{6B80934C-B27F-4DB7-ADE5-C1F560483D98}" srcOrd="18" destOrd="0" presId="urn:microsoft.com/office/officeart/2005/8/layout/cycle5"/>
    <dgm:cxn modelId="{0390DAC6-8D8B-4E0C-B1E0-5BE0DEB1D3D1}" type="presParOf" srcId="{4E743305-1674-4BDB-9931-68209537AA53}" destId="{B257F50F-CEB9-4F91-AC4B-158F7166E0F6}" srcOrd="19" destOrd="0" presId="urn:microsoft.com/office/officeart/2005/8/layout/cycle5"/>
    <dgm:cxn modelId="{8689ACED-9910-40D8-9F64-42DDD807144B}" type="presParOf" srcId="{4E743305-1674-4BDB-9931-68209537AA53}" destId="{1BF5A066-6D81-43E7-9526-E4A444BFC176}" srcOrd="20" destOrd="0" presId="urn:microsoft.com/office/officeart/2005/8/layout/cycle5"/>
    <dgm:cxn modelId="{74FBC654-C433-48A8-AAC8-7851B100FF9F}" type="presParOf" srcId="{4E743305-1674-4BDB-9931-68209537AA53}" destId="{BD598EA8-E28E-4209-94DF-EB5A37FA7F79}" srcOrd="21" destOrd="0" presId="urn:microsoft.com/office/officeart/2005/8/layout/cycle5"/>
    <dgm:cxn modelId="{0E3116A9-6766-4B70-BEF4-C3D09DD63819}" type="presParOf" srcId="{4E743305-1674-4BDB-9931-68209537AA53}" destId="{8915B1D0-6E79-4F6F-836C-C7203019D3EF}" srcOrd="22" destOrd="0" presId="urn:microsoft.com/office/officeart/2005/8/layout/cycle5"/>
    <dgm:cxn modelId="{E49E607F-1B79-430B-9DB2-04F1BC10D5E4}" type="presParOf" srcId="{4E743305-1674-4BDB-9931-68209537AA53}" destId="{DB534CCA-AE08-4581-ACCD-A09DBD19921E}" srcOrd="23" destOrd="0" presId="urn:microsoft.com/office/officeart/2005/8/layout/cycle5"/>
  </dgm:cxnLst>
  <dgm:bg>
    <a:no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3E1793-7BCD-4E05-8DEB-C949BC343643}">
      <dsp:nvSpPr>
        <dsp:cNvPr id="0" name=""/>
        <dsp:cNvSpPr/>
      </dsp:nvSpPr>
      <dsp:spPr>
        <a:xfrm>
          <a:off x="9022416" y="7552"/>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Customer Arrives</a:t>
          </a:r>
          <a:endParaRPr lang="en-US" sz="2600" kern="1200" dirty="0"/>
        </a:p>
      </dsp:txBody>
      <dsp:txXfrm>
        <a:off x="9109921" y="95057"/>
        <a:ext cx="2582756" cy="1617538"/>
      </dsp:txXfrm>
    </dsp:sp>
    <dsp:sp modelId="{D9A75A5C-A763-48CB-9D34-226AE0D7AFDA}">
      <dsp:nvSpPr>
        <dsp:cNvPr id="0" name=""/>
        <dsp:cNvSpPr/>
      </dsp:nvSpPr>
      <dsp:spPr>
        <a:xfrm>
          <a:off x="4180426" y="903826"/>
          <a:ext cx="12441746" cy="12441746"/>
        </a:xfrm>
        <a:custGeom>
          <a:avLst/>
          <a:gdLst/>
          <a:ahLst/>
          <a:cxnLst/>
          <a:rect l="0" t="0" r="0" b="0"/>
          <a:pathLst>
            <a:path>
              <a:moveTo>
                <a:pt x="7993930" y="258027"/>
              </a:moveTo>
              <a:arcTo wR="6220873" hR="6220873" stAng="17193593" swAng="68075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E08DC01-4D3A-4D19-B9F8-0C1143F8B68A}">
      <dsp:nvSpPr>
        <dsp:cNvPr id="0" name=""/>
        <dsp:cNvSpPr/>
      </dsp:nvSpPr>
      <dsp:spPr>
        <a:xfrm>
          <a:off x="13421238" y="1829604"/>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Command Center chooses Robot Waiter</a:t>
          </a:r>
          <a:endParaRPr lang="en-US" sz="2600" kern="1200" dirty="0"/>
        </a:p>
      </dsp:txBody>
      <dsp:txXfrm>
        <a:off x="13508743" y="1917109"/>
        <a:ext cx="2582756" cy="1617538"/>
      </dsp:txXfrm>
    </dsp:sp>
    <dsp:sp modelId="{CDF45B74-43D1-4864-8587-D1FAAB443F2E}">
      <dsp:nvSpPr>
        <dsp:cNvPr id="0" name=""/>
        <dsp:cNvSpPr/>
      </dsp:nvSpPr>
      <dsp:spPr>
        <a:xfrm>
          <a:off x="4180426" y="903826"/>
          <a:ext cx="12441746" cy="12441746"/>
        </a:xfrm>
        <a:custGeom>
          <a:avLst/>
          <a:gdLst/>
          <a:ahLst/>
          <a:cxnLst/>
          <a:rect l="0" t="0" r="0" b="0"/>
          <a:pathLst>
            <a:path>
              <a:moveTo>
                <a:pt x="11655774" y="3194140"/>
              </a:moveTo>
              <a:arcTo wR="6220873" hR="6220873" stAng="19853177" swAng="94068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8D7A4A0-C52A-4593-ADC7-373B3AA24A05}">
      <dsp:nvSpPr>
        <dsp:cNvPr id="0" name=""/>
        <dsp:cNvSpPr/>
      </dsp:nvSpPr>
      <dsp:spPr>
        <a:xfrm>
          <a:off x="15243289" y="6228425"/>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Waiter goes to customer and asks for order</a:t>
          </a:r>
          <a:endParaRPr lang="en-US" sz="2600" kern="1200" dirty="0"/>
        </a:p>
      </dsp:txBody>
      <dsp:txXfrm>
        <a:off x="15330794" y="6315930"/>
        <a:ext cx="2582756" cy="1617538"/>
      </dsp:txXfrm>
    </dsp:sp>
    <dsp:sp modelId="{242F59CC-6117-43D5-8FE7-7065192DA727}">
      <dsp:nvSpPr>
        <dsp:cNvPr id="0" name=""/>
        <dsp:cNvSpPr/>
      </dsp:nvSpPr>
      <dsp:spPr>
        <a:xfrm>
          <a:off x="4180426" y="903826"/>
          <a:ext cx="12441746" cy="12441746"/>
        </a:xfrm>
        <a:custGeom>
          <a:avLst/>
          <a:gdLst/>
          <a:ahLst/>
          <a:cxnLst/>
          <a:rect l="0" t="0" r="0" b="0"/>
          <a:pathLst>
            <a:path>
              <a:moveTo>
                <a:pt x="12271488" y="7666319"/>
              </a:moveTo>
              <a:arcTo wR="6220873" hR="6220873" stAng="806143" swAng="94068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386A11E-F2B4-4DCD-B506-A33E427E71A9}">
      <dsp:nvSpPr>
        <dsp:cNvPr id="0" name=""/>
        <dsp:cNvSpPr/>
      </dsp:nvSpPr>
      <dsp:spPr>
        <a:xfrm>
          <a:off x="13421238" y="10627247"/>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Chef gets order and starts cooking food</a:t>
          </a:r>
          <a:endParaRPr lang="en-US" sz="2600" kern="1200" dirty="0"/>
        </a:p>
      </dsp:txBody>
      <dsp:txXfrm>
        <a:off x="13508743" y="10714752"/>
        <a:ext cx="2582756" cy="1617538"/>
      </dsp:txXfrm>
    </dsp:sp>
    <dsp:sp modelId="{6222376B-A611-4BFF-A62F-963433A3CF5A}">
      <dsp:nvSpPr>
        <dsp:cNvPr id="0" name=""/>
        <dsp:cNvSpPr/>
      </dsp:nvSpPr>
      <dsp:spPr>
        <a:xfrm>
          <a:off x="4908052" y="519114"/>
          <a:ext cx="12441746" cy="12441746"/>
        </a:xfrm>
        <a:custGeom>
          <a:avLst/>
          <a:gdLst/>
          <a:ahLst/>
          <a:cxnLst/>
          <a:rect l="0" t="0" r="0" b="0"/>
          <a:pathLst>
            <a:path>
              <a:moveTo>
                <a:pt x="8396972" y="12048724"/>
              </a:moveTo>
              <a:arcTo wR="6220873" hR="6220873" stAng="4171473" swAng="65210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89857E5E-069A-437F-A4AD-A43E3AAD499C}">
      <dsp:nvSpPr>
        <dsp:cNvPr id="0" name=""/>
        <dsp:cNvSpPr/>
      </dsp:nvSpPr>
      <dsp:spPr>
        <a:xfrm>
          <a:off x="9022416" y="12192003"/>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Command Center chooses Robot Server for order</a:t>
          </a:r>
          <a:endParaRPr lang="en-US" sz="2600" kern="1200" dirty="0"/>
        </a:p>
      </dsp:txBody>
      <dsp:txXfrm>
        <a:off x="9109921" y="12279508"/>
        <a:ext cx="2582756" cy="1617538"/>
      </dsp:txXfrm>
    </dsp:sp>
    <dsp:sp modelId="{5C7EE4B1-4898-4B7C-9DE1-A0EC78F54EDE}">
      <dsp:nvSpPr>
        <dsp:cNvPr id="0" name=""/>
        <dsp:cNvSpPr/>
      </dsp:nvSpPr>
      <dsp:spPr>
        <a:xfrm>
          <a:off x="3452801" y="519114"/>
          <a:ext cx="12441746" cy="12441746"/>
        </a:xfrm>
        <a:custGeom>
          <a:avLst/>
          <a:gdLst/>
          <a:ahLst/>
          <a:cxnLst/>
          <a:rect l="0" t="0" r="0" b="0"/>
          <a:pathLst>
            <a:path>
              <a:moveTo>
                <a:pt x="5182663" y="12354500"/>
              </a:moveTo>
              <a:arcTo wR="6220873" hR="6220873" stAng="5976428" swAng="65210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297F8660-F777-4497-8254-50A29AA0497B}">
      <dsp:nvSpPr>
        <dsp:cNvPr id="0" name=""/>
        <dsp:cNvSpPr/>
      </dsp:nvSpPr>
      <dsp:spPr>
        <a:xfrm>
          <a:off x="4623595" y="10627247"/>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Robot Server receives food from robot arm</a:t>
          </a:r>
          <a:endParaRPr lang="en-US" sz="2600" kern="1200" dirty="0"/>
        </a:p>
      </dsp:txBody>
      <dsp:txXfrm>
        <a:off x="4711100" y="10714752"/>
        <a:ext cx="2582756" cy="1617538"/>
      </dsp:txXfrm>
    </dsp:sp>
    <dsp:sp modelId="{5F10BEA9-A78E-43DB-B73B-503C391A832F}">
      <dsp:nvSpPr>
        <dsp:cNvPr id="0" name=""/>
        <dsp:cNvSpPr/>
      </dsp:nvSpPr>
      <dsp:spPr>
        <a:xfrm>
          <a:off x="4180426" y="903826"/>
          <a:ext cx="12441746" cy="12441746"/>
        </a:xfrm>
        <a:custGeom>
          <a:avLst/>
          <a:gdLst/>
          <a:ahLst/>
          <a:cxnLst/>
          <a:rect l="0" t="0" r="0" b="0"/>
          <a:pathLst>
            <a:path>
              <a:moveTo>
                <a:pt x="785971" y="9247605"/>
              </a:moveTo>
              <a:arcTo wR="6220873" hR="6220873" stAng="9053177" swAng="94068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B80934C-B27F-4DB7-ADE5-C1F560483D98}">
      <dsp:nvSpPr>
        <dsp:cNvPr id="0" name=""/>
        <dsp:cNvSpPr/>
      </dsp:nvSpPr>
      <dsp:spPr>
        <a:xfrm>
          <a:off x="2801543" y="6228425"/>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Robot Server delivers food</a:t>
          </a:r>
          <a:endParaRPr lang="en-US" sz="2600" kern="1200" dirty="0"/>
        </a:p>
      </dsp:txBody>
      <dsp:txXfrm>
        <a:off x="2889048" y="6315930"/>
        <a:ext cx="2582756" cy="1617538"/>
      </dsp:txXfrm>
    </dsp:sp>
    <dsp:sp modelId="{1BF5A066-6D81-43E7-9526-E4A444BFC176}">
      <dsp:nvSpPr>
        <dsp:cNvPr id="0" name=""/>
        <dsp:cNvSpPr/>
      </dsp:nvSpPr>
      <dsp:spPr>
        <a:xfrm>
          <a:off x="4180426" y="903826"/>
          <a:ext cx="12441746" cy="12441746"/>
        </a:xfrm>
        <a:custGeom>
          <a:avLst/>
          <a:gdLst/>
          <a:ahLst/>
          <a:cxnLst/>
          <a:rect l="0" t="0" r="0" b="0"/>
          <a:pathLst>
            <a:path>
              <a:moveTo>
                <a:pt x="170257" y="4775426"/>
              </a:moveTo>
              <a:arcTo wR="6220873" hR="6220873" stAng="11606143" swAng="94068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D598EA8-E28E-4209-94DF-EB5A37FA7F79}">
      <dsp:nvSpPr>
        <dsp:cNvPr id="0" name=""/>
        <dsp:cNvSpPr/>
      </dsp:nvSpPr>
      <dsp:spPr>
        <a:xfrm>
          <a:off x="4623595" y="1829604"/>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Customer leaves</a:t>
          </a:r>
          <a:endParaRPr lang="en-US" sz="2600" kern="1200" dirty="0"/>
        </a:p>
      </dsp:txBody>
      <dsp:txXfrm>
        <a:off x="4711100" y="1917109"/>
        <a:ext cx="2582756" cy="1617538"/>
      </dsp:txXfrm>
    </dsp:sp>
    <dsp:sp modelId="{DB534CCA-AE08-4581-ACCD-A09DBD19921E}">
      <dsp:nvSpPr>
        <dsp:cNvPr id="0" name=""/>
        <dsp:cNvSpPr/>
      </dsp:nvSpPr>
      <dsp:spPr>
        <a:xfrm>
          <a:off x="4180426" y="903826"/>
          <a:ext cx="12441746" cy="12441746"/>
        </a:xfrm>
        <a:custGeom>
          <a:avLst/>
          <a:gdLst/>
          <a:ahLst/>
          <a:cxnLst/>
          <a:rect l="0" t="0" r="0" b="0"/>
          <a:pathLst>
            <a:path>
              <a:moveTo>
                <a:pt x="3309379" y="723376"/>
              </a:moveTo>
              <a:arcTo wR="6220873" hR="6220873" stAng="14525649" swAng="68075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8521702"/>
            <a:ext cx="27980640" cy="588010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5544800"/>
            <a:ext cx="23042880" cy="7010400"/>
          </a:xfrm>
        </p:spPr>
        <p:txBody>
          <a:bodyPr/>
          <a:lstStyle>
            <a:lvl1pPr marL="0" indent="0" algn="ctr">
              <a:buNone/>
              <a:defRPr>
                <a:solidFill>
                  <a:schemeClr val="tx1">
                    <a:tint val="75000"/>
                  </a:schemeClr>
                </a:solidFill>
              </a:defRPr>
            </a:lvl1pPr>
            <a:lvl2pPr marL="1724284" indent="0" algn="ctr">
              <a:buNone/>
              <a:defRPr>
                <a:solidFill>
                  <a:schemeClr val="tx1">
                    <a:tint val="75000"/>
                  </a:schemeClr>
                </a:solidFill>
              </a:defRPr>
            </a:lvl2pPr>
            <a:lvl3pPr marL="3448568" indent="0" algn="ctr">
              <a:buNone/>
              <a:defRPr>
                <a:solidFill>
                  <a:schemeClr val="tx1">
                    <a:tint val="75000"/>
                  </a:schemeClr>
                </a:solidFill>
              </a:defRPr>
            </a:lvl3pPr>
            <a:lvl4pPr marL="5172852" indent="0" algn="ctr">
              <a:buNone/>
              <a:defRPr>
                <a:solidFill>
                  <a:schemeClr val="tx1">
                    <a:tint val="75000"/>
                  </a:schemeClr>
                </a:solidFill>
              </a:defRPr>
            </a:lvl4pPr>
            <a:lvl5pPr marL="6897136" indent="0" algn="ctr">
              <a:buNone/>
              <a:defRPr>
                <a:solidFill>
                  <a:schemeClr val="tx1">
                    <a:tint val="75000"/>
                  </a:schemeClr>
                </a:solidFill>
              </a:defRPr>
            </a:lvl5pPr>
            <a:lvl6pPr marL="8621420" indent="0" algn="ctr">
              <a:buNone/>
              <a:defRPr>
                <a:solidFill>
                  <a:schemeClr val="tx1">
                    <a:tint val="75000"/>
                  </a:schemeClr>
                </a:solidFill>
              </a:defRPr>
            </a:lvl6pPr>
            <a:lvl7pPr marL="10345704" indent="0" algn="ctr">
              <a:buNone/>
              <a:defRPr>
                <a:solidFill>
                  <a:schemeClr val="tx1">
                    <a:tint val="75000"/>
                  </a:schemeClr>
                </a:solidFill>
              </a:defRPr>
            </a:lvl7pPr>
            <a:lvl8pPr marL="12069989" indent="0" algn="ctr">
              <a:buNone/>
              <a:defRPr>
                <a:solidFill>
                  <a:schemeClr val="tx1">
                    <a:tint val="75000"/>
                  </a:schemeClr>
                </a:solidFill>
              </a:defRPr>
            </a:lvl8pPr>
            <a:lvl9pPr marL="1379427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B0FE1D-F90F-4215-A04E-F5C127757506}" type="datetimeFigureOut">
              <a:rPr lang="en-US" smtClean="0"/>
              <a:pPr/>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0FE1D-F90F-4215-A04E-F5C127757506}" type="datetimeFigureOut">
              <a:rPr lang="en-US" smtClean="0"/>
              <a:pPr/>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919310" y="4394200"/>
            <a:ext cx="26660477" cy="93624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26459" y="4394200"/>
            <a:ext cx="79444213" cy="9362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0FE1D-F90F-4215-A04E-F5C127757506}" type="datetimeFigureOut">
              <a:rPr lang="en-US" smtClean="0"/>
              <a:pPr/>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0FE1D-F90F-4215-A04E-F5C127757506}" type="datetimeFigureOut">
              <a:rPr lang="en-US" smtClean="0"/>
              <a:pPr/>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7627602"/>
            <a:ext cx="27980640" cy="5448300"/>
          </a:xfrm>
        </p:spPr>
        <p:txBody>
          <a:bodyPr anchor="t"/>
          <a:lstStyle>
            <a:lvl1pPr algn="l">
              <a:defRPr sz="151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11626854"/>
            <a:ext cx="27980640" cy="6000748"/>
          </a:xfrm>
        </p:spPr>
        <p:txBody>
          <a:bodyPr anchor="b"/>
          <a:lstStyle>
            <a:lvl1pPr marL="0" indent="0">
              <a:buNone/>
              <a:defRPr sz="7500">
                <a:solidFill>
                  <a:schemeClr val="tx1">
                    <a:tint val="75000"/>
                  </a:schemeClr>
                </a:solidFill>
              </a:defRPr>
            </a:lvl1pPr>
            <a:lvl2pPr marL="1724284" indent="0">
              <a:buNone/>
              <a:defRPr sz="6800">
                <a:solidFill>
                  <a:schemeClr val="tx1">
                    <a:tint val="75000"/>
                  </a:schemeClr>
                </a:solidFill>
              </a:defRPr>
            </a:lvl2pPr>
            <a:lvl3pPr marL="3448568" indent="0">
              <a:buNone/>
              <a:defRPr sz="6000">
                <a:solidFill>
                  <a:schemeClr val="tx1">
                    <a:tint val="75000"/>
                  </a:schemeClr>
                </a:solidFill>
              </a:defRPr>
            </a:lvl3pPr>
            <a:lvl4pPr marL="5172852" indent="0">
              <a:buNone/>
              <a:defRPr sz="5300">
                <a:solidFill>
                  <a:schemeClr val="tx1">
                    <a:tint val="75000"/>
                  </a:schemeClr>
                </a:solidFill>
              </a:defRPr>
            </a:lvl4pPr>
            <a:lvl5pPr marL="6897136" indent="0">
              <a:buNone/>
              <a:defRPr sz="5300">
                <a:solidFill>
                  <a:schemeClr val="tx1">
                    <a:tint val="75000"/>
                  </a:schemeClr>
                </a:solidFill>
              </a:defRPr>
            </a:lvl5pPr>
            <a:lvl6pPr marL="8621420" indent="0">
              <a:buNone/>
              <a:defRPr sz="5300">
                <a:solidFill>
                  <a:schemeClr val="tx1">
                    <a:tint val="75000"/>
                  </a:schemeClr>
                </a:solidFill>
              </a:defRPr>
            </a:lvl6pPr>
            <a:lvl7pPr marL="10345704" indent="0">
              <a:buNone/>
              <a:defRPr sz="5300">
                <a:solidFill>
                  <a:schemeClr val="tx1">
                    <a:tint val="75000"/>
                  </a:schemeClr>
                </a:solidFill>
              </a:defRPr>
            </a:lvl7pPr>
            <a:lvl8pPr marL="12069989" indent="0">
              <a:buNone/>
              <a:defRPr sz="5300">
                <a:solidFill>
                  <a:schemeClr val="tx1">
                    <a:tint val="75000"/>
                  </a:schemeClr>
                </a:solidFill>
              </a:defRPr>
            </a:lvl8pPr>
            <a:lvl9pPr marL="13794273" indent="0">
              <a:buNone/>
              <a:defRPr sz="5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B0FE1D-F90F-4215-A04E-F5C127757506}" type="datetimeFigureOut">
              <a:rPr lang="en-US" smtClean="0"/>
              <a:pPr/>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926457" y="25603200"/>
            <a:ext cx="53052343" cy="72415400"/>
          </a:xfrm>
        </p:spPr>
        <p:txBody>
          <a:bodyPr/>
          <a:lstStyle>
            <a:lvl1pPr>
              <a:defRPr sz="10600"/>
            </a:lvl1pPr>
            <a:lvl2pPr>
              <a:defRPr sz="9100"/>
            </a:lvl2pPr>
            <a:lvl3pPr>
              <a:defRPr sz="7500"/>
            </a:lvl3pPr>
            <a:lvl4pPr>
              <a:defRPr sz="6800"/>
            </a:lvl4pPr>
            <a:lvl5pPr>
              <a:defRPr sz="6800"/>
            </a:lvl5pPr>
            <a:lvl6pPr>
              <a:defRPr sz="6800"/>
            </a:lvl6pPr>
            <a:lvl7pPr>
              <a:defRPr sz="6800"/>
            </a:lvl7pPr>
            <a:lvl8pPr>
              <a:defRPr sz="6800"/>
            </a:lvl8pPr>
            <a:lvl9pPr>
              <a:defRPr sz="6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527442" y="25603200"/>
            <a:ext cx="53052347" cy="72415400"/>
          </a:xfrm>
        </p:spPr>
        <p:txBody>
          <a:bodyPr/>
          <a:lstStyle>
            <a:lvl1pPr>
              <a:defRPr sz="10600"/>
            </a:lvl1pPr>
            <a:lvl2pPr>
              <a:defRPr sz="9100"/>
            </a:lvl2pPr>
            <a:lvl3pPr>
              <a:defRPr sz="7500"/>
            </a:lvl3pPr>
            <a:lvl4pPr>
              <a:defRPr sz="6800"/>
            </a:lvl4pPr>
            <a:lvl5pPr>
              <a:defRPr sz="6800"/>
            </a:lvl5pPr>
            <a:lvl6pPr>
              <a:defRPr sz="6800"/>
            </a:lvl6pPr>
            <a:lvl7pPr>
              <a:defRPr sz="6800"/>
            </a:lvl7pPr>
            <a:lvl8pPr>
              <a:defRPr sz="6800"/>
            </a:lvl8pPr>
            <a:lvl9pPr>
              <a:defRPr sz="6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B0FE1D-F90F-4215-A04E-F5C127757506}" type="datetimeFigureOut">
              <a:rPr lang="en-US" smtClean="0"/>
              <a:pPr/>
              <a:t>4/28/2015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098552"/>
            <a:ext cx="29626560" cy="457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6140452"/>
            <a:ext cx="14544677" cy="2559048"/>
          </a:xfrm>
        </p:spPr>
        <p:txBody>
          <a:bodyPr anchor="b"/>
          <a:lstStyle>
            <a:lvl1pPr marL="0" indent="0">
              <a:buNone/>
              <a:defRPr sz="9100" b="1"/>
            </a:lvl1pPr>
            <a:lvl2pPr marL="1724284" indent="0">
              <a:buNone/>
              <a:defRPr sz="7500" b="1"/>
            </a:lvl2pPr>
            <a:lvl3pPr marL="3448568" indent="0">
              <a:buNone/>
              <a:defRPr sz="6800" b="1"/>
            </a:lvl3pPr>
            <a:lvl4pPr marL="5172852" indent="0">
              <a:buNone/>
              <a:defRPr sz="6000" b="1"/>
            </a:lvl4pPr>
            <a:lvl5pPr marL="6897136" indent="0">
              <a:buNone/>
              <a:defRPr sz="6000" b="1"/>
            </a:lvl5pPr>
            <a:lvl6pPr marL="8621420" indent="0">
              <a:buNone/>
              <a:defRPr sz="6000" b="1"/>
            </a:lvl6pPr>
            <a:lvl7pPr marL="10345704" indent="0">
              <a:buNone/>
              <a:defRPr sz="6000" b="1"/>
            </a:lvl7pPr>
            <a:lvl8pPr marL="12069989" indent="0">
              <a:buNone/>
              <a:defRPr sz="6000" b="1"/>
            </a:lvl8pPr>
            <a:lvl9pPr marL="13794273" indent="0">
              <a:buNone/>
              <a:defRPr sz="6000" b="1"/>
            </a:lvl9pPr>
          </a:lstStyle>
          <a:p>
            <a:pPr lvl="0"/>
            <a:r>
              <a:rPr lang="en-US" smtClean="0"/>
              <a:t>Click to edit Master text styles</a:t>
            </a:r>
          </a:p>
        </p:txBody>
      </p:sp>
      <p:sp>
        <p:nvSpPr>
          <p:cNvPr id="4" name="Content Placeholder 3"/>
          <p:cNvSpPr>
            <a:spLocks noGrp="1"/>
          </p:cNvSpPr>
          <p:nvPr>
            <p:ph sz="half" idx="2"/>
          </p:nvPr>
        </p:nvSpPr>
        <p:spPr>
          <a:xfrm>
            <a:off x="1645920" y="8699500"/>
            <a:ext cx="14544677" cy="15805152"/>
          </a:xfrm>
        </p:spPr>
        <p:txBody>
          <a:bodyPr/>
          <a:lstStyle>
            <a:lvl1pPr>
              <a:defRPr sz="9100"/>
            </a:lvl1pPr>
            <a:lvl2pPr>
              <a:defRPr sz="7500"/>
            </a:lvl2pPr>
            <a:lvl3pPr>
              <a:defRPr sz="6800"/>
            </a:lvl3pPr>
            <a:lvl4pPr>
              <a:defRPr sz="6000"/>
            </a:lvl4pPr>
            <a:lvl5pPr>
              <a:defRPr sz="6000"/>
            </a:lvl5pPr>
            <a:lvl6pPr>
              <a:defRPr sz="6000"/>
            </a:lvl6pPr>
            <a:lvl7pPr>
              <a:defRPr sz="6000"/>
            </a:lvl7pPr>
            <a:lvl8pPr>
              <a:defRPr sz="6000"/>
            </a:lvl8pPr>
            <a:lvl9pPr>
              <a:defRPr sz="6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6140452"/>
            <a:ext cx="14550390" cy="2559048"/>
          </a:xfrm>
        </p:spPr>
        <p:txBody>
          <a:bodyPr anchor="b"/>
          <a:lstStyle>
            <a:lvl1pPr marL="0" indent="0">
              <a:buNone/>
              <a:defRPr sz="9100" b="1"/>
            </a:lvl1pPr>
            <a:lvl2pPr marL="1724284" indent="0">
              <a:buNone/>
              <a:defRPr sz="7500" b="1"/>
            </a:lvl2pPr>
            <a:lvl3pPr marL="3448568" indent="0">
              <a:buNone/>
              <a:defRPr sz="6800" b="1"/>
            </a:lvl3pPr>
            <a:lvl4pPr marL="5172852" indent="0">
              <a:buNone/>
              <a:defRPr sz="6000" b="1"/>
            </a:lvl4pPr>
            <a:lvl5pPr marL="6897136" indent="0">
              <a:buNone/>
              <a:defRPr sz="6000" b="1"/>
            </a:lvl5pPr>
            <a:lvl6pPr marL="8621420" indent="0">
              <a:buNone/>
              <a:defRPr sz="6000" b="1"/>
            </a:lvl6pPr>
            <a:lvl7pPr marL="10345704" indent="0">
              <a:buNone/>
              <a:defRPr sz="6000" b="1"/>
            </a:lvl7pPr>
            <a:lvl8pPr marL="12069989" indent="0">
              <a:buNone/>
              <a:defRPr sz="6000" b="1"/>
            </a:lvl8pPr>
            <a:lvl9pPr marL="13794273" indent="0">
              <a:buNone/>
              <a:defRPr sz="6000" b="1"/>
            </a:lvl9pPr>
          </a:lstStyle>
          <a:p>
            <a:pPr lvl="0"/>
            <a:r>
              <a:rPr lang="en-US" smtClean="0"/>
              <a:t>Click to edit Master text styles</a:t>
            </a:r>
          </a:p>
        </p:txBody>
      </p:sp>
      <p:sp>
        <p:nvSpPr>
          <p:cNvPr id="6" name="Content Placeholder 5"/>
          <p:cNvSpPr>
            <a:spLocks noGrp="1"/>
          </p:cNvSpPr>
          <p:nvPr>
            <p:ph sz="quarter" idx="4"/>
          </p:nvPr>
        </p:nvSpPr>
        <p:spPr>
          <a:xfrm>
            <a:off x="16722092" y="8699500"/>
            <a:ext cx="14550390" cy="15805152"/>
          </a:xfrm>
        </p:spPr>
        <p:txBody>
          <a:bodyPr/>
          <a:lstStyle>
            <a:lvl1pPr>
              <a:defRPr sz="9100"/>
            </a:lvl1pPr>
            <a:lvl2pPr>
              <a:defRPr sz="7500"/>
            </a:lvl2pPr>
            <a:lvl3pPr>
              <a:defRPr sz="6800"/>
            </a:lvl3pPr>
            <a:lvl4pPr>
              <a:defRPr sz="6000"/>
            </a:lvl4pPr>
            <a:lvl5pPr>
              <a:defRPr sz="6000"/>
            </a:lvl5pPr>
            <a:lvl6pPr>
              <a:defRPr sz="6000"/>
            </a:lvl6pPr>
            <a:lvl7pPr>
              <a:defRPr sz="6000"/>
            </a:lvl7pPr>
            <a:lvl8pPr>
              <a:defRPr sz="6000"/>
            </a:lvl8pPr>
            <a:lvl9pPr>
              <a:defRPr sz="6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B0FE1D-F90F-4215-A04E-F5C127757506}" type="datetimeFigureOut">
              <a:rPr lang="en-US" smtClean="0"/>
              <a:pPr/>
              <a:t>4/28/2015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B0FE1D-F90F-4215-A04E-F5C127757506}" type="datetimeFigureOut">
              <a:rPr lang="en-US" smtClean="0"/>
              <a:pPr/>
              <a:t>4/28/2015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B0FE1D-F90F-4215-A04E-F5C127757506}" type="datetimeFigureOut">
              <a:rPr lang="en-US" smtClean="0"/>
              <a:pPr/>
              <a:t>4/28/2015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092200"/>
            <a:ext cx="10829927" cy="4648200"/>
          </a:xfrm>
        </p:spPr>
        <p:txBody>
          <a:bodyPr anchor="b"/>
          <a:lstStyle>
            <a:lvl1pPr algn="l">
              <a:defRPr sz="7500" b="1"/>
            </a:lvl1pPr>
          </a:lstStyle>
          <a:p>
            <a:r>
              <a:rPr lang="en-US" smtClean="0"/>
              <a:t>Click to edit Master title style</a:t>
            </a:r>
            <a:endParaRPr lang="en-US"/>
          </a:p>
        </p:txBody>
      </p:sp>
      <p:sp>
        <p:nvSpPr>
          <p:cNvPr id="3" name="Content Placeholder 2"/>
          <p:cNvSpPr>
            <a:spLocks noGrp="1"/>
          </p:cNvSpPr>
          <p:nvPr>
            <p:ph idx="1"/>
          </p:nvPr>
        </p:nvSpPr>
        <p:spPr>
          <a:xfrm>
            <a:off x="12870180" y="1092202"/>
            <a:ext cx="18402300" cy="23412452"/>
          </a:xfrm>
        </p:spPr>
        <p:txBody>
          <a:bodyPr/>
          <a:lstStyle>
            <a:lvl1pPr>
              <a:defRPr sz="12100"/>
            </a:lvl1pPr>
            <a:lvl2pPr>
              <a:defRPr sz="10600"/>
            </a:lvl2pPr>
            <a:lvl3pPr>
              <a:defRPr sz="91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5740402"/>
            <a:ext cx="10829927" cy="18764252"/>
          </a:xfrm>
        </p:spPr>
        <p:txBody>
          <a:bodyPr/>
          <a:lstStyle>
            <a:lvl1pPr marL="0" indent="0">
              <a:buNone/>
              <a:defRPr sz="5300"/>
            </a:lvl1pPr>
            <a:lvl2pPr marL="1724284" indent="0">
              <a:buNone/>
              <a:defRPr sz="4500"/>
            </a:lvl2pPr>
            <a:lvl3pPr marL="3448568" indent="0">
              <a:buNone/>
              <a:defRPr sz="3800"/>
            </a:lvl3pPr>
            <a:lvl4pPr marL="5172852" indent="0">
              <a:buNone/>
              <a:defRPr sz="3400"/>
            </a:lvl4pPr>
            <a:lvl5pPr marL="6897136" indent="0">
              <a:buNone/>
              <a:defRPr sz="3400"/>
            </a:lvl5pPr>
            <a:lvl6pPr marL="8621420" indent="0">
              <a:buNone/>
              <a:defRPr sz="3400"/>
            </a:lvl6pPr>
            <a:lvl7pPr marL="10345704" indent="0">
              <a:buNone/>
              <a:defRPr sz="3400"/>
            </a:lvl7pPr>
            <a:lvl8pPr marL="12069989" indent="0">
              <a:buNone/>
              <a:defRPr sz="3400"/>
            </a:lvl8pPr>
            <a:lvl9pPr marL="13794273"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B0FE1D-F90F-4215-A04E-F5C127757506}" type="datetimeFigureOut">
              <a:rPr lang="en-US" smtClean="0"/>
              <a:pPr/>
              <a:t>4/28/2015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9202400"/>
            <a:ext cx="19751040" cy="2266952"/>
          </a:xfrm>
        </p:spPr>
        <p:txBody>
          <a:bodyPr anchor="b"/>
          <a:lstStyle>
            <a:lvl1pPr algn="l">
              <a:defRPr sz="7500" b="1"/>
            </a:lvl1pPr>
          </a:lstStyle>
          <a:p>
            <a:r>
              <a:rPr lang="en-US" smtClean="0"/>
              <a:t>Click to edit Master title style</a:t>
            </a:r>
            <a:endParaRPr lang="en-US"/>
          </a:p>
        </p:txBody>
      </p:sp>
      <p:sp>
        <p:nvSpPr>
          <p:cNvPr id="3" name="Picture Placeholder 2"/>
          <p:cNvSpPr>
            <a:spLocks noGrp="1"/>
          </p:cNvSpPr>
          <p:nvPr>
            <p:ph type="pic" idx="1"/>
          </p:nvPr>
        </p:nvSpPr>
        <p:spPr>
          <a:xfrm>
            <a:off x="6452237" y="2451100"/>
            <a:ext cx="19751040" cy="16459200"/>
          </a:xfrm>
        </p:spPr>
        <p:txBody>
          <a:bodyPr/>
          <a:lstStyle>
            <a:lvl1pPr marL="0" indent="0">
              <a:buNone/>
              <a:defRPr sz="12100"/>
            </a:lvl1pPr>
            <a:lvl2pPr marL="1724284" indent="0">
              <a:buNone/>
              <a:defRPr sz="10600"/>
            </a:lvl2pPr>
            <a:lvl3pPr marL="3448568" indent="0">
              <a:buNone/>
              <a:defRPr sz="9100"/>
            </a:lvl3pPr>
            <a:lvl4pPr marL="5172852" indent="0">
              <a:buNone/>
              <a:defRPr sz="7500"/>
            </a:lvl4pPr>
            <a:lvl5pPr marL="6897136" indent="0">
              <a:buNone/>
              <a:defRPr sz="7500"/>
            </a:lvl5pPr>
            <a:lvl6pPr marL="8621420" indent="0">
              <a:buNone/>
              <a:defRPr sz="7500"/>
            </a:lvl6pPr>
            <a:lvl7pPr marL="10345704" indent="0">
              <a:buNone/>
              <a:defRPr sz="7500"/>
            </a:lvl7pPr>
            <a:lvl8pPr marL="12069989" indent="0">
              <a:buNone/>
              <a:defRPr sz="7500"/>
            </a:lvl8pPr>
            <a:lvl9pPr marL="13794273" indent="0">
              <a:buNone/>
              <a:defRPr sz="7500"/>
            </a:lvl9pPr>
          </a:lstStyle>
          <a:p>
            <a:endParaRPr lang="en-US"/>
          </a:p>
        </p:txBody>
      </p:sp>
      <p:sp>
        <p:nvSpPr>
          <p:cNvPr id="4" name="Text Placeholder 3"/>
          <p:cNvSpPr>
            <a:spLocks noGrp="1"/>
          </p:cNvSpPr>
          <p:nvPr>
            <p:ph type="body" sz="half" idx="2"/>
          </p:nvPr>
        </p:nvSpPr>
        <p:spPr>
          <a:xfrm>
            <a:off x="6452237" y="21469352"/>
            <a:ext cx="19751040" cy="3219448"/>
          </a:xfrm>
        </p:spPr>
        <p:txBody>
          <a:bodyPr/>
          <a:lstStyle>
            <a:lvl1pPr marL="0" indent="0">
              <a:buNone/>
              <a:defRPr sz="5300"/>
            </a:lvl1pPr>
            <a:lvl2pPr marL="1724284" indent="0">
              <a:buNone/>
              <a:defRPr sz="4500"/>
            </a:lvl2pPr>
            <a:lvl3pPr marL="3448568" indent="0">
              <a:buNone/>
              <a:defRPr sz="3800"/>
            </a:lvl3pPr>
            <a:lvl4pPr marL="5172852" indent="0">
              <a:buNone/>
              <a:defRPr sz="3400"/>
            </a:lvl4pPr>
            <a:lvl5pPr marL="6897136" indent="0">
              <a:buNone/>
              <a:defRPr sz="3400"/>
            </a:lvl5pPr>
            <a:lvl6pPr marL="8621420" indent="0">
              <a:buNone/>
              <a:defRPr sz="3400"/>
            </a:lvl6pPr>
            <a:lvl7pPr marL="10345704" indent="0">
              <a:buNone/>
              <a:defRPr sz="3400"/>
            </a:lvl7pPr>
            <a:lvl8pPr marL="12069989" indent="0">
              <a:buNone/>
              <a:defRPr sz="3400"/>
            </a:lvl8pPr>
            <a:lvl9pPr marL="13794273"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B0FE1D-F90F-4215-A04E-F5C127757506}" type="datetimeFigureOut">
              <a:rPr lang="en-US" smtClean="0"/>
              <a:pPr/>
              <a:t>4/28/2015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098552"/>
            <a:ext cx="29626560" cy="4572000"/>
          </a:xfrm>
          <a:prstGeom prst="rect">
            <a:avLst/>
          </a:prstGeom>
        </p:spPr>
        <p:txBody>
          <a:bodyPr vert="horz" lIns="344857" tIns="172428" rIns="344857" bIns="17242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6400802"/>
            <a:ext cx="29626560" cy="18103852"/>
          </a:xfrm>
          <a:prstGeom prst="rect">
            <a:avLst/>
          </a:prstGeom>
        </p:spPr>
        <p:txBody>
          <a:bodyPr vert="horz" lIns="344857" tIns="172428" rIns="344857" bIns="17242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25425402"/>
            <a:ext cx="7680960" cy="1460500"/>
          </a:xfrm>
          <a:prstGeom prst="rect">
            <a:avLst/>
          </a:prstGeom>
        </p:spPr>
        <p:txBody>
          <a:bodyPr vert="horz" lIns="344857" tIns="172428" rIns="344857" bIns="172428" rtlCol="0" anchor="ctr"/>
          <a:lstStyle>
            <a:lvl1pPr algn="l">
              <a:defRPr sz="4500">
                <a:solidFill>
                  <a:schemeClr val="tx1">
                    <a:tint val="75000"/>
                  </a:schemeClr>
                </a:solidFill>
              </a:defRPr>
            </a:lvl1pPr>
          </a:lstStyle>
          <a:p>
            <a:fld id="{05B0FE1D-F90F-4215-A04E-F5C127757506}" type="datetimeFigureOut">
              <a:rPr lang="en-US" smtClean="0"/>
              <a:pPr/>
              <a:t>4/28/2015</a:t>
            </a:fld>
            <a:endParaRPr lang="en-US"/>
          </a:p>
        </p:txBody>
      </p:sp>
      <p:sp>
        <p:nvSpPr>
          <p:cNvPr id="5" name="Footer Placeholder 4"/>
          <p:cNvSpPr>
            <a:spLocks noGrp="1"/>
          </p:cNvSpPr>
          <p:nvPr>
            <p:ph type="ftr" sz="quarter" idx="3"/>
          </p:nvPr>
        </p:nvSpPr>
        <p:spPr>
          <a:xfrm>
            <a:off x="11247120" y="25425402"/>
            <a:ext cx="10424160" cy="1460500"/>
          </a:xfrm>
          <a:prstGeom prst="rect">
            <a:avLst/>
          </a:prstGeom>
        </p:spPr>
        <p:txBody>
          <a:bodyPr vert="horz" lIns="344857" tIns="172428" rIns="344857" bIns="172428" rtlCol="0" anchor="ctr"/>
          <a:lstStyle>
            <a:lvl1pPr algn="ctr">
              <a:defRPr sz="4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5425402"/>
            <a:ext cx="7680960" cy="1460500"/>
          </a:xfrm>
          <a:prstGeom prst="rect">
            <a:avLst/>
          </a:prstGeom>
        </p:spPr>
        <p:txBody>
          <a:bodyPr vert="horz" lIns="344857" tIns="172428" rIns="344857" bIns="172428" rtlCol="0" anchor="ctr"/>
          <a:lstStyle>
            <a:lvl1pPr algn="r">
              <a:defRPr sz="4500">
                <a:solidFill>
                  <a:schemeClr val="tx1">
                    <a:tint val="75000"/>
                  </a:schemeClr>
                </a:solidFill>
              </a:defRPr>
            </a:lvl1pPr>
          </a:lstStyle>
          <a:p>
            <a:fld id="{68AEE10B-E330-42A2-9AA6-B5903F05CA4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48568" rtl="0" eaLnBrk="1" latinLnBrk="0" hangingPunct="1">
        <a:spcBef>
          <a:spcPct val="0"/>
        </a:spcBef>
        <a:buNone/>
        <a:defRPr sz="16600" kern="1200">
          <a:solidFill>
            <a:schemeClr val="tx1"/>
          </a:solidFill>
          <a:latin typeface="+mj-lt"/>
          <a:ea typeface="+mj-ea"/>
          <a:cs typeface="+mj-cs"/>
        </a:defRPr>
      </a:lvl1pPr>
    </p:titleStyle>
    <p:bodyStyle>
      <a:lvl1pPr marL="1293213" indent="-1293213" algn="l" defTabSz="3448568" rtl="0" eaLnBrk="1" latinLnBrk="0" hangingPunct="1">
        <a:spcBef>
          <a:spcPct val="20000"/>
        </a:spcBef>
        <a:buFont typeface="Arial" pitchFamily="34" charset="0"/>
        <a:buChar char="•"/>
        <a:defRPr sz="12100" kern="1200">
          <a:solidFill>
            <a:schemeClr val="tx1"/>
          </a:solidFill>
          <a:latin typeface="+mn-lt"/>
          <a:ea typeface="+mn-ea"/>
          <a:cs typeface="+mn-cs"/>
        </a:defRPr>
      </a:lvl1pPr>
      <a:lvl2pPr marL="2801962" indent="-1077678" algn="l" defTabSz="3448568" rtl="0" eaLnBrk="1" latinLnBrk="0" hangingPunct="1">
        <a:spcBef>
          <a:spcPct val="20000"/>
        </a:spcBef>
        <a:buFont typeface="Arial" pitchFamily="34" charset="0"/>
        <a:buChar char="–"/>
        <a:defRPr sz="10600" kern="1200">
          <a:solidFill>
            <a:schemeClr val="tx1"/>
          </a:solidFill>
          <a:latin typeface="+mn-lt"/>
          <a:ea typeface="+mn-ea"/>
          <a:cs typeface="+mn-cs"/>
        </a:defRPr>
      </a:lvl2pPr>
      <a:lvl3pPr marL="4310710" indent="-862142" algn="l" defTabSz="3448568" rtl="0" eaLnBrk="1" latinLnBrk="0" hangingPunct="1">
        <a:spcBef>
          <a:spcPct val="20000"/>
        </a:spcBef>
        <a:buFont typeface="Arial" pitchFamily="34" charset="0"/>
        <a:buChar char="•"/>
        <a:defRPr sz="9100" kern="1200">
          <a:solidFill>
            <a:schemeClr val="tx1"/>
          </a:solidFill>
          <a:latin typeface="+mn-lt"/>
          <a:ea typeface="+mn-ea"/>
          <a:cs typeface="+mn-cs"/>
        </a:defRPr>
      </a:lvl3pPr>
      <a:lvl4pPr marL="6034994"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4pPr>
      <a:lvl5pPr marL="7759278"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5pPr>
      <a:lvl6pPr marL="9483562"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6pPr>
      <a:lvl7pPr marL="11207847"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7pPr>
      <a:lvl8pPr marL="12932131"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8pPr>
      <a:lvl9pPr marL="14656415"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9pPr>
    </p:bodyStyle>
    <p:otherStyle>
      <a:defPPr>
        <a:defRPr lang="en-US"/>
      </a:defPPr>
      <a:lvl1pPr marL="0" algn="l" defTabSz="3448568" rtl="0" eaLnBrk="1" latinLnBrk="0" hangingPunct="1">
        <a:defRPr sz="6800" kern="1200">
          <a:solidFill>
            <a:schemeClr val="tx1"/>
          </a:solidFill>
          <a:latin typeface="+mn-lt"/>
          <a:ea typeface="+mn-ea"/>
          <a:cs typeface="+mn-cs"/>
        </a:defRPr>
      </a:lvl1pPr>
      <a:lvl2pPr marL="1724284" algn="l" defTabSz="3448568" rtl="0" eaLnBrk="1" latinLnBrk="0" hangingPunct="1">
        <a:defRPr sz="6800" kern="1200">
          <a:solidFill>
            <a:schemeClr val="tx1"/>
          </a:solidFill>
          <a:latin typeface="+mn-lt"/>
          <a:ea typeface="+mn-ea"/>
          <a:cs typeface="+mn-cs"/>
        </a:defRPr>
      </a:lvl2pPr>
      <a:lvl3pPr marL="3448568" algn="l" defTabSz="3448568" rtl="0" eaLnBrk="1" latinLnBrk="0" hangingPunct="1">
        <a:defRPr sz="6800" kern="1200">
          <a:solidFill>
            <a:schemeClr val="tx1"/>
          </a:solidFill>
          <a:latin typeface="+mn-lt"/>
          <a:ea typeface="+mn-ea"/>
          <a:cs typeface="+mn-cs"/>
        </a:defRPr>
      </a:lvl3pPr>
      <a:lvl4pPr marL="5172852" algn="l" defTabSz="3448568" rtl="0" eaLnBrk="1" latinLnBrk="0" hangingPunct="1">
        <a:defRPr sz="6800" kern="1200">
          <a:solidFill>
            <a:schemeClr val="tx1"/>
          </a:solidFill>
          <a:latin typeface="+mn-lt"/>
          <a:ea typeface="+mn-ea"/>
          <a:cs typeface="+mn-cs"/>
        </a:defRPr>
      </a:lvl4pPr>
      <a:lvl5pPr marL="6897136" algn="l" defTabSz="3448568" rtl="0" eaLnBrk="1" latinLnBrk="0" hangingPunct="1">
        <a:defRPr sz="6800" kern="1200">
          <a:solidFill>
            <a:schemeClr val="tx1"/>
          </a:solidFill>
          <a:latin typeface="+mn-lt"/>
          <a:ea typeface="+mn-ea"/>
          <a:cs typeface="+mn-cs"/>
        </a:defRPr>
      </a:lvl5pPr>
      <a:lvl6pPr marL="8621420" algn="l" defTabSz="3448568" rtl="0" eaLnBrk="1" latinLnBrk="0" hangingPunct="1">
        <a:defRPr sz="6800" kern="1200">
          <a:solidFill>
            <a:schemeClr val="tx1"/>
          </a:solidFill>
          <a:latin typeface="+mn-lt"/>
          <a:ea typeface="+mn-ea"/>
          <a:cs typeface="+mn-cs"/>
        </a:defRPr>
      </a:lvl6pPr>
      <a:lvl7pPr marL="10345704" algn="l" defTabSz="3448568" rtl="0" eaLnBrk="1" latinLnBrk="0" hangingPunct="1">
        <a:defRPr sz="6800" kern="1200">
          <a:solidFill>
            <a:schemeClr val="tx1"/>
          </a:solidFill>
          <a:latin typeface="+mn-lt"/>
          <a:ea typeface="+mn-ea"/>
          <a:cs typeface="+mn-cs"/>
        </a:defRPr>
      </a:lvl7pPr>
      <a:lvl8pPr marL="12069989" algn="l" defTabSz="3448568" rtl="0" eaLnBrk="1" latinLnBrk="0" hangingPunct="1">
        <a:defRPr sz="6800" kern="1200">
          <a:solidFill>
            <a:schemeClr val="tx1"/>
          </a:solidFill>
          <a:latin typeface="+mn-lt"/>
          <a:ea typeface="+mn-ea"/>
          <a:cs typeface="+mn-cs"/>
        </a:defRPr>
      </a:lvl8pPr>
      <a:lvl9pPr marL="13794273" algn="l" defTabSz="3448568" rtl="0" eaLnBrk="1" latinLnBrk="0" hangingPunct="1">
        <a:defRPr sz="6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Layout" Target="../diagrams/layout1.xml"/><Relationship Id="rId7" Type="http://schemas.openxmlformats.org/officeDocument/2006/relationships/image" Target="../media/image1.png"/><Relationship Id="rId12"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openxmlformats.org/officeDocument/2006/relationships/chart" Target="../charts/chart3.xml"/><Relationship Id="rId5" Type="http://schemas.openxmlformats.org/officeDocument/2006/relationships/diagramColors" Target="../diagrams/colors1.xml"/><Relationship Id="rId10" Type="http://schemas.openxmlformats.org/officeDocument/2006/relationships/chart" Target="../charts/chart2.xml"/><Relationship Id="rId4" Type="http://schemas.openxmlformats.org/officeDocument/2006/relationships/diagramQuickStyle" Target="../diagrams/quickStyle1.xml"/><Relationship Id="rId9"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Diagram 35"/>
          <p:cNvGraphicFramePr/>
          <p:nvPr>
            <p:extLst>
              <p:ext uri="{D42A27DB-BD31-4B8C-83A1-F6EECF244321}">
                <p14:modId xmlns:p14="http://schemas.microsoft.com/office/powerpoint/2010/main" val="3998463943"/>
              </p:ext>
            </p:extLst>
          </p:nvPr>
        </p:nvGraphicFramePr>
        <p:xfrm>
          <a:off x="6172200" y="7848600"/>
          <a:ext cx="20802600" cy="1424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0" y="0"/>
            <a:ext cx="32918400" cy="3429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600" b="1" i="1" dirty="0" smtClean="0"/>
              <a:t>Robot Café</a:t>
            </a:r>
          </a:p>
          <a:p>
            <a:pPr algn="ctr"/>
            <a:r>
              <a:rPr lang="en-US" sz="4800" dirty="0" smtClean="0"/>
              <a:t>Human-Robot and Robot-Robot Interaction</a:t>
            </a:r>
          </a:p>
          <a:p>
            <a:pPr algn="ctr"/>
            <a:r>
              <a:rPr lang="en-US" sz="4800" dirty="0" smtClean="0"/>
              <a:t>Philip Cooksey &amp; Ben Holden</a:t>
            </a:r>
            <a:endParaRPr lang="en-US" sz="4800" dirty="0"/>
          </a:p>
        </p:txBody>
      </p:sp>
      <p:sp>
        <p:nvSpPr>
          <p:cNvPr id="10" name="Rounded Rectangle 9"/>
          <p:cNvSpPr/>
          <p:nvPr/>
        </p:nvSpPr>
        <p:spPr>
          <a:xfrm>
            <a:off x="11887200" y="3962400"/>
            <a:ext cx="9220200" cy="114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Problem Statement</a:t>
            </a:r>
            <a:endParaRPr lang="en-US" sz="6000" dirty="0"/>
          </a:p>
        </p:txBody>
      </p:sp>
      <p:sp>
        <p:nvSpPr>
          <p:cNvPr id="11" name="TextBox 10"/>
          <p:cNvSpPr txBox="1"/>
          <p:nvPr/>
        </p:nvSpPr>
        <p:spPr>
          <a:xfrm>
            <a:off x="12039600" y="5334000"/>
            <a:ext cx="8991600" cy="2554545"/>
          </a:xfrm>
          <a:prstGeom prst="rect">
            <a:avLst/>
          </a:prstGeom>
          <a:noFill/>
        </p:spPr>
        <p:txBody>
          <a:bodyPr wrap="square" rtlCol="0">
            <a:spAutoFit/>
          </a:bodyPr>
          <a:lstStyle/>
          <a:p>
            <a:pPr algn="just"/>
            <a:r>
              <a:rPr lang="en-US" sz="3200" dirty="0"/>
              <a:t>Robot </a:t>
            </a:r>
            <a:r>
              <a:rPr lang="en-US" sz="3200" dirty="0" smtClean="0"/>
              <a:t>Café </a:t>
            </a:r>
            <a:r>
              <a:rPr lang="en-US" sz="3200" dirty="0"/>
              <a:t>is a restaurant where the food is cooked by humans and served by robots. </a:t>
            </a:r>
            <a:r>
              <a:rPr lang="en-US" sz="3200" dirty="0" smtClean="0"/>
              <a:t>We have multiple </a:t>
            </a:r>
            <a:r>
              <a:rPr lang="en-US" sz="3200" dirty="0"/>
              <a:t>different types of robots all interacting between the customers and chefs i.e. the </a:t>
            </a:r>
            <a:r>
              <a:rPr lang="en-US" sz="3200" dirty="0" smtClean="0"/>
              <a:t>customers </a:t>
            </a:r>
            <a:r>
              <a:rPr lang="en-US" sz="3200" dirty="0"/>
              <a:t>only ever see the robots. </a:t>
            </a:r>
          </a:p>
        </p:txBody>
      </p:sp>
      <p:sp>
        <p:nvSpPr>
          <p:cNvPr id="24" name="Rounded Rectangle 23"/>
          <p:cNvSpPr/>
          <p:nvPr/>
        </p:nvSpPr>
        <p:spPr>
          <a:xfrm>
            <a:off x="685800" y="4572000"/>
            <a:ext cx="9372600" cy="1219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Robots</a:t>
            </a:r>
            <a:endParaRPr lang="en-US" sz="6000" dirty="0"/>
          </a:p>
        </p:txBody>
      </p:sp>
      <p:sp>
        <p:nvSpPr>
          <p:cNvPr id="25" name="Rounded Rectangle 24"/>
          <p:cNvSpPr/>
          <p:nvPr/>
        </p:nvSpPr>
        <p:spPr>
          <a:xfrm>
            <a:off x="22783800" y="4495800"/>
            <a:ext cx="9296400" cy="1295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Customers</a:t>
            </a:r>
            <a:endParaRPr lang="en-US" sz="6000" dirty="0"/>
          </a:p>
        </p:txBody>
      </p:sp>
      <p:sp>
        <p:nvSpPr>
          <p:cNvPr id="26" name="TextBox 25"/>
          <p:cNvSpPr txBox="1"/>
          <p:nvPr/>
        </p:nvSpPr>
        <p:spPr>
          <a:xfrm>
            <a:off x="762000" y="5943600"/>
            <a:ext cx="8991600" cy="8956298"/>
          </a:xfrm>
          <a:prstGeom prst="rect">
            <a:avLst/>
          </a:prstGeom>
          <a:noFill/>
        </p:spPr>
        <p:txBody>
          <a:bodyPr wrap="square" rtlCol="0">
            <a:spAutoFit/>
          </a:bodyPr>
          <a:lstStyle/>
          <a:p>
            <a:pPr marL="742950" indent="-742950">
              <a:buFont typeface="+mj-lt"/>
              <a:buAutoNum type="arabicPeriod"/>
            </a:pPr>
            <a:r>
              <a:rPr lang="en-US" sz="3200" dirty="0" smtClean="0"/>
              <a:t>Robot Waiter</a:t>
            </a:r>
          </a:p>
          <a:p>
            <a:pPr marL="2467234" lvl="1" indent="-742950">
              <a:buFont typeface="+mj-lt"/>
              <a:buAutoNum type="romanUcPeriod"/>
            </a:pPr>
            <a:r>
              <a:rPr lang="en-US" sz="3200" dirty="0" smtClean="0"/>
              <a:t>Breadth-first search</a:t>
            </a:r>
          </a:p>
          <a:p>
            <a:pPr marL="2467234" lvl="1" indent="-742950">
              <a:buFont typeface="+mj-lt"/>
              <a:buAutoNum type="romanUcPeriod"/>
            </a:pPr>
            <a:r>
              <a:rPr lang="en-US" sz="3200" dirty="0" smtClean="0"/>
              <a:t>Closest customer first (requested to serve)</a:t>
            </a:r>
          </a:p>
          <a:p>
            <a:pPr marL="2467234" lvl="1" indent="-742950">
              <a:buFont typeface="+mj-lt"/>
              <a:buAutoNum type="romanUcPeriod"/>
            </a:pPr>
            <a:r>
              <a:rPr lang="en-US" sz="3200" dirty="0" smtClean="0"/>
              <a:t>Defaults back to birth place when nothing to do</a:t>
            </a:r>
          </a:p>
          <a:p>
            <a:pPr marL="742950" indent="-742950">
              <a:buFont typeface="+mj-lt"/>
              <a:buAutoNum type="arabicPeriod"/>
            </a:pPr>
            <a:r>
              <a:rPr lang="en-US" sz="3200" dirty="0" smtClean="0"/>
              <a:t>Robot Server</a:t>
            </a:r>
          </a:p>
          <a:p>
            <a:pPr marL="2467234" lvl="1" indent="-742950">
              <a:buFont typeface="+mj-lt"/>
              <a:buAutoNum type="romanUcPeriod"/>
            </a:pPr>
            <a:r>
              <a:rPr lang="en-US" sz="3200" dirty="0" smtClean="0"/>
              <a:t>Same I and III as Robot Waiter</a:t>
            </a:r>
          </a:p>
          <a:p>
            <a:pPr marL="2467234" lvl="1" indent="-742950">
              <a:buFont typeface="+mj-lt"/>
              <a:buAutoNum type="romanUcPeriod"/>
            </a:pPr>
            <a:r>
              <a:rPr lang="en-US" sz="3200" dirty="0" smtClean="0"/>
              <a:t>FIFO customer service</a:t>
            </a:r>
          </a:p>
          <a:p>
            <a:pPr marL="2467234" lvl="1" indent="-742950">
              <a:buFont typeface="+mj-lt"/>
              <a:buAutoNum type="romanUcPeriod"/>
            </a:pPr>
            <a:r>
              <a:rPr lang="en-US" sz="3200" dirty="0" smtClean="0"/>
              <a:t>If multiple orders then waits to get that much food maxing at 3 burgers.</a:t>
            </a:r>
          </a:p>
          <a:p>
            <a:pPr marL="742950" indent="-742950">
              <a:buFont typeface="+mj-lt"/>
              <a:buAutoNum type="arabicPeriod"/>
            </a:pPr>
            <a:r>
              <a:rPr lang="en-US" sz="3200" dirty="0" smtClean="0"/>
              <a:t>Robot Arm</a:t>
            </a:r>
          </a:p>
          <a:p>
            <a:pPr marL="2467234" lvl="1" indent="-742950">
              <a:buFont typeface="+mj-lt"/>
              <a:buAutoNum type="romanUcPeriod"/>
            </a:pPr>
            <a:r>
              <a:rPr lang="en-US" sz="3200" dirty="0" smtClean="0"/>
              <a:t>Grabs food from conveyor belt</a:t>
            </a:r>
          </a:p>
          <a:p>
            <a:pPr marL="742950" indent="-742950">
              <a:buFont typeface="+mj-lt"/>
              <a:buAutoNum type="arabicPeriod"/>
            </a:pPr>
            <a:r>
              <a:rPr lang="en-US" sz="3200" dirty="0" smtClean="0"/>
              <a:t>Distributed path planning </a:t>
            </a:r>
          </a:p>
          <a:p>
            <a:pPr marL="742950" indent="-742950">
              <a:buFont typeface="+mj-lt"/>
              <a:buAutoNum type="arabicPeriod"/>
            </a:pPr>
            <a:r>
              <a:rPr lang="en-US" sz="3200" dirty="0" smtClean="0"/>
              <a:t>Robot Hierarchy :  Determines which robot has to move out of the way (lowest moves)</a:t>
            </a:r>
          </a:p>
          <a:p>
            <a:pPr marL="2467234" lvl="1" indent="-742950">
              <a:buFont typeface="+mj-lt"/>
              <a:buAutoNum type="romanUcPeriod"/>
            </a:pPr>
            <a:r>
              <a:rPr lang="en-US" sz="3200" dirty="0" smtClean="0"/>
              <a:t>Servers (numerically ordered)</a:t>
            </a:r>
          </a:p>
          <a:p>
            <a:pPr marL="2467234" lvl="1" indent="-742950">
              <a:buFont typeface="+mj-lt"/>
              <a:buAutoNum type="romanUcPeriod"/>
            </a:pPr>
            <a:r>
              <a:rPr lang="en-US" sz="3200" dirty="0" smtClean="0"/>
              <a:t>Waiters </a:t>
            </a:r>
            <a:r>
              <a:rPr lang="en-US" sz="3200" dirty="0"/>
              <a:t>(numerically ordered)</a:t>
            </a:r>
            <a:endParaRPr lang="en-US" sz="3200" dirty="0" smtClean="0"/>
          </a:p>
        </p:txBody>
      </p:sp>
      <p:sp>
        <p:nvSpPr>
          <p:cNvPr id="27" name="TextBox 26"/>
          <p:cNvSpPr txBox="1"/>
          <p:nvPr/>
        </p:nvSpPr>
        <p:spPr>
          <a:xfrm>
            <a:off x="22936200" y="6019800"/>
            <a:ext cx="8991600" cy="3539430"/>
          </a:xfrm>
          <a:prstGeom prst="rect">
            <a:avLst/>
          </a:prstGeom>
          <a:noFill/>
        </p:spPr>
        <p:txBody>
          <a:bodyPr wrap="square" rtlCol="0">
            <a:spAutoFit/>
          </a:bodyPr>
          <a:lstStyle/>
          <a:p>
            <a:pPr algn="just"/>
            <a:r>
              <a:rPr lang="en-US" sz="3200" dirty="0" smtClean="0"/>
              <a:t>In our world, customers appear at the door given a random chance every world step.  They then randomly depth-first search for an open table. They request a burger after being asked a random number of times by the waiter. </a:t>
            </a:r>
            <a:r>
              <a:rPr lang="en-US" sz="3200" dirty="0"/>
              <a:t>A</a:t>
            </a:r>
            <a:r>
              <a:rPr lang="en-US" sz="3200" dirty="0" smtClean="0"/>
              <a:t>fter receiving their burger from the robot server, they leave searching breadth-first search for a door.</a:t>
            </a:r>
            <a:endParaRPr lang="en-US" sz="3200" dirty="0"/>
          </a:p>
        </p:txBody>
      </p:sp>
      <p:sp>
        <p:nvSpPr>
          <p:cNvPr id="31" name="Rounded Rectangle 30"/>
          <p:cNvSpPr/>
          <p:nvPr/>
        </p:nvSpPr>
        <p:spPr>
          <a:xfrm>
            <a:off x="24460200" y="9677400"/>
            <a:ext cx="7620000" cy="1066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Chef’s Kitchen</a:t>
            </a:r>
            <a:endParaRPr lang="en-US" sz="6000" dirty="0"/>
          </a:p>
        </p:txBody>
      </p:sp>
      <p:sp>
        <p:nvSpPr>
          <p:cNvPr id="32" name="TextBox 31"/>
          <p:cNvSpPr txBox="1"/>
          <p:nvPr/>
        </p:nvSpPr>
        <p:spPr>
          <a:xfrm>
            <a:off x="24460200" y="11049000"/>
            <a:ext cx="7620000" cy="3539430"/>
          </a:xfrm>
          <a:prstGeom prst="rect">
            <a:avLst/>
          </a:prstGeom>
          <a:noFill/>
        </p:spPr>
        <p:txBody>
          <a:bodyPr wrap="square" rtlCol="0">
            <a:spAutoFit/>
          </a:bodyPr>
          <a:lstStyle/>
          <a:p>
            <a:pPr algn="just"/>
            <a:r>
              <a:rPr lang="en-US" sz="3200" dirty="0" smtClean="0"/>
              <a:t>The Kitchen receives an order from the robot waiter and starts to cook the food if there is an open counter.  The food takes 10 steps to make. The food goes on the conveyor belt to the robot arm. If after 15 steps of cooking and the conveyor belt is full then the food is thrown away and the order is cooked again.</a:t>
            </a:r>
            <a:endParaRPr lang="en-US" sz="3200" dirty="0"/>
          </a:p>
        </p:txBody>
      </p:sp>
      <p:sp>
        <p:nvSpPr>
          <p:cNvPr id="33" name="Rounded Rectangle 32"/>
          <p:cNvSpPr/>
          <p:nvPr/>
        </p:nvSpPr>
        <p:spPr>
          <a:xfrm>
            <a:off x="838200" y="15011400"/>
            <a:ext cx="7010400" cy="114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Command</a:t>
            </a:r>
            <a:r>
              <a:rPr lang="en-US" dirty="0" smtClean="0"/>
              <a:t> </a:t>
            </a:r>
            <a:r>
              <a:rPr lang="en-US" sz="6000" dirty="0" smtClean="0"/>
              <a:t>Center</a:t>
            </a:r>
            <a:endParaRPr lang="en-US" sz="6000" dirty="0"/>
          </a:p>
        </p:txBody>
      </p:sp>
      <p:sp>
        <p:nvSpPr>
          <p:cNvPr id="34" name="TextBox 33"/>
          <p:cNvSpPr txBox="1"/>
          <p:nvPr/>
        </p:nvSpPr>
        <p:spPr>
          <a:xfrm>
            <a:off x="685800" y="16611600"/>
            <a:ext cx="8991600" cy="5016758"/>
          </a:xfrm>
          <a:prstGeom prst="rect">
            <a:avLst/>
          </a:prstGeom>
          <a:noFill/>
        </p:spPr>
        <p:txBody>
          <a:bodyPr wrap="square" rtlCol="0">
            <a:spAutoFit/>
          </a:bodyPr>
          <a:lstStyle/>
          <a:p>
            <a:pPr marL="742950" indent="-742950">
              <a:buFont typeface="+mj-lt"/>
              <a:buAutoNum type="arabicPeriod"/>
            </a:pPr>
            <a:r>
              <a:rPr lang="en-US" sz="3200" dirty="0" smtClean="0"/>
              <a:t>Jobs split evenly</a:t>
            </a:r>
            <a:r>
              <a:rPr lang="en-US" sz="3200" dirty="0"/>
              <a:t> </a:t>
            </a:r>
            <a:r>
              <a:rPr lang="en-US" sz="3200" dirty="0" smtClean="0"/>
              <a:t>between robots</a:t>
            </a:r>
          </a:p>
          <a:p>
            <a:pPr marL="2467234" lvl="1" indent="-742950">
              <a:buFont typeface="+mj-lt"/>
              <a:buAutoNum type="romanUcPeriod"/>
            </a:pPr>
            <a:r>
              <a:rPr lang="en-US" sz="3200" dirty="0" smtClean="0"/>
              <a:t>Each new customer is given to the next robot and eventually cycles back to the first robot.</a:t>
            </a:r>
          </a:p>
          <a:p>
            <a:pPr marL="742950" indent="-742950">
              <a:buFont typeface="+mj-lt"/>
              <a:buAutoNum type="arabicPeriod"/>
            </a:pPr>
            <a:r>
              <a:rPr lang="en-US" sz="3200" dirty="0" smtClean="0"/>
              <a:t>Jobs split by room location</a:t>
            </a:r>
          </a:p>
          <a:p>
            <a:pPr marL="2467234" lvl="1" indent="-742950">
              <a:buFont typeface="+mj-lt"/>
              <a:buAutoNum type="romanUcPeriod"/>
            </a:pPr>
            <a:r>
              <a:rPr lang="en-US" sz="3200" dirty="0" smtClean="0"/>
              <a:t>The room is split vertically in half</a:t>
            </a:r>
          </a:p>
          <a:p>
            <a:pPr marL="2467234" lvl="1" indent="-742950">
              <a:buFont typeface="+mj-lt"/>
              <a:buAutoNum type="romanUcPeriod"/>
            </a:pPr>
            <a:r>
              <a:rPr lang="en-US" sz="3200" dirty="0" smtClean="0"/>
              <a:t>One Waiter and Server per side</a:t>
            </a:r>
          </a:p>
          <a:p>
            <a:pPr marL="2467234" lvl="1" indent="-742950">
              <a:buFont typeface="+mj-lt"/>
              <a:buAutoNum type="romanUcPeriod"/>
            </a:pPr>
            <a:r>
              <a:rPr lang="en-US" sz="3200" dirty="0" smtClean="0"/>
              <a:t>The back tables are not used as often due to random chance but still have an effect</a:t>
            </a:r>
          </a:p>
        </p:txBody>
      </p:sp>
      <p:sp>
        <p:nvSpPr>
          <p:cNvPr id="35" name="Rounded Rectangle 34"/>
          <p:cNvSpPr/>
          <p:nvPr/>
        </p:nvSpPr>
        <p:spPr>
          <a:xfrm>
            <a:off x="13716000" y="11125200"/>
            <a:ext cx="5715000" cy="114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Café Flow</a:t>
            </a:r>
            <a:endParaRPr lang="en-US" sz="6000" dirty="0"/>
          </a:p>
        </p:txBody>
      </p:sp>
      <p:pic>
        <p:nvPicPr>
          <p:cNvPr id="11270" name="Picture 6" descr="C:\Users\pcooksey\Documents\GitHub\GridWorld\GridWorld\Results\WorldImage.bmp"/>
          <p:cNvPicPr>
            <a:picLocks noChangeAspect="1" noChangeArrowheads="1"/>
          </p:cNvPicPr>
          <p:nvPr/>
        </p:nvPicPr>
        <p:blipFill>
          <a:blip r:embed="rId7" cstate="print"/>
          <a:srcRect/>
          <a:stretch>
            <a:fillRect/>
          </a:stretch>
        </p:blipFill>
        <p:spPr bwMode="auto">
          <a:xfrm>
            <a:off x="12877800" y="12649200"/>
            <a:ext cx="7162800" cy="5386165"/>
          </a:xfrm>
          <a:prstGeom prst="rect">
            <a:avLst/>
          </a:prstGeom>
          <a:ln w="228600" cap="sq" cmpd="thickThin">
            <a:solidFill>
              <a:srgbClr val="000000"/>
            </a:solidFill>
            <a:prstDash val="solid"/>
            <a:miter lim="800000"/>
          </a:ln>
          <a:effectLst>
            <a:innerShdw blurRad="76200">
              <a:srgbClr val="000000"/>
            </a:innerShdw>
          </a:effectLst>
        </p:spPr>
      </p:pic>
      <p:sp>
        <p:nvSpPr>
          <p:cNvPr id="38" name="Rounded Rectangle 37"/>
          <p:cNvSpPr/>
          <p:nvPr/>
        </p:nvSpPr>
        <p:spPr>
          <a:xfrm>
            <a:off x="24841200" y="15087600"/>
            <a:ext cx="7010400" cy="114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Experiment</a:t>
            </a:r>
            <a:endParaRPr lang="en-US" sz="6000" dirty="0"/>
          </a:p>
        </p:txBody>
      </p:sp>
      <p:sp>
        <p:nvSpPr>
          <p:cNvPr id="39" name="TextBox 38"/>
          <p:cNvSpPr txBox="1"/>
          <p:nvPr/>
        </p:nvSpPr>
        <p:spPr>
          <a:xfrm>
            <a:off x="23393400" y="16624042"/>
            <a:ext cx="8991600" cy="5016758"/>
          </a:xfrm>
          <a:prstGeom prst="rect">
            <a:avLst/>
          </a:prstGeom>
          <a:noFill/>
        </p:spPr>
        <p:txBody>
          <a:bodyPr wrap="square" rtlCol="0">
            <a:spAutoFit/>
          </a:bodyPr>
          <a:lstStyle/>
          <a:p>
            <a:pPr marL="514350" indent="-514350">
              <a:buFont typeface="+mj-lt"/>
              <a:buAutoNum type="arabicPeriod"/>
            </a:pPr>
            <a:r>
              <a:rPr lang="en-US" sz="3200" dirty="0" smtClean="0"/>
              <a:t>Compare two management styles used by the Command Center and Free For All</a:t>
            </a:r>
          </a:p>
          <a:p>
            <a:pPr marL="514350" indent="-514350">
              <a:buFont typeface="+mj-lt"/>
              <a:buAutoNum type="arabicPeriod"/>
            </a:pPr>
            <a:r>
              <a:rPr lang="en-US" sz="3200" dirty="0" smtClean="0"/>
              <a:t>1:20 chance for new customer every step</a:t>
            </a:r>
          </a:p>
          <a:p>
            <a:pPr marL="514350" indent="-514350">
              <a:buFont typeface="+mj-lt"/>
              <a:buAutoNum type="arabicPeriod"/>
            </a:pPr>
            <a:r>
              <a:rPr lang="en-US" sz="3200" dirty="0" smtClean="0"/>
              <a:t>Two Robot Waiters and two </a:t>
            </a:r>
            <a:r>
              <a:rPr lang="en-US" sz="3200" dirty="0"/>
              <a:t>R</a:t>
            </a:r>
            <a:r>
              <a:rPr lang="en-US" sz="3200" dirty="0" smtClean="0"/>
              <a:t>obot Servers</a:t>
            </a:r>
          </a:p>
          <a:p>
            <a:pPr marL="514350" indent="-514350">
              <a:buFont typeface="+mj-lt"/>
              <a:buAutoNum type="arabicPeriod"/>
            </a:pPr>
            <a:r>
              <a:rPr lang="en-US" sz="3200" dirty="0" smtClean="0"/>
              <a:t>30,000 time steps for each experiment</a:t>
            </a:r>
          </a:p>
          <a:p>
            <a:pPr marL="514350" indent="-514350">
              <a:buFont typeface="+mj-lt"/>
              <a:buAutoNum type="arabicPeriod"/>
            </a:pPr>
            <a:r>
              <a:rPr lang="en-US" sz="3200" dirty="0" smtClean="0"/>
              <a:t>Customer total time from arrival to departure  recorded along with initial time showing up.</a:t>
            </a:r>
          </a:p>
          <a:p>
            <a:pPr algn="just"/>
            <a:r>
              <a:rPr lang="en-US" sz="3200" dirty="0" smtClean="0"/>
              <a:t>The results demonstrate that with the current world setup for the experiment that splitting the room was better for getting customers out faster.</a:t>
            </a:r>
          </a:p>
        </p:txBody>
      </p:sp>
      <p:pic>
        <p:nvPicPr>
          <p:cNvPr id="11274" name="Picture 10" descr="https://www.ri.cmu.edu/images/logos/RI_large.jpg"/>
          <p:cNvPicPr>
            <a:picLocks noChangeAspect="1" noChangeArrowheads="1"/>
          </p:cNvPicPr>
          <p:nvPr/>
        </p:nvPicPr>
        <p:blipFill>
          <a:blip r:embed="rId8" cstate="print">
            <a:clrChange>
              <a:clrFrom>
                <a:srgbClr val="FFFFFE"/>
              </a:clrFrom>
              <a:clrTo>
                <a:srgbClr val="FFFFFE">
                  <a:alpha val="0"/>
                </a:srgbClr>
              </a:clrTo>
            </a:clrChange>
          </a:blip>
          <a:srcRect/>
          <a:stretch>
            <a:fillRect/>
          </a:stretch>
        </p:blipFill>
        <p:spPr bwMode="auto">
          <a:xfrm>
            <a:off x="30058721" y="228600"/>
            <a:ext cx="2097679" cy="3004326"/>
          </a:xfrm>
          <a:prstGeom prst="rect">
            <a:avLst/>
          </a:prstGeom>
          <a:noFill/>
        </p:spPr>
      </p:pic>
      <p:graphicFrame>
        <p:nvGraphicFramePr>
          <p:cNvPr id="37" name="Chart 36"/>
          <p:cNvGraphicFramePr>
            <a:graphicFrameLocks/>
          </p:cNvGraphicFramePr>
          <p:nvPr>
            <p:extLst>
              <p:ext uri="{D42A27DB-BD31-4B8C-83A1-F6EECF244321}">
                <p14:modId xmlns:p14="http://schemas.microsoft.com/office/powerpoint/2010/main" val="1333578443"/>
              </p:ext>
            </p:extLst>
          </p:nvPr>
        </p:nvGraphicFramePr>
        <p:xfrm>
          <a:off x="11353800" y="22021800"/>
          <a:ext cx="11125200" cy="5186364"/>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40" name="Chart 39"/>
          <p:cNvGraphicFramePr/>
          <p:nvPr/>
        </p:nvGraphicFramePr>
        <p:xfrm>
          <a:off x="304800" y="22098000"/>
          <a:ext cx="11201400" cy="51054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3" name="Chart 22"/>
          <p:cNvGraphicFramePr/>
          <p:nvPr/>
        </p:nvGraphicFramePr>
        <p:xfrm>
          <a:off x="22555200" y="22098000"/>
          <a:ext cx="10058400" cy="5105400"/>
        </p:xfrm>
        <a:graphic>
          <a:graphicData uri="http://schemas.openxmlformats.org/drawingml/2006/chart">
            <c:chart xmlns:c="http://schemas.openxmlformats.org/drawingml/2006/chart" xmlns:r="http://schemas.openxmlformats.org/officeDocument/2006/relationships" r:id="rId11"/>
          </a:graphicData>
        </a:graphic>
      </p:graphicFrame>
      <p:pic>
        <p:nvPicPr>
          <p:cNvPr id="3" name="Picture 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81000" y="242145"/>
            <a:ext cx="4800600" cy="3115733"/>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1337</TotalTime>
  <Words>479</Words>
  <Application>Microsoft Office PowerPoint</Application>
  <PresentationFormat>Custom</PresentationFormat>
  <Paragraphs>56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Philip</dc:creator>
  <cp:lastModifiedBy>Philip Cooksey</cp:lastModifiedBy>
  <cp:revision>48</cp:revision>
  <dcterms:created xsi:type="dcterms:W3CDTF">2015-04-27T00:51:49Z</dcterms:created>
  <dcterms:modified xsi:type="dcterms:W3CDTF">2015-04-28T15:14:57Z</dcterms:modified>
</cp:coreProperties>
</file>