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charts/chart3.xml" ContentType="application/vnd.openxmlformats-officedocument.drawingml.chart+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27432000"/>
  <p:notesSz cx="6858000" cy="9144000"/>
  <p:defaultTextStyle>
    <a:defPPr>
      <a:defRPr lang="en-US"/>
    </a:defPPr>
    <a:lvl1pPr marL="0" algn="l" defTabSz="3448568" rtl="0" eaLnBrk="1" latinLnBrk="0" hangingPunct="1">
      <a:defRPr sz="6800" kern="1200">
        <a:solidFill>
          <a:schemeClr val="tx1"/>
        </a:solidFill>
        <a:latin typeface="+mn-lt"/>
        <a:ea typeface="+mn-ea"/>
        <a:cs typeface="+mn-cs"/>
      </a:defRPr>
    </a:lvl1pPr>
    <a:lvl2pPr marL="1724284" algn="l" defTabSz="3448568" rtl="0" eaLnBrk="1" latinLnBrk="0" hangingPunct="1">
      <a:defRPr sz="6800" kern="1200">
        <a:solidFill>
          <a:schemeClr val="tx1"/>
        </a:solidFill>
        <a:latin typeface="+mn-lt"/>
        <a:ea typeface="+mn-ea"/>
        <a:cs typeface="+mn-cs"/>
      </a:defRPr>
    </a:lvl2pPr>
    <a:lvl3pPr marL="3448568" algn="l" defTabSz="3448568" rtl="0" eaLnBrk="1" latinLnBrk="0" hangingPunct="1">
      <a:defRPr sz="6800" kern="1200">
        <a:solidFill>
          <a:schemeClr val="tx1"/>
        </a:solidFill>
        <a:latin typeface="+mn-lt"/>
        <a:ea typeface="+mn-ea"/>
        <a:cs typeface="+mn-cs"/>
      </a:defRPr>
    </a:lvl3pPr>
    <a:lvl4pPr marL="5172852" algn="l" defTabSz="3448568" rtl="0" eaLnBrk="1" latinLnBrk="0" hangingPunct="1">
      <a:defRPr sz="6800" kern="1200">
        <a:solidFill>
          <a:schemeClr val="tx1"/>
        </a:solidFill>
        <a:latin typeface="+mn-lt"/>
        <a:ea typeface="+mn-ea"/>
        <a:cs typeface="+mn-cs"/>
      </a:defRPr>
    </a:lvl4pPr>
    <a:lvl5pPr marL="6897136" algn="l" defTabSz="3448568" rtl="0" eaLnBrk="1" latinLnBrk="0" hangingPunct="1">
      <a:defRPr sz="6800" kern="1200">
        <a:solidFill>
          <a:schemeClr val="tx1"/>
        </a:solidFill>
        <a:latin typeface="+mn-lt"/>
        <a:ea typeface="+mn-ea"/>
        <a:cs typeface="+mn-cs"/>
      </a:defRPr>
    </a:lvl5pPr>
    <a:lvl6pPr marL="8621420" algn="l" defTabSz="3448568" rtl="0" eaLnBrk="1" latinLnBrk="0" hangingPunct="1">
      <a:defRPr sz="6800" kern="1200">
        <a:solidFill>
          <a:schemeClr val="tx1"/>
        </a:solidFill>
        <a:latin typeface="+mn-lt"/>
        <a:ea typeface="+mn-ea"/>
        <a:cs typeface="+mn-cs"/>
      </a:defRPr>
    </a:lvl6pPr>
    <a:lvl7pPr marL="10345704" algn="l" defTabSz="3448568" rtl="0" eaLnBrk="1" latinLnBrk="0" hangingPunct="1">
      <a:defRPr sz="6800" kern="1200">
        <a:solidFill>
          <a:schemeClr val="tx1"/>
        </a:solidFill>
        <a:latin typeface="+mn-lt"/>
        <a:ea typeface="+mn-ea"/>
        <a:cs typeface="+mn-cs"/>
      </a:defRPr>
    </a:lvl7pPr>
    <a:lvl8pPr marL="12069989" algn="l" defTabSz="3448568" rtl="0" eaLnBrk="1" latinLnBrk="0" hangingPunct="1">
      <a:defRPr sz="6800" kern="1200">
        <a:solidFill>
          <a:schemeClr val="tx1"/>
        </a:solidFill>
        <a:latin typeface="+mn-lt"/>
        <a:ea typeface="+mn-ea"/>
        <a:cs typeface="+mn-cs"/>
      </a:defRPr>
    </a:lvl8pPr>
    <a:lvl9pPr marL="13794273" algn="l" defTabSz="3448568" rtl="0" eaLnBrk="1" latinLnBrk="0" hangingPunct="1">
      <a:defRPr sz="6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0" d="100"/>
          <a:sy n="30" d="100"/>
        </p:scale>
        <p:origin x="-610" y="1637"/>
      </p:cViewPr>
      <p:guideLst>
        <p:guide orient="horz" pos="8640"/>
        <p:guide pos="1036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cooksey\Documents\GitHub\GridWorld\GridWorld\Results\customerTimesResul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cooksey\Documents\GitHub\GridWorld\GridWorld\Results\customerTimesResult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pcooksey\Documents\GitHub\GridWorld\GridWorld\Results\customerTimesResul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sz="2800" b="1" i="0" u="none" strike="noStrike" kern="1200" baseline="0">
                <a:solidFill>
                  <a:sysClr val="windowText" lastClr="000000"/>
                </a:solidFill>
                <a:latin typeface="+mn-lt"/>
                <a:ea typeface="+mn-ea"/>
                <a:cs typeface="+mn-cs"/>
              </a:defRPr>
            </a:pPr>
            <a:r>
              <a:rPr lang="en-US" sz="2800" b="1" i="0" baseline="0">
                <a:effectLst/>
              </a:rPr>
              <a:t>Jobs Evenly Split Among Robots</a:t>
            </a:r>
            <a:endParaRPr lang="en-US" sz="2800">
              <a:effectLst/>
            </a:endParaRPr>
          </a:p>
        </c:rich>
      </c:tx>
      <c:layout/>
    </c:title>
    <c:plotArea>
      <c:layout/>
      <c:scatterChart>
        <c:scatterStyle val="lineMarker"/>
        <c:ser>
          <c:idx val="0"/>
          <c:order val="0"/>
          <c:tx>
            <c:v>Customer</c:v>
          </c:tx>
          <c:spPr>
            <a:ln w="28575">
              <a:noFill/>
            </a:ln>
          </c:spPr>
          <c:xVal>
            <c:numRef>
              <c:f>'EvenSplit(rand20)Fixed'!$B$1:$B$1391</c:f>
              <c:numCache>
                <c:formatCode>General</c:formatCode>
                <c:ptCount val="1391"/>
                <c:pt idx="0">
                  <c:v>7</c:v>
                </c:pt>
                <c:pt idx="1">
                  <c:v>44</c:v>
                </c:pt>
                <c:pt idx="2">
                  <c:v>46</c:v>
                </c:pt>
                <c:pt idx="3">
                  <c:v>49</c:v>
                </c:pt>
                <c:pt idx="4">
                  <c:v>59</c:v>
                </c:pt>
                <c:pt idx="5">
                  <c:v>109</c:v>
                </c:pt>
                <c:pt idx="6">
                  <c:v>118</c:v>
                </c:pt>
                <c:pt idx="7">
                  <c:v>162</c:v>
                </c:pt>
                <c:pt idx="8">
                  <c:v>197</c:v>
                </c:pt>
                <c:pt idx="9">
                  <c:v>210</c:v>
                </c:pt>
                <c:pt idx="10">
                  <c:v>215</c:v>
                </c:pt>
                <c:pt idx="11">
                  <c:v>241</c:v>
                </c:pt>
                <c:pt idx="12">
                  <c:v>280</c:v>
                </c:pt>
                <c:pt idx="13">
                  <c:v>253</c:v>
                </c:pt>
                <c:pt idx="14">
                  <c:v>273</c:v>
                </c:pt>
                <c:pt idx="15">
                  <c:v>281</c:v>
                </c:pt>
                <c:pt idx="16">
                  <c:v>313</c:v>
                </c:pt>
                <c:pt idx="17">
                  <c:v>341</c:v>
                </c:pt>
                <c:pt idx="18">
                  <c:v>362</c:v>
                </c:pt>
                <c:pt idx="19">
                  <c:v>433</c:v>
                </c:pt>
                <c:pt idx="20">
                  <c:v>451</c:v>
                </c:pt>
                <c:pt idx="21">
                  <c:v>474</c:v>
                </c:pt>
                <c:pt idx="22">
                  <c:v>459</c:v>
                </c:pt>
                <c:pt idx="23">
                  <c:v>525</c:v>
                </c:pt>
                <c:pt idx="24">
                  <c:v>501</c:v>
                </c:pt>
                <c:pt idx="25">
                  <c:v>578</c:v>
                </c:pt>
                <c:pt idx="26">
                  <c:v>589</c:v>
                </c:pt>
                <c:pt idx="27">
                  <c:v>532</c:v>
                </c:pt>
                <c:pt idx="28">
                  <c:v>635</c:v>
                </c:pt>
                <c:pt idx="29">
                  <c:v>614</c:v>
                </c:pt>
                <c:pt idx="30">
                  <c:v>653</c:v>
                </c:pt>
                <c:pt idx="31">
                  <c:v>654</c:v>
                </c:pt>
                <c:pt idx="32">
                  <c:v>667</c:v>
                </c:pt>
                <c:pt idx="33">
                  <c:v>710</c:v>
                </c:pt>
                <c:pt idx="34">
                  <c:v>728</c:v>
                </c:pt>
                <c:pt idx="35">
                  <c:v>669</c:v>
                </c:pt>
                <c:pt idx="36">
                  <c:v>696</c:v>
                </c:pt>
                <c:pt idx="37">
                  <c:v>720</c:v>
                </c:pt>
                <c:pt idx="38">
                  <c:v>771</c:v>
                </c:pt>
                <c:pt idx="39">
                  <c:v>656</c:v>
                </c:pt>
                <c:pt idx="40">
                  <c:v>867</c:v>
                </c:pt>
                <c:pt idx="41">
                  <c:v>904</c:v>
                </c:pt>
                <c:pt idx="42">
                  <c:v>866</c:v>
                </c:pt>
                <c:pt idx="43">
                  <c:v>905</c:v>
                </c:pt>
                <c:pt idx="44">
                  <c:v>912</c:v>
                </c:pt>
                <c:pt idx="45">
                  <c:v>954</c:v>
                </c:pt>
                <c:pt idx="46">
                  <c:v>885</c:v>
                </c:pt>
                <c:pt idx="47">
                  <c:v>1026</c:v>
                </c:pt>
                <c:pt idx="48">
                  <c:v>982</c:v>
                </c:pt>
                <c:pt idx="49">
                  <c:v>941</c:v>
                </c:pt>
                <c:pt idx="50">
                  <c:v>1051</c:v>
                </c:pt>
                <c:pt idx="51">
                  <c:v>1046</c:v>
                </c:pt>
                <c:pt idx="52">
                  <c:v>1058</c:v>
                </c:pt>
                <c:pt idx="53">
                  <c:v>1055</c:v>
                </c:pt>
                <c:pt idx="54">
                  <c:v>1105</c:v>
                </c:pt>
                <c:pt idx="55">
                  <c:v>1121</c:v>
                </c:pt>
                <c:pt idx="56">
                  <c:v>1179</c:v>
                </c:pt>
                <c:pt idx="57">
                  <c:v>1132</c:v>
                </c:pt>
                <c:pt idx="58">
                  <c:v>1180</c:v>
                </c:pt>
                <c:pt idx="59">
                  <c:v>1220</c:v>
                </c:pt>
                <c:pt idx="60">
                  <c:v>1232</c:v>
                </c:pt>
                <c:pt idx="61">
                  <c:v>1199</c:v>
                </c:pt>
                <c:pt idx="62">
                  <c:v>1291</c:v>
                </c:pt>
                <c:pt idx="63">
                  <c:v>1237</c:v>
                </c:pt>
                <c:pt idx="64">
                  <c:v>1330</c:v>
                </c:pt>
                <c:pt idx="65">
                  <c:v>1242</c:v>
                </c:pt>
                <c:pt idx="66">
                  <c:v>1368</c:v>
                </c:pt>
                <c:pt idx="67">
                  <c:v>1336</c:v>
                </c:pt>
                <c:pt idx="68">
                  <c:v>1360</c:v>
                </c:pt>
                <c:pt idx="69">
                  <c:v>1432</c:v>
                </c:pt>
                <c:pt idx="70">
                  <c:v>1442</c:v>
                </c:pt>
                <c:pt idx="71">
                  <c:v>1464</c:v>
                </c:pt>
                <c:pt idx="72">
                  <c:v>1480</c:v>
                </c:pt>
                <c:pt idx="73">
                  <c:v>1434</c:v>
                </c:pt>
                <c:pt idx="74">
                  <c:v>1532</c:v>
                </c:pt>
                <c:pt idx="75">
                  <c:v>1487</c:v>
                </c:pt>
                <c:pt idx="76">
                  <c:v>1461</c:v>
                </c:pt>
                <c:pt idx="77">
                  <c:v>1568</c:v>
                </c:pt>
                <c:pt idx="78">
                  <c:v>1575</c:v>
                </c:pt>
                <c:pt idx="79">
                  <c:v>1635</c:v>
                </c:pt>
                <c:pt idx="80">
                  <c:v>1627</c:v>
                </c:pt>
                <c:pt idx="81">
                  <c:v>1665</c:v>
                </c:pt>
                <c:pt idx="82">
                  <c:v>1663</c:v>
                </c:pt>
                <c:pt idx="83">
                  <c:v>1675</c:v>
                </c:pt>
                <c:pt idx="84">
                  <c:v>1687</c:v>
                </c:pt>
                <c:pt idx="85">
                  <c:v>1785</c:v>
                </c:pt>
                <c:pt idx="86">
                  <c:v>1787</c:v>
                </c:pt>
                <c:pt idx="87">
                  <c:v>1814</c:v>
                </c:pt>
                <c:pt idx="88">
                  <c:v>1826</c:v>
                </c:pt>
                <c:pt idx="89">
                  <c:v>1832</c:v>
                </c:pt>
                <c:pt idx="90">
                  <c:v>1815</c:v>
                </c:pt>
                <c:pt idx="91">
                  <c:v>1860</c:v>
                </c:pt>
                <c:pt idx="92">
                  <c:v>1847</c:v>
                </c:pt>
                <c:pt idx="93">
                  <c:v>1946</c:v>
                </c:pt>
                <c:pt idx="94">
                  <c:v>1972</c:v>
                </c:pt>
                <c:pt idx="95">
                  <c:v>1987</c:v>
                </c:pt>
                <c:pt idx="96">
                  <c:v>2005</c:v>
                </c:pt>
                <c:pt idx="97">
                  <c:v>2016</c:v>
                </c:pt>
                <c:pt idx="98">
                  <c:v>2079</c:v>
                </c:pt>
                <c:pt idx="99">
                  <c:v>2031</c:v>
                </c:pt>
                <c:pt idx="100">
                  <c:v>2115</c:v>
                </c:pt>
                <c:pt idx="101">
                  <c:v>2089</c:v>
                </c:pt>
                <c:pt idx="102">
                  <c:v>2140</c:v>
                </c:pt>
                <c:pt idx="103">
                  <c:v>2148</c:v>
                </c:pt>
                <c:pt idx="104">
                  <c:v>2127</c:v>
                </c:pt>
                <c:pt idx="105">
                  <c:v>2152</c:v>
                </c:pt>
                <c:pt idx="106">
                  <c:v>2216</c:v>
                </c:pt>
                <c:pt idx="107">
                  <c:v>2192</c:v>
                </c:pt>
                <c:pt idx="108">
                  <c:v>2250</c:v>
                </c:pt>
                <c:pt idx="109">
                  <c:v>2249</c:v>
                </c:pt>
                <c:pt idx="110">
                  <c:v>2307</c:v>
                </c:pt>
                <c:pt idx="111">
                  <c:v>2302</c:v>
                </c:pt>
                <c:pt idx="112">
                  <c:v>2337</c:v>
                </c:pt>
                <c:pt idx="113">
                  <c:v>2348</c:v>
                </c:pt>
                <c:pt idx="114">
                  <c:v>2399</c:v>
                </c:pt>
                <c:pt idx="115">
                  <c:v>2411</c:v>
                </c:pt>
                <c:pt idx="116">
                  <c:v>2429</c:v>
                </c:pt>
                <c:pt idx="117">
                  <c:v>2424</c:v>
                </c:pt>
                <c:pt idx="118">
                  <c:v>2448</c:v>
                </c:pt>
                <c:pt idx="119">
                  <c:v>2455</c:v>
                </c:pt>
                <c:pt idx="120">
                  <c:v>2505</c:v>
                </c:pt>
                <c:pt idx="121">
                  <c:v>2503</c:v>
                </c:pt>
                <c:pt idx="122">
                  <c:v>2476</c:v>
                </c:pt>
                <c:pt idx="123">
                  <c:v>2500</c:v>
                </c:pt>
                <c:pt idx="124">
                  <c:v>2524</c:v>
                </c:pt>
                <c:pt idx="125">
                  <c:v>2528</c:v>
                </c:pt>
                <c:pt idx="126">
                  <c:v>2498</c:v>
                </c:pt>
                <c:pt idx="127">
                  <c:v>2564</c:v>
                </c:pt>
                <c:pt idx="128">
                  <c:v>2577</c:v>
                </c:pt>
                <c:pt idx="129">
                  <c:v>2547</c:v>
                </c:pt>
                <c:pt idx="130">
                  <c:v>2558</c:v>
                </c:pt>
                <c:pt idx="131">
                  <c:v>2629</c:v>
                </c:pt>
                <c:pt idx="132">
                  <c:v>2612</c:v>
                </c:pt>
                <c:pt idx="133">
                  <c:v>2668</c:v>
                </c:pt>
                <c:pt idx="134">
                  <c:v>2656</c:v>
                </c:pt>
                <c:pt idx="135">
                  <c:v>2698</c:v>
                </c:pt>
                <c:pt idx="136">
                  <c:v>2648</c:v>
                </c:pt>
                <c:pt idx="137">
                  <c:v>2726</c:v>
                </c:pt>
                <c:pt idx="138">
                  <c:v>2649</c:v>
                </c:pt>
                <c:pt idx="139">
                  <c:v>2689</c:v>
                </c:pt>
                <c:pt idx="140">
                  <c:v>2754</c:v>
                </c:pt>
                <c:pt idx="141">
                  <c:v>2793</c:v>
                </c:pt>
                <c:pt idx="142">
                  <c:v>2842</c:v>
                </c:pt>
                <c:pt idx="143">
                  <c:v>2738</c:v>
                </c:pt>
                <c:pt idx="144">
                  <c:v>2846</c:v>
                </c:pt>
                <c:pt idx="145">
                  <c:v>2874</c:v>
                </c:pt>
                <c:pt idx="146">
                  <c:v>2901</c:v>
                </c:pt>
                <c:pt idx="147">
                  <c:v>2856</c:v>
                </c:pt>
                <c:pt idx="148">
                  <c:v>2890</c:v>
                </c:pt>
                <c:pt idx="149">
                  <c:v>2916</c:v>
                </c:pt>
                <c:pt idx="150">
                  <c:v>2946</c:v>
                </c:pt>
                <c:pt idx="151">
                  <c:v>2975</c:v>
                </c:pt>
                <c:pt idx="152">
                  <c:v>2958</c:v>
                </c:pt>
                <c:pt idx="153">
                  <c:v>3039</c:v>
                </c:pt>
                <c:pt idx="154">
                  <c:v>3042</c:v>
                </c:pt>
                <c:pt idx="155">
                  <c:v>3045</c:v>
                </c:pt>
                <c:pt idx="156">
                  <c:v>3032</c:v>
                </c:pt>
                <c:pt idx="157">
                  <c:v>3069</c:v>
                </c:pt>
                <c:pt idx="158">
                  <c:v>3110</c:v>
                </c:pt>
                <c:pt idx="159">
                  <c:v>3072</c:v>
                </c:pt>
                <c:pt idx="160">
                  <c:v>3113</c:v>
                </c:pt>
                <c:pt idx="161">
                  <c:v>3133</c:v>
                </c:pt>
                <c:pt idx="162">
                  <c:v>3145</c:v>
                </c:pt>
                <c:pt idx="163">
                  <c:v>3188</c:v>
                </c:pt>
                <c:pt idx="164">
                  <c:v>3184</c:v>
                </c:pt>
                <c:pt idx="165">
                  <c:v>3207</c:v>
                </c:pt>
                <c:pt idx="166">
                  <c:v>3224</c:v>
                </c:pt>
                <c:pt idx="167">
                  <c:v>3217</c:v>
                </c:pt>
                <c:pt idx="168">
                  <c:v>3250</c:v>
                </c:pt>
                <c:pt idx="169">
                  <c:v>3230</c:v>
                </c:pt>
                <c:pt idx="170">
                  <c:v>3273</c:v>
                </c:pt>
                <c:pt idx="171">
                  <c:v>3317</c:v>
                </c:pt>
                <c:pt idx="172">
                  <c:v>3347</c:v>
                </c:pt>
                <c:pt idx="173">
                  <c:v>3416</c:v>
                </c:pt>
                <c:pt idx="174">
                  <c:v>3411</c:v>
                </c:pt>
                <c:pt idx="175">
                  <c:v>3439</c:v>
                </c:pt>
                <c:pt idx="176">
                  <c:v>3425</c:v>
                </c:pt>
                <c:pt idx="177">
                  <c:v>3462</c:v>
                </c:pt>
                <c:pt idx="178">
                  <c:v>3458</c:v>
                </c:pt>
                <c:pt idx="179">
                  <c:v>3502</c:v>
                </c:pt>
                <c:pt idx="180">
                  <c:v>3497</c:v>
                </c:pt>
                <c:pt idx="181">
                  <c:v>3528</c:v>
                </c:pt>
                <c:pt idx="182">
                  <c:v>3567</c:v>
                </c:pt>
                <c:pt idx="183">
                  <c:v>3505</c:v>
                </c:pt>
                <c:pt idx="184">
                  <c:v>3545</c:v>
                </c:pt>
                <c:pt idx="185">
                  <c:v>3523</c:v>
                </c:pt>
                <c:pt idx="186">
                  <c:v>3514</c:v>
                </c:pt>
                <c:pt idx="187">
                  <c:v>3570</c:v>
                </c:pt>
                <c:pt idx="188">
                  <c:v>3605</c:v>
                </c:pt>
                <c:pt idx="189">
                  <c:v>3649</c:v>
                </c:pt>
                <c:pt idx="190">
                  <c:v>3547</c:v>
                </c:pt>
                <c:pt idx="191">
                  <c:v>3583</c:v>
                </c:pt>
                <c:pt idx="192">
                  <c:v>3595</c:v>
                </c:pt>
                <c:pt idx="193">
                  <c:v>3661</c:v>
                </c:pt>
                <c:pt idx="194">
                  <c:v>3700</c:v>
                </c:pt>
                <c:pt idx="195">
                  <c:v>3744</c:v>
                </c:pt>
                <c:pt idx="196">
                  <c:v>3733</c:v>
                </c:pt>
                <c:pt idx="197">
                  <c:v>3824</c:v>
                </c:pt>
                <c:pt idx="198">
                  <c:v>3861</c:v>
                </c:pt>
                <c:pt idx="199">
                  <c:v>3843</c:v>
                </c:pt>
                <c:pt idx="200">
                  <c:v>3859</c:v>
                </c:pt>
                <c:pt idx="201">
                  <c:v>3888</c:v>
                </c:pt>
                <c:pt idx="202">
                  <c:v>3877</c:v>
                </c:pt>
                <c:pt idx="203">
                  <c:v>3954</c:v>
                </c:pt>
                <c:pt idx="204">
                  <c:v>3896</c:v>
                </c:pt>
                <c:pt idx="205">
                  <c:v>3908</c:v>
                </c:pt>
                <c:pt idx="206">
                  <c:v>4032</c:v>
                </c:pt>
                <c:pt idx="207">
                  <c:v>4063</c:v>
                </c:pt>
                <c:pt idx="208">
                  <c:v>4171</c:v>
                </c:pt>
                <c:pt idx="209">
                  <c:v>4193</c:v>
                </c:pt>
                <c:pt idx="210">
                  <c:v>4231</c:v>
                </c:pt>
                <c:pt idx="211">
                  <c:v>4220</c:v>
                </c:pt>
                <c:pt idx="212">
                  <c:v>4261</c:v>
                </c:pt>
                <c:pt idx="213">
                  <c:v>4275</c:v>
                </c:pt>
                <c:pt idx="214">
                  <c:v>4314</c:v>
                </c:pt>
                <c:pt idx="215">
                  <c:v>4277</c:v>
                </c:pt>
                <c:pt idx="216">
                  <c:v>4345</c:v>
                </c:pt>
                <c:pt idx="217">
                  <c:v>4381</c:v>
                </c:pt>
                <c:pt idx="218">
                  <c:v>4398</c:v>
                </c:pt>
                <c:pt idx="219">
                  <c:v>4367</c:v>
                </c:pt>
                <c:pt idx="220">
                  <c:v>4444</c:v>
                </c:pt>
                <c:pt idx="221">
                  <c:v>4544</c:v>
                </c:pt>
                <c:pt idx="222">
                  <c:v>4413</c:v>
                </c:pt>
                <c:pt idx="223">
                  <c:v>4561</c:v>
                </c:pt>
                <c:pt idx="224">
                  <c:v>4518</c:v>
                </c:pt>
                <c:pt idx="225">
                  <c:v>4555</c:v>
                </c:pt>
                <c:pt idx="226">
                  <c:v>4582</c:v>
                </c:pt>
                <c:pt idx="227">
                  <c:v>4605</c:v>
                </c:pt>
                <c:pt idx="228">
                  <c:v>4628</c:v>
                </c:pt>
                <c:pt idx="229">
                  <c:v>4556</c:v>
                </c:pt>
                <c:pt idx="230">
                  <c:v>4602</c:v>
                </c:pt>
                <c:pt idx="231">
                  <c:v>4616</c:v>
                </c:pt>
                <c:pt idx="232">
                  <c:v>4724</c:v>
                </c:pt>
                <c:pt idx="233">
                  <c:v>4706</c:v>
                </c:pt>
                <c:pt idx="234">
                  <c:v>4743</c:v>
                </c:pt>
                <c:pt idx="235">
                  <c:v>4745</c:v>
                </c:pt>
                <c:pt idx="236">
                  <c:v>4804</c:v>
                </c:pt>
                <c:pt idx="237">
                  <c:v>4769</c:v>
                </c:pt>
                <c:pt idx="238">
                  <c:v>4820</c:v>
                </c:pt>
                <c:pt idx="239">
                  <c:v>4840</c:v>
                </c:pt>
                <c:pt idx="240">
                  <c:v>4813</c:v>
                </c:pt>
                <c:pt idx="241">
                  <c:v>4884</c:v>
                </c:pt>
                <c:pt idx="242">
                  <c:v>4868</c:v>
                </c:pt>
                <c:pt idx="243">
                  <c:v>4881</c:v>
                </c:pt>
                <c:pt idx="244">
                  <c:v>4879</c:v>
                </c:pt>
                <c:pt idx="245">
                  <c:v>4954</c:v>
                </c:pt>
                <c:pt idx="246">
                  <c:v>4970</c:v>
                </c:pt>
                <c:pt idx="247">
                  <c:v>4948</c:v>
                </c:pt>
                <c:pt idx="248">
                  <c:v>4983</c:v>
                </c:pt>
                <c:pt idx="249">
                  <c:v>5002</c:v>
                </c:pt>
                <c:pt idx="250">
                  <c:v>5003</c:v>
                </c:pt>
                <c:pt idx="251">
                  <c:v>4963</c:v>
                </c:pt>
                <c:pt idx="252">
                  <c:v>5078</c:v>
                </c:pt>
                <c:pt idx="253">
                  <c:v>5080</c:v>
                </c:pt>
                <c:pt idx="254">
                  <c:v>5071</c:v>
                </c:pt>
                <c:pt idx="255">
                  <c:v>5105</c:v>
                </c:pt>
                <c:pt idx="256">
                  <c:v>5153</c:v>
                </c:pt>
                <c:pt idx="257">
                  <c:v>5269</c:v>
                </c:pt>
                <c:pt idx="258">
                  <c:v>5280</c:v>
                </c:pt>
                <c:pt idx="259">
                  <c:v>5289</c:v>
                </c:pt>
                <c:pt idx="260">
                  <c:v>5317</c:v>
                </c:pt>
                <c:pt idx="261">
                  <c:v>5303</c:v>
                </c:pt>
                <c:pt idx="262">
                  <c:v>5325</c:v>
                </c:pt>
                <c:pt idx="263">
                  <c:v>5354</c:v>
                </c:pt>
                <c:pt idx="264">
                  <c:v>5336</c:v>
                </c:pt>
                <c:pt idx="265">
                  <c:v>5387</c:v>
                </c:pt>
                <c:pt idx="266">
                  <c:v>5383</c:v>
                </c:pt>
                <c:pt idx="267">
                  <c:v>5391</c:v>
                </c:pt>
                <c:pt idx="268">
                  <c:v>5462</c:v>
                </c:pt>
                <c:pt idx="269">
                  <c:v>5467</c:v>
                </c:pt>
                <c:pt idx="270">
                  <c:v>5590</c:v>
                </c:pt>
                <c:pt idx="271">
                  <c:v>5667</c:v>
                </c:pt>
                <c:pt idx="272">
                  <c:v>5825</c:v>
                </c:pt>
                <c:pt idx="273">
                  <c:v>5846</c:v>
                </c:pt>
                <c:pt idx="274">
                  <c:v>5906</c:v>
                </c:pt>
                <c:pt idx="275">
                  <c:v>5954</c:v>
                </c:pt>
                <c:pt idx="276">
                  <c:v>5983</c:v>
                </c:pt>
                <c:pt idx="277">
                  <c:v>6002</c:v>
                </c:pt>
                <c:pt idx="278">
                  <c:v>6032</c:v>
                </c:pt>
                <c:pt idx="279">
                  <c:v>6055</c:v>
                </c:pt>
                <c:pt idx="280">
                  <c:v>6030</c:v>
                </c:pt>
                <c:pt idx="281">
                  <c:v>6077</c:v>
                </c:pt>
                <c:pt idx="282">
                  <c:v>6060</c:v>
                </c:pt>
                <c:pt idx="283">
                  <c:v>6120</c:v>
                </c:pt>
                <c:pt idx="284">
                  <c:v>6108</c:v>
                </c:pt>
                <c:pt idx="285">
                  <c:v>6119</c:v>
                </c:pt>
                <c:pt idx="286">
                  <c:v>6165</c:v>
                </c:pt>
                <c:pt idx="287">
                  <c:v>6194</c:v>
                </c:pt>
                <c:pt idx="288">
                  <c:v>6140</c:v>
                </c:pt>
                <c:pt idx="289">
                  <c:v>6253</c:v>
                </c:pt>
                <c:pt idx="290">
                  <c:v>6232</c:v>
                </c:pt>
                <c:pt idx="291">
                  <c:v>6295</c:v>
                </c:pt>
                <c:pt idx="292">
                  <c:v>6327</c:v>
                </c:pt>
                <c:pt idx="293">
                  <c:v>6358</c:v>
                </c:pt>
                <c:pt idx="294">
                  <c:v>6318</c:v>
                </c:pt>
                <c:pt idx="295">
                  <c:v>6395</c:v>
                </c:pt>
                <c:pt idx="296">
                  <c:v>6353</c:v>
                </c:pt>
                <c:pt idx="297">
                  <c:v>6381</c:v>
                </c:pt>
                <c:pt idx="298">
                  <c:v>6378</c:v>
                </c:pt>
                <c:pt idx="299">
                  <c:v>6425</c:v>
                </c:pt>
                <c:pt idx="300">
                  <c:v>6446</c:v>
                </c:pt>
                <c:pt idx="301">
                  <c:v>6473</c:v>
                </c:pt>
                <c:pt idx="302">
                  <c:v>6454</c:v>
                </c:pt>
                <c:pt idx="303">
                  <c:v>6479</c:v>
                </c:pt>
                <c:pt idx="304">
                  <c:v>6475</c:v>
                </c:pt>
                <c:pt idx="305">
                  <c:v>6513</c:v>
                </c:pt>
                <c:pt idx="306">
                  <c:v>6544</c:v>
                </c:pt>
                <c:pt idx="307">
                  <c:v>6548</c:v>
                </c:pt>
                <c:pt idx="308">
                  <c:v>6578</c:v>
                </c:pt>
                <c:pt idx="309">
                  <c:v>6619</c:v>
                </c:pt>
                <c:pt idx="310">
                  <c:v>6569</c:v>
                </c:pt>
                <c:pt idx="311">
                  <c:v>6592</c:v>
                </c:pt>
                <c:pt idx="312">
                  <c:v>6612</c:v>
                </c:pt>
                <c:pt idx="313">
                  <c:v>6617</c:v>
                </c:pt>
                <c:pt idx="314">
                  <c:v>6678</c:v>
                </c:pt>
                <c:pt idx="315">
                  <c:v>6698</c:v>
                </c:pt>
                <c:pt idx="316">
                  <c:v>6727</c:v>
                </c:pt>
                <c:pt idx="317">
                  <c:v>6652</c:v>
                </c:pt>
                <c:pt idx="318">
                  <c:v>6762</c:v>
                </c:pt>
                <c:pt idx="319">
                  <c:v>6775</c:v>
                </c:pt>
                <c:pt idx="320">
                  <c:v>6784</c:v>
                </c:pt>
                <c:pt idx="321">
                  <c:v>6786</c:v>
                </c:pt>
                <c:pt idx="322">
                  <c:v>6813</c:v>
                </c:pt>
                <c:pt idx="323">
                  <c:v>6846</c:v>
                </c:pt>
                <c:pt idx="324">
                  <c:v>6850</c:v>
                </c:pt>
                <c:pt idx="325">
                  <c:v>6873</c:v>
                </c:pt>
                <c:pt idx="326">
                  <c:v>6925</c:v>
                </c:pt>
                <c:pt idx="327">
                  <c:v>6963</c:v>
                </c:pt>
                <c:pt idx="328">
                  <c:v>6945</c:v>
                </c:pt>
                <c:pt idx="329">
                  <c:v>7038</c:v>
                </c:pt>
                <c:pt idx="330">
                  <c:v>7039</c:v>
                </c:pt>
                <c:pt idx="331">
                  <c:v>7033</c:v>
                </c:pt>
                <c:pt idx="332">
                  <c:v>7078</c:v>
                </c:pt>
                <c:pt idx="333">
                  <c:v>7135</c:v>
                </c:pt>
                <c:pt idx="334">
                  <c:v>7096</c:v>
                </c:pt>
                <c:pt idx="335">
                  <c:v>7166</c:v>
                </c:pt>
                <c:pt idx="336">
                  <c:v>7223</c:v>
                </c:pt>
                <c:pt idx="337">
                  <c:v>7258</c:v>
                </c:pt>
                <c:pt idx="338">
                  <c:v>7268</c:v>
                </c:pt>
                <c:pt idx="339">
                  <c:v>7294</c:v>
                </c:pt>
                <c:pt idx="340">
                  <c:v>7297</c:v>
                </c:pt>
                <c:pt idx="341">
                  <c:v>7311</c:v>
                </c:pt>
                <c:pt idx="342">
                  <c:v>7325</c:v>
                </c:pt>
                <c:pt idx="343">
                  <c:v>7321</c:v>
                </c:pt>
                <c:pt idx="344">
                  <c:v>7346</c:v>
                </c:pt>
                <c:pt idx="345">
                  <c:v>7329</c:v>
                </c:pt>
                <c:pt idx="346">
                  <c:v>7390</c:v>
                </c:pt>
                <c:pt idx="347">
                  <c:v>7452</c:v>
                </c:pt>
                <c:pt idx="348">
                  <c:v>7435</c:v>
                </c:pt>
                <c:pt idx="349">
                  <c:v>7462</c:v>
                </c:pt>
                <c:pt idx="350">
                  <c:v>7486</c:v>
                </c:pt>
                <c:pt idx="351">
                  <c:v>7521</c:v>
                </c:pt>
                <c:pt idx="352">
                  <c:v>7545</c:v>
                </c:pt>
                <c:pt idx="353">
                  <c:v>7568</c:v>
                </c:pt>
                <c:pt idx="354">
                  <c:v>7626</c:v>
                </c:pt>
                <c:pt idx="355">
                  <c:v>7587</c:v>
                </c:pt>
                <c:pt idx="356">
                  <c:v>7631</c:v>
                </c:pt>
                <c:pt idx="357">
                  <c:v>7621</c:v>
                </c:pt>
                <c:pt idx="358">
                  <c:v>7685</c:v>
                </c:pt>
                <c:pt idx="359">
                  <c:v>7743</c:v>
                </c:pt>
                <c:pt idx="360">
                  <c:v>7701</c:v>
                </c:pt>
                <c:pt idx="361">
                  <c:v>7758</c:v>
                </c:pt>
                <c:pt idx="362">
                  <c:v>7741</c:v>
                </c:pt>
                <c:pt idx="363">
                  <c:v>7789</c:v>
                </c:pt>
                <c:pt idx="364">
                  <c:v>7762</c:v>
                </c:pt>
                <c:pt idx="365">
                  <c:v>7833</c:v>
                </c:pt>
                <c:pt idx="366">
                  <c:v>7847</c:v>
                </c:pt>
                <c:pt idx="367">
                  <c:v>7845</c:v>
                </c:pt>
                <c:pt idx="368">
                  <c:v>7883</c:v>
                </c:pt>
                <c:pt idx="369">
                  <c:v>7915</c:v>
                </c:pt>
                <c:pt idx="370">
                  <c:v>7946</c:v>
                </c:pt>
                <c:pt idx="371">
                  <c:v>8002</c:v>
                </c:pt>
                <c:pt idx="372">
                  <c:v>8043</c:v>
                </c:pt>
                <c:pt idx="373">
                  <c:v>8111</c:v>
                </c:pt>
                <c:pt idx="374">
                  <c:v>8119</c:v>
                </c:pt>
                <c:pt idx="375">
                  <c:v>8132</c:v>
                </c:pt>
                <c:pt idx="376">
                  <c:v>8175</c:v>
                </c:pt>
                <c:pt idx="377">
                  <c:v>8188</c:v>
                </c:pt>
                <c:pt idx="378">
                  <c:v>8290</c:v>
                </c:pt>
                <c:pt idx="379">
                  <c:v>8322</c:v>
                </c:pt>
                <c:pt idx="380">
                  <c:v>8344</c:v>
                </c:pt>
                <c:pt idx="381">
                  <c:v>8376</c:v>
                </c:pt>
                <c:pt idx="382">
                  <c:v>8328</c:v>
                </c:pt>
                <c:pt idx="383">
                  <c:v>8395</c:v>
                </c:pt>
                <c:pt idx="384">
                  <c:v>8461</c:v>
                </c:pt>
                <c:pt idx="385">
                  <c:v>8463</c:v>
                </c:pt>
                <c:pt idx="386">
                  <c:v>8483</c:v>
                </c:pt>
                <c:pt idx="387">
                  <c:v>8489</c:v>
                </c:pt>
                <c:pt idx="388">
                  <c:v>8459</c:v>
                </c:pt>
                <c:pt idx="389">
                  <c:v>8478</c:v>
                </c:pt>
                <c:pt idx="390">
                  <c:v>8498</c:v>
                </c:pt>
                <c:pt idx="391">
                  <c:v>8583</c:v>
                </c:pt>
                <c:pt idx="392">
                  <c:v>8604</c:v>
                </c:pt>
                <c:pt idx="393">
                  <c:v>8578</c:v>
                </c:pt>
                <c:pt idx="394">
                  <c:v>8593</c:v>
                </c:pt>
                <c:pt idx="395">
                  <c:v>8634</c:v>
                </c:pt>
                <c:pt idx="396">
                  <c:v>8667</c:v>
                </c:pt>
                <c:pt idx="397">
                  <c:v>8660</c:v>
                </c:pt>
                <c:pt idx="398">
                  <c:v>8709</c:v>
                </c:pt>
                <c:pt idx="399">
                  <c:v>8675</c:v>
                </c:pt>
                <c:pt idx="400">
                  <c:v>8716</c:v>
                </c:pt>
                <c:pt idx="401">
                  <c:v>8721</c:v>
                </c:pt>
                <c:pt idx="402">
                  <c:v>8760</c:v>
                </c:pt>
                <c:pt idx="403">
                  <c:v>8739</c:v>
                </c:pt>
                <c:pt idx="404">
                  <c:v>8845</c:v>
                </c:pt>
                <c:pt idx="405">
                  <c:v>8816</c:v>
                </c:pt>
                <c:pt idx="406">
                  <c:v>8827</c:v>
                </c:pt>
                <c:pt idx="407">
                  <c:v>8869</c:v>
                </c:pt>
                <c:pt idx="408">
                  <c:v>8923</c:v>
                </c:pt>
                <c:pt idx="409">
                  <c:v>8897</c:v>
                </c:pt>
                <c:pt idx="410">
                  <c:v>8958</c:v>
                </c:pt>
                <c:pt idx="411">
                  <c:v>8951</c:v>
                </c:pt>
                <c:pt idx="412">
                  <c:v>8968</c:v>
                </c:pt>
                <c:pt idx="413">
                  <c:v>9010</c:v>
                </c:pt>
                <c:pt idx="414">
                  <c:v>8997</c:v>
                </c:pt>
                <c:pt idx="415">
                  <c:v>9027</c:v>
                </c:pt>
                <c:pt idx="416">
                  <c:v>9069</c:v>
                </c:pt>
                <c:pt idx="417">
                  <c:v>9089</c:v>
                </c:pt>
                <c:pt idx="418">
                  <c:v>9097</c:v>
                </c:pt>
                <c:pt idx="419">
                  <c:v>9132</c:v>
                </c:pt>
                <c:pt idx="420">
                  <c:v>9104</c:v>
                </c:pt>
                <c:pt idx="421">
                  <c:v>9119</c:v>
                </c:pt>
                <c:pt idx="422">
                  <c:v>9143</c:v>
                </c:pt>
                <c:pt idx="423">
                  <c:v>9193</c:v>
                </c:pt>
                <c:pt idx="424">
                  <c:v>9232</c:v>
                </c:pt>
                <c:pt idx="425">
                  <c:v>9231</c:v>
                </c:pt>
                <c:pt idx="426">
                  <c:v>9269</c:v>
                </c:pt>
                <c:pt idx="427">
                  <c:v>9302</c:v>
                </c:pt>
                <c:pt idx="428">
                  <c:v>9321</c:v>
                </c:pt>
                <c:pt idx="429">
                  <c:v>9372</c:v>
                </c:pt>
                <c:pt idx="430">
                  <c:v>9329</c:v>
                </c:pt>
                <c:pt idx="431">
                  <c:v>9544</c:v>
                </c:pt>
                <c:pt idx="432">
                  <c:v>9545</c:v>
                </c:pt>
                <c:pt idx="433">
                  <c:v>9565</c:v>
                </c:pt>
                <c:pt idx="434">
                  <c:v>9579</c:v>
                </c:pt>
                <c:pt idx="435">
                  <c:v>9573</c:v>
                </c:pt>
                <c:pt idx="436">
                  <c:v>9559</c:v>
                </c:pt>
                <c:pt idx="437">
                  <c:v>9618</c:v>
                </c:pt>
                <c:pt idx="438">
                  <c:v>9605</c:v>
                </c:pt>
                <c:pt idx="439">
                  <c:v>9655</c:v>
                </c:pt>
                <c:pt idx="440">
                  <c:v>9691</c:v>
                </c:pt>
                <c:pt idx="441">
                  <c:v>9638</c:v>
                </c:pt>
                <c:pt idx="442">
                  <c:v>9690</c:v>
                </c:pt>
                <c:pt idx="443">
                  <c:v>9710</c:v>
                </c:pt>
                <c:pt idx="444">
                  <c:v>9731</c:v>
                </c:pt>
                <c:pt idx="445">
                  <c:v>9728</c:v>
                </c:pt>
                <c:pt idx="446">
                  <c:v>9715</c:v>
                </c:pt>
                <c:pt idx="447">
                  <c:v>9743</c:v>
                </c:pt>
                <c:pt idx="448">
                  <c:v>9741</c:v>
                </c:pt>
                <c:pt idx="449">
                  <c:v>9767</c:v>
                </c:pt>
                <c:pt idx="450">
                  <c:v>9832</c:v>
                </c:pt>
                <c:pt idx="451">
                  <c:v>9807</c:v>
                </c:pt>
                <c:pt idx="452">
                  <c:v>9813</c:v>
                </c:pt>
                <c:pt idx="453">
                  <c:v>9769</c:v>
                </c:pt>
                <c:pt idx="454">
                  <c:v>9836</c:v>
                </c:pt>
                <c:pt idx="455">
                  <c:v>9861</c:v>
                </c:pt>
                <c:pt idx="456">
                  <c:v>9825</c:v>
                </c:pt>
                <c:pt idx="457">
                  <c:v>9770</c:v>
                </c:pt>
                <c:pt idx="458">
                  <c:v>9867</c:v>
                </c:pt>
                <c:pt idx="459">
                  <c:v>9925</c:v>
                </c:pt>
                <c:pt idx="460">
                  <c:v>9942</c:v>
                </c:pt>
                <c:pt idx="461">
                  <c:v>10017</c:v>
                </c:pt>
                <c:pt idx="462">
                  <c:v>10042</c:v>
                </c:pt>
                <c:pt idx="463">
                  <c:v>10038</c:v>
                </c:pt>
                <c:pt idx="464">
                  <c:v>10077</c:v>
                </c:pt>
                <c:pt idx="465">
                  <c:v>10132</c:v>
                </c:pt>
                <c:pt idx="466">
                  <c:v>10129</c:v>
                </c:pt>
                <c:pt idx="467">
                  <c:v>10180</c:v>
                </c:pt>
                <c:pt idx="468">
                  <c:v>10216</c:v>
                </c:pt>
                <c:pt idx="469">
                  <c:v>10240</c:v>
                </c:pt>
                <c:pt idx="470">
                  <c:v>10256</c:v>
                </c:pt>
                <c:pt idx="471">
                  <c:v>10269</c:v>
                </c:pt>
                <c:pt idx="472">
                  <c:v>10301</c:v>
                </c:pt>
                <c:pt idx="473">
                  <c:v>10306</c:v>
                </c:pt>
                <c:pt idx="474">
                  <c:v>10373</c:v>
                </c:pt>
                <c:pt idx="475">
                  <c:v>10337</c:v>
                </c:pt>
                <c:pt idx="476">
                  <c:v>10395</c:v>
                </c:pt>
                <c:pt idx="477">
                  <c:v>10405</c:v>
                </c:pt>
                <c:pt idx="478">
                  <c:v>10388</c:v>
                </c:pt>
                <c:pt idx="479">
                  <c:v>10460</c:v>
                </c:pt>
                <c:pt idx="480">
                  <c:v>10423</c:v>
                </c:pt>
                <c:pt idx="481">
                  <c:v>10485</c:v>
                </c:pt>
                <c:pt idx="482">
                  <c:v>10462</c:v>
                </c:pt>
                <c:pt idx="483">
                  <c:v>10536</c:v>
                </c:pt>
                <c:pt idx="484">
                  <c:v>10501</c:v>
                </c:pt>
                <c:pt idx="485">
                  <c:v>10556</c:v>
                </c:pt>
                <c:pt idx="486">
                  <c:v>10549</c:v>
                </c:pt>
                <c:pt idx="487">
                  <c:v>10628</c:v>
                </c:pt>
                <c:pt idx="488">
                  <c:v>10585</c:v>
                </c:pt>
                <c:pt idx="489">
                  <c:v>10646</c:v>
                </c:pt>
                <c:pt idx="490">
                  <c:v>10647</c:v>
                </c:pt>
                <c:pt idx="491">
                  <c:v>10709</c:v>
                </c:pt>
                <c:pt idx="492">
                  <c:v>10702</c:v>
                </c:pt>
                <c:pt idx="493">
                  <c:v>10770</c:v>
                </c:pt>
                <c:pt idx="494">
                  <c:v>10826</c:v>
                </c:pt>
                <c:pt idx="495">
                  <c:v>10831</c:v>
                </c:pt>
                <c:pt idx="496">
                  <c:v>10875</c:v>
                </c:pt>
                <c:pt idx="497">
                  <c:v>10862</c:v>
                </c:pt>
                <c:pt idx="498">
                  <c:v>10894</c:v>
                </c:pt>
                <c:pt idx="499">
                  <c:v>10923</c:v>
                </c:pt>
                <c:pt idx="500">
                  <c:v>10955</c:v>
                </c:pt>
                <c:pt idx="501">
                  <c:v>10964</c:v>
                </c:pt>
                <c:pt idx="502">
                  <c:v>11006</c:v>
                </c:pt>
                <c:pt idx="503">
                  <c:v>10990</c:v>
                </c:pt>
                <c:pt idx="504">
                  <c:v>11039</c:v>
                </c:pt>
                <c:pt idx="505">
                  <c:v>11068</c:v>
                </c:pt>
                <c:pt idx="506">
                  <c:v>11072</c:v>
                </c:pt>
                <c:pt idx="507">
                  <c:v>11062</c:v>
                </c:pt>
                <c:pt idx="508">
                  <c:v>11118</c:v>
                </c:pt>
                <c:pt idx="509">
                  <c:v>11099</c:v>
                </c:pt>
                <c:pt idx="510">
                  <c:v>11132</c:v>
                </c:pt>
                <c:pt idx="511">
                  <c:v>11110</c:v>
                </c:pt>
                <c:pt idx="512">
                  <c:v>11189</c:v>
                </c:pt>
                <c:pt idx="513">
                  <c:v>11129</c:v>
                </c:pt>
                <c:pt idx="514">
                  <c:v>11176</c:v>
                </c:pt>
                <c:pt idx="515">
                  <c:v>11281</c:v>
                </c:pt>
                <c:pt idx="516">
                  <c:v>11295</c:v>
                </c:pt>
                <c:pt idx="517">
                  <c:v>11300</c:v>
                </c:pt>
                <c:pt idx="518">
                  <c:v>11292</c:v>
                </c:pt>
                <c:pt idx="519">
                  <c:v>11302</c:v>
                </c:pt>
                <c:pt idx="520">
                  <c:v>11316</c:v>
                </c:pt>
                <c:pt idx="521">
                  <c:v>11349</c:v>
                </c:pt>
                <c:pt idx="522">
                  <c:v>11381</c:v>
                </c:pt>
                <c:pt idx="523">
                  <c:v>11386</c:v>
                </c:pt>
                <c:pt idx="524">
                  <c:v>11403</c:v>
                </c:pt>
                <c:pt idx="525">
                  <c:v>11426</c:v>
                </c:pt>
                <c:pt idx="526">
                  <c:v>11446</c:v>
                </c:pt>
                <c:pt idx="527">
                  <c:v>11416</c:v>
                </c:pt>
                <c:pt idx="528">
                  <c:v>11412</c:v>
                </c:pt>
                <c:pt idx="529">
                  <c:v>11486</c:v>
                </c:pt>
                <c:pt idx="530">
                  <c:v>11481</c:v>
                </c:pt>
                <c:pt idx="531">
                  <c:v>11572</c:v>
                </c:pt>
                <c:pt idx="532">
                  <c:v>11489</c:v>
                </c:pt>
                <c:pt idx="533">
                  <c:v>11577</c:v>
                </c:pt>
                <c:pt idx="534">
                  <c:v>11593</c:v>
                </c:pt>
                <c:pt idx="535">
                  <c:v>11633</c:v>
                </c:pt>
                <c:pt idx="536">
                  <c:v>11625</c:v>
                </c:pt>
                <c:pt idx="537">
                  <c:v>11620</c:v>
                </c:pt>
                <c:pt idx="538">
                  <c:v>11668</c:v>
                </c:pt>
                <c:pt idx="539">
                  <c:v>11621</c:v>
                </c:pt>
                <c:pt idx="540">
                  <c:v>11679</c:v>
                </c:pt>
                <c:pt idx="541">
                  <c:v>11720</c:v>
                </c:pt>
                <c:pt idx="542">
                  <c:v>11665</c:v>
                </c:pt>
                <c:pt idx="543">
                  <c:v>11778</c:v>
                </c:pt>
                <c:pt idx="544">
                  <c:v>11728</c:v>
                </c:pt>
                <c:pt idx="545">
                  <c:v>11824</c:v>
                </c:pt>
                <c:pt idx="546">
                  <c:v>11816</c:v>
                </c:pt>
                <c:pt idx="547">
                  <c:v>11812</c:v>
                </c:pt>
                <c:pt idx="548">
                  <c:v>11876</c:v>
                </c:pt>
                <c:pt idx="549">
                  <c:v>11905</c:v>
                </c:pt>
                <c:pt idx="550">
                  <c:v>11879</c:v>
                </c:pt>
                <c:pt idx="551">
                  <c:v>11921</c:v>
                </c:pt>
                <c:pt idx="552">
                  <c:v>11939</c:v>
                </c:pt>
                <c:pt idx="553">
                  <c:v>11955</c:v>
                </c:pt>
                <c:pt idx="554">
                  <c:v>11924</c:v>
                </c:pt>
                <c:pt idx="555">
                  <c:v>11943</c:v>
                </c:pt>
                <c:pt idx="556">
                  <c:v>11984</c:v>
                </c:pt>
                <c:pt idx="557">
                  <c:v>12002</c:v>
                </c:pt>
                <c:pt idx="558">
                  <c:v>12016</c:v>
                </c:pt>
                <c:pt idx="559">
                  <c:v>12050</c:v>
                </c:pt>
                <c:pt idx="560">
                  <c:v>12006</c:v>
                </c:pt>
                <c:pt idx="561">
                  <c:v>12017</c:v>
                </c:pt>
                <c:pt idx="562">
                  <c:v>12095</c:v>
                </c:pt>
                <c:pt idx="563">
                  <c:v>12111</c:v>
                </c:pt>
                <c:pt idx="564">
                  <c:v>12158</c:v>
                </c:pt>
                <c:pt idx="565">
                  <c:v>12116</c:v>
                </c:pt>
                <c:pt idx="566">
                  <c:v>12193</c:v>
                </c:pt>
                <c:pt idx="567">
                  <c:v>12222</c:v>
                </c:pt>
                <c:pt idx="568">
                  <c:v>12237</c:v>
                </c:pt>
                <c:pt idx="569">
                  <c:v>12264</c:v>
                </c:pt>
                <c:pt idx="570">
                  <c:v>12288</c:v>
                </c:pt>
                <c:pt idx="571">
                  <c:v>12285</c:v>
                </c:pt>
                <c:pt idx="572">
                  <c:v>12330</c:v>
                </c:pt>
                <c:pt idx="573">
                  <c:v>12300</c:v>
                </c:pt>
                <c:pt idx="574">
                  <c:v>12332</c:v>
                </c:pt>
                <c:pt idx="575">
                  <c:v>12356</c:v>
                </c:pt>
                <c:pt idx="576">
                  <c:v>12334</c:v>
                </c:pt>
                <c:pt idx="577">
                  <c:v>12435</c:v>
                </c:pt>
                <c:pt idx="578">
                  <c:v>12444</c:v>
                </c:pt>
                <c:pt idx="579">
                  <c:v>12441</c:v>
                </c:pt>
                <c:pt idx="580">
                  <c:v>12456</c:v>
                </c:pt>
                <c:pt idx="581">
                  <c:v>12476</c:v>
                </c:pt>
                <c:pt idx="582">
                  <c:v>12472</c:v>
                </c:pt>
                <c:pt idx="583">
                  <c:v>12518</c:v>
                </c:pt>
                <c:pt idx="584">
                  <c:v>12540</c:v>
                </c:pt>
                <c:pt idx="585">
                  <c:v>12566</c:v>
                </c:pt>
                <c:pt idx="586">
                  <c:v>12589</c:v>
                </c:pt>
                <c:pt idx="587">
                  <c:v>12636</c:v>
                </c:pt>
                <c:pt idx="588">
                  <c:v>12631</c:v>
                </c:pt>
                <c:pt idx="589">
                  <c:v>12678</c:v>
                </c:pt>
                <c:pt idx="590">
                  <c:v>12692</c:v>
                </c:pt>
                <c:pt idx="591">
                  <c:v>12695</c:v>
                </c:pt>
                <c:pt idx="592">
                  <c:v>12693</c:v>
                </c:pt>
                <c:pt idx="593">
                  <c:v>12706</c:v>
                </c:pt>
                <c:pt idx="594">
                  <c:v>12836</c:v>
                </c:pt>
                <c:pt idx="595">
                  <c:v>12769</c:v>
                </c:pt>
                <c:pt idx="596">
                  <c:v>12758</c:v>
                </c:pt>
                <c:pt idx="597">
                  <c:v>12824</c:v>
                </c:pt>
                <c:pt idx="598">
                  <c:v>12858</c:v>
                </c:pt>
                <c:pt idx="599">
                  <c:v>12920</c:v>
                </c:pt>
                <c:pt idx="600">
                  <c:v>12987</c:v>
                </c:pt>
                <c:pt idx="601">
                  <c:v>12965</c:v>
                </c:pt>
                <c:pt idx="602">
                  <c:v>13032</c:v>
                </c:pt>
                <c:pt idx="603">
                  <c:v>13051</c:v>
                </c:pt>
                <c:pt idx="604">
                  <c:v>13011</c:v>
                </c:pt>
                <c:pt idx="605">
                  <c:v>13054</c:v>
                </c:pt>
                <c:pt idx="606">
                  <c:v>13021</c:v>
                </c:pt>
                <c:pt idx="607">
                  <c:v>13070</c:v>
                </c:pt>
                <c:pt idx="608">
                  <c:v>13098</c:v>
                </c:pt>
                <c:pt idx="609">
                  <c:v>13038</c:v>
                </c:pt>
                <c:pt idx="610">
                  <c:v>13044</c:v>
                </c:pt>
                <c:pt idx="611">
                  <c:v>13122</c:v>
                </c:pt>
                <c:pt idx="612">
                  <c:v>13187</c:v>
                </c:pt>
                <c:pt idx="613">
                  <c:v>13037</c:v>
                </c:pt>
                <c:pt idx="614">
                  <c:v>13075</c:v>
                </c:pt>
                <c:pt idx="615">
                  <c:v>13023</c:v>
                </c:pt>
                <c:pt idx="616">
                  <c:v>13193</c:v>
                </c:pt>
                <c:pt idx="617">
                  <c:v>13036</c:v>
                </c:pt>
                <c:pt idx="618">
                  <c:v>13278</c:v>
                </c:pt>
                <c:pt idx="619">
                  <c:v>13167</c:v>
                </c:pt>
                <c:pt idx="620">
                  <c:v>13188</c:v>
                </c:pt>
                <c:pt idx="621">
                  <c:v>13211</c:v>
                </c:pt>
                <c:pt idx="622">
                  <c:v>13352</c:v>
                </c:pt>
                <c:pt idx="623">
                  <c:v>13318</c:v>
                </c:pt>
                <c:pt idx="624">
                  <c:v>13360</c:v>
                </c:pt>
                <c:pt idx="625">
                  <c:v>13415</c:v>
                </c:pt>
                <c:pt idx="626">
                  <c:v>13361</c:v>
                </c:pt>
                <c:pt idx="627">
                  <c:v>13407</c:v>
                </c:pt>
                <c:pt idx="628">
                  <c:v>13423</c:v>
                </c:pt>
                <c:pt idx="629">
                  <c:v>13450</c:v>
                </c:pt>
                <c:pt idx="630">
                  <c:v>13466</c:v>
                </c:pt>
                <c:pt idx="631">
                  <c:v>13518</c:v>
                </c:pt>
                <c:pt idx="632">
                  <c:v>13487</c:v>
                </c:pt>
                <c:pt idx="633">
                  <c:v>13537</c:v>
                </c:pt>
                <c:pt idx="634">
                  <c:v>13567</c:v>
                </c:pt>
                <c:pt idx="635">
                  <c:v>13524</c:v>
                </c:pt>
                <c:pt idx="636">
                  <c:v>13564</c:v>
                </c:pt>
                <c:pt idx="637">
                  <c:v>13587</c:v>
                </c:pt>
                <c:pt idx="638">
                  <c:v>13558</c:v>
                </c:pt>
                <c:pt idx="639">
                  <c:v>13608</c:v>
                </c:pt>
                <c:pt idx="640">
                  <c:v>13647</c:v>
                </c:pt>
                <c:pt idx="641">
                  <c:v>13645</c:v>
                </c:pt>
                <c:pt idx="642">
                  <c:v>13747</c:v>
                </c:pt>
                <c:pt idx="643">
                  <c:v>13757</c:v>
                </c:pt>
                <c:pt idx="644">
                  <c:v>13804</c:v>
                </c:pt>
                <c:pt idx="645">
                  <c:v>13855</c:v>
                </c:pt>
                <c:pt idx="646">
                  <c:v>13848</c:v>
                </c:pt>
                <c:pt idx="647">
                  <c:v>13850</c:v>
                </c:pt>
                <c:pt idx="648">
                  <c:v>13911</c:v>
                </c:pt>
                <c:pt idx="649">
                  <c:v>13950</c:v>
                </c:pt>
                <c:pt idx="650">
                  <c:v>13968</c:v>
                </c:pt>
                <c:pt idx="651">
                  <c:v>13975</c:v>
                </c:pt>
                <c:pt idx="652">
                  <c:v>14070</c:v>
                </c:pt>
                <c:pt idx="653">
                  <c:v>14104</c:v>
                </c:pt>
                <c:pt idx="654">
                  <c:v>14092</c:v>
                </c:pt>
                <c:pt idx="655">
                  <c:v>14124</c:v>
                </c:pt>
                <c:pt idx="656">
                  <c:v>14113</c:v>
                </c:pt>
                <c:pt idx="657">
                  <c:v>14176</c:v>
                </c:pt>
                <c:pt idx="658">
                  <c:v>14179</c:v>
                </c:pt>
                <c:pt idx="659">
                  <c:v>14196</c:v>
                </c:pt>
                <c:pt idx="660">
                  <c:v>14194</c:v>
                </c:pt>
                <c:pt idx="661">
                  <c:v>14249</c:v>
                </c:pt>
                <c:pt idx="662">
                  <c:v>14262</c:v>
                </c:pt>
                <c:pt idx="663">
                  <c:v>14245</c:v>
                </c:pt>
                <c:pt idx="664">
                  <c:v>14304</c:v>
                </c:pt>
                <c:pt idx="665">
                  <c:v>14349</c:v>
                </c:pt>
                <c:pt idx="666">
                  <c:v>14357</c:v>
                </c:pt>
                <c:pt idx="667">
                  <c:v>14383</c:v>
                </c:pt>
                <c:pt idx="668">
                  <c:v>14430</c:v>
                </c:pt>
                <c:pt idx="669">
                  <c:v>14447</c:v>
                </c:pt>
                <c:pt idx="670">
                  <c:v>14433</c:v>
                </c:pt>
                <c:pt idx="671">
                  <c:v>14453</c:v>
                </c:pt>
                <c:pt idx="672">
                  <c:v>14474</c:v>
                </c:pt>
                <c:pt idx="673">
                  <c:v>14518</c:v>
                </c:pt>
                <c:pt idx="674">
                  <c:v>14467</c:v>
                </c:pt>
                <c:pt idx="675">
                  <c:v>14555</c:v>
                </c:pt>
                <c:pt idx="676">
                  <c:v>14534</c:v>
                </c:pt>
                <c:pt idx="677">
                  <c:v>14501</c:v>
                </c:pt>
                <c:pt idx="678">
                  <c:v>14580</c:v>
                </c:pt>
                <c:pt idx="679">
                  <c:v>14547</c:v>
                </c:pt>
                <c:pt idx="680">
                  <c:v>14671</c:v>
                </c:pt>
                <c:pt idx="681">
                  <c:v>14685</c:v>
                </c:pt>
                <c:pt idx="682">
                  <c:v>14692</c:v>
                </c:pt>
                <c:pt idx="683">
                  <c:v>14686</c:v>
                </c:pt>
                <c:pt idx="684">
                  <c:v>14767</c:v>
                </c:pt>
                <c:pt idx="685">
                  <c:v>14786</c:v>
                </c:pt>
                <c:pt idx="686">
                  <c:v>14824</c:v>
                </c:pt>
                <c:pt idx="687">
                  <c:v>14829</c:v>
                </c:pt>
                <c:pt idx="688">
                  <c:v>14878</c:v>
                </c:pt>
                <c:pt idx="689">
                  <c:v>14885</c:v>
                </c:pt>
                <c:pt idx="690">
                  <c:v>14915</c:v>
                </c:pt>
                <c:pt idx="691">
                  <c:v>14908</c:v>
                </c:pt>
                <c:pt idx="692">
                  <c:v>14975</c:v>
                </c:pt>
                <c:pt idx="693">
                  <c:v>14952</c:v>
                </c:pt>
                <c:pt idx="694">
                  <c:v>15035</c:v>
                </c:pt>
                <c:pt idx="695">
                  <c:v>15055</c:v>
                </c:pt>
                <c:pt idx="696">
                  <c:v>15065</c:v>
                </c:pt>
                <c:pt idx="697">
                  <c:v>15079</c:v>
                </c:pt>
                <c:pt idx="698">
                  <c:v>15075</c:v>
                </c:pt>
                <c:pt idx="699">
                  <c:v>15093</c:v>
                </c:pt>
                <c:pt idx="700">
                  <c:v>15114</c:v>
                </c:pt>
                <c:pt idx="701">
                  <c:v>15087</c:v>
                </c:pt>
                <c:pt idx="702">
                  <c:v>15143</c:v>
                </c:pt>
                <c:pt idx="703">
                  <c:v>15151</c:v>
                </c:pt>
                <c:pt idx="704">
                  <c:v>15190</c:v>
                </c:pt>
                <c:pt idx="705">
                  <c:v>15203</c:v>
                </c:pt>
                <c:pt idx="706">
                  <c:v>15237</c:v>
                </c:pt>
                <c:pt idx="707">
                  <c:v>15270</c:v>
                </c:pt>
                <c:pt idx="708">
                  <c:v>15228</c:v>
                </c:pt>
                <c:pt idx="709">
                  <c:v>15247</c:v>
                </c:pt>
                <c:pt idx="710">
                  <c:v>15290</c:v>
                </c:pt>
                <c:pt idx="711">
                  <c:v>15271</c:v>
                </c:pt>
                <c:pt idx="712">
                  <c:v>15307</c:v>
                </c:pt>
                <c:pt idx="713">
                  <c:v>15354</c:v>
                </c:pt>
                <c:pt idx="714">
                  <c:v>15289</c:v>
                </c:pt>
                <c:pt idx="715">
                  <c:v>15382</c:v>
                </c:pt>
                <c:pt idx="716">
                  <c:v>15336</c:v>
                </c:pt>
                <c:pt idx="717">
                  <c:v>15294</c:v>
                </c:pt>
                <c:pt idx="718">
                  <c:v>15422</c:v>
                </c:pt>
                <c:pt idx="719">
                  <c:v>15347</c:v>
                </c:pt>
                <c:pt idx="720">
                  <c:v>15437</c:v>
                </c:pt>
                <c:pt idx="721">
                  <c:v>15457</c:v>
                </c:pt>
                <c:pt idx="722">
                  <c:v>15374</c:v>
                </c:pt>
                <c:pt idx="723">
                  <c:v>15409</c:v>
                </c:pt>
                <c:pt idx="724">
                  <c:v>15338</c:v>
                </c:pt>
                <c:pt idx="725">
                  <c:v>15439</c:v>
                </c:pt>
                <c:pt idx="726">
                  <c:v>15557</c:v>
                </c:pt>
                <c:pt idx="727">
                  <c:v>15561</c:v>
                </c:pt>
                <c:pt idx="728">
                  <c:v>15585</c:v>
                </c:pt>
                <c:pt idx="729">
                  <c:v>15584</c:v>
                </c:pt>
                <c:pt idx="730">
                  <c:v>15652</c:v>
                </c:pt>
                <c:pt idx="731">
                  <c:v>15615</c:v>
                </c:pt>
                <c:pt idx="732">
                  <c:v>15699</c:v>
                </c:pt>
                <c:pt idx="733">
                  <c:v>15686</c:v>
                </c:pt>
                <c:pt idx="734">
                  <c:v>15702</c:v>
                </c:pt>
                <c:pt idx="735">
                  <c:v>15703</c:v>
                </c:pt>
                <c:pt idx="736">
                  <c:v>15749</c:v>
                </c:pt>
                <c:pt idx="737">
                  <c:v>15787</c:v>
                </c:pt>
                <c:pt idx="738">
                  <c:v>15779</c:v>
                </c:pt>
                <c:pt idx="739">
                  <c:v>15836</c:v>
                </c:pt>
                <c:pt idx="740">
                  <c:v>15780</c:v>
                </c:pt>
                <c:pt idx="741">
                  <c:v>15798</c:v>
                </c:pt>
                <c:pt idx="742">
                  <c:v>15893</c:v>
                </c:pt>
                <c:pt idx="743">
                  <c:v>15899</c:v>
                </c:pt>
                <c:pt idx="744">
                  <c:v>15834</c:v>
                </c:pt>
                <c:pt idx="745">
                  <c:v>15914</c:v>
                </c:pt>
                <c:pt idx="746">
                  <c:v>15956</c:v>
                </c:pt>
                <c:pt idx="747">
                  <c:v>15916</c:v>
                </c:pt>
                <c:pt idx="748">
                  <c:v>16014</c:v>
                </c:pt>
                <c:pt idx="749">
                  <c:v>16009</c:v>
                </c:pt>
                <c:pt idx="750">
                  <c:v>16034</c:v>
                </c:pt>
                <c:pt idx="751">
                  <c:v>16048</c:v>
                </c:pt>
                <c:pt idx="752">
                  <c:v>16073</c:v>
                </c:pt>
                <c:pt idx="753">
                  <c:v>16017</c:v>
                </c:pt>
                <c:pt idx="754">
                  <c:v>16060</c:v>
                </c:pt>
                <c:pt idx="755">
                  <c:v>16114</c:v>
                </c:pt>
                <c:pt idx="756">
                  <c:v>16057</c:v>
                </c:pt>
                <c:pt idx="757">
                  <c:v>16132</c:v>
                </c:pt>
                <c:pt idx="758">
                  <c:v>16139</c:v>
                </c:pt>
                <c:pt idx="759">
                  <c:v>16195</c:v>
                </c:pt>
                <c:pt idx="760">
                  <c:v>16308</c:v>
                </c:pt>
                <c:pt idx="761">
                  <c:v>16338</c:v>
                </c:pt>
                <c:pt idx="762">
                  <c:v>16357</c:v>
                </c:pt>
                <c:pt idx="763">
                  <c:v>16322</c:v>
                </c:pt>
                <c:pt idx="764">
                  <c:v>16385</c:v>
                </c:pt>
                <c:pt idx="765">
                  <c:v>16346</c:v>
                </c:pt>
                <c:pt idx="766">
                  <c:v>16493</c:v>
                </c:pt>
                <c:pt idx="767">
                  <c:v>16512</c:v>
                </c:pt>
                <c:pt idx="768">
                  <c:v>16505</c:v>
                </c:pt>
                <c:pt idx="769">
                  <c:v>16514</c:v>
                </c:pt>
                <c:pt idx="770">
                  <c:v>16578</c:v>
                </c:pt>
                <c:pt idx="771">
                  <c:v>16594</c:v>
                </c:pt>
                <c:pt idx="772">
                  <c:v>16599</c:v>
                </c:pt>
                <c:pt idx="773">
                  <c:v>16631</c:v>
                </c:pt>
                <c:pt idx="774">
                  <c:v>16645</c:v>
                </c:pt>
                <c:pt idx="775">
                  <c:v>16670</c:v>
                </c:pt>
                <c:pt idx="776">
                  <c:v>16697</c:v>
                </c:pt>
                <c:pt idx="777">
                  <c:v>16686</c:v>
                </c:pt>
                <c:pt idx="778">
                  <c:v>16798</c:v>
                </c:pt>
                <c:pt idx="779">
                  <c:v>16844</c:v>
                </c:pt>
                <c:pt idx="780">
                  <c:v>16843</c:v>
                </c:pt>
                <c:pt idx="781">
                  <c:v>16851</c:v>
                </c:pt>
                <c:pt idx="782">
                  <c:v>16868</c:v>
                </c:pt>
                <c:pt idx="783">
                  <c:v>16924</c:v>
                </c:pt>
                <c:pt idx="784">
                  <c:v>16928</c:v>
                </c:pt>
                <c:pt idx="785">
                  <c:v>16975</c:v>
                </c:pt>
                <c:pt idx="786">
                  <c:v>16931</c:v>
                </c:pt>
                <c:pt idx="787">
                  <c:v>16949</c:v>
                </c:pt>
                <c:pt idx="788">
                  <c:v>16952</c:v>
                </c:pt>
                <c:pt idx="789">
                  <c:v>17012</c:v>
                </c:pt>
                <c:pt idx="790">
                  <c:v>16989</c:v>
                </c:pt>
                <c:pt idx="791">
                  <c:v>17010</c:v>
                </c:pt>
                <c:pt idx="792">
                  <c:v>17006</c:v>
                </c:pt>
                <c:pt idx="793">
                  <c:v>17036</c:v>
                </c:pt>
                <c:pt idx="794">
                  <c:v>17106</c:v>
                </c:pt>
                <c:pt idx="795">
                  <c:v>17182</c:v>
                </c:pt>
                <c:pt idx="796">
                  <c:v>17192</c:v>
                </c:pt>
                <c:pt idx="797">
                  <c:v>17205</c:v>
                </c:pt>
                <c:pt idx="798">
                  <c:v>17194</c:v>
                </c:pt>
                <c:pt idx="799">
                  <c:v>17226</c:v>
                </c:pt>
                <c:pt idx="800">
                  <c:v>17273</c:v>
                </c:pt>
                <c:pt idx="801">
                  <c:v>17256</c:v>
                </c:pt>
                <c:pt idx="802">
                  <c:v>17337</c:v>
                </c:pt>
                <c:pt idx="803">
                  <c:v>17294</c:v>
                </c:pt>
                <c:pt idx="804">
                  <c:v>17349</c:v>
                </c:pt>
                <c:pt idx="805">
                  <c:v>17404</c:v>
                </c:pt>
                <c:pt idx="806">
                  <c:v>17434</c:v>
                </c:pt>
                <c:pt idx="807">
                  <c:v>17423</c:v>
                </c:pt>
                <c:pt idx="808">
                  <c:v>17447</c:v>
                </c:pt>
                <c:pt idx="809">
                  <c:v>17473</c:v>
                </c:pt>
                <c:pt idx="810">
                  <c:v>17481</c:v>
                </c:pt>
                <c:pt idx="811">
                  <c:v>17480</c:v>
                </c:pt>
                <c:pt idx="812">
                  <c:v>17534</c:v>
                </c:pt>
                <c:pt idx="813">
                  <c:v>17500</c:v>
                </c:pt>
                <c:pt idx="814">
                  <c:v>17554</c:v>
                </c:pt>
                <c:pt idx="815">
                  <c:v>17582</c:v>
                </c:pt>
                <c:pt idx="816">
                  <c:v>17659</c:v>
                </c:pt>
                <c:pt idx="817">
                  <c:v>17691</c:v>
                </c:pt>
                <c:pt idx="818">
                  <c:v>17701</c:v>
                </c:pt>
                <c:pt idx="819">
                  <c:v>17713</c:v>
                </c:pt>
                <c:pt idx="820">
                  <c:v>17731</c:v>
                </c:pt>
                <c:pt idx="821">
                  <c:v>17765</c:v>
                </c:pt>
                <c:pt idx="822">
                  <c:v>17705</c:v>
                </c:pt>
                <c:pt idx="823">
                  <c:v>17716</c:v>
                </c:pt>
                <c:pt idx="824">
                  <c:v>17784</c:v>
                </c:pt>
                <c:pt idx="825">
                  <c:v>17780</c:v>
                </c:pt>
                <c:pt idx="826">
                  <c:v>17774</c:v>
                </c:pt>
                <c:pt idx="827">
                  <c:v>17762</c:v>
                </c:pt>
                <c:pt idx="828">
                  <c:v>17845</c:v>
                </c:pt>
                <c:pt idx="829">
                  <c:v>17836</c:v>
                </c:pt>
                <c:pt idx="830">
                  <c:v>17885</c:v>
                </c:pt>
                <c:pt idx="831">
                  <c:v>17880</c:v>
                </c:pt>
                <c:pt idx="832">
                  <c:v>17915</c:v>
                </c:pt>
                <c:pt idx="833">
                  <c:v>17903</c:v>
                </c:pt>
                <c:pt idx="834">
                  <c:v>17919</c:v>
                </c:pt>
                <c:pt idx="835">
                  <c:v>17973</c:v>
                </c:pt>
                <c:pt idx="836">
                  <c:v>17989</c:v>
                </c:pt>
                <c:pt idx="837">
                  <c:v>18022</c:v>
                </c:pt>
                <c:pt idx="838">
                  <c:v>17996</c:v>
                </c:pt>
                <c:pt idx="839">
                  <c:v>18001</c:v>
                </c:pt>
                <c:pt idx="840">
                  <c:v>17999</c:v>
                </c:pt>
                <c:pt idx="841">
                  <c:v>18036</c:v>
                </c:pt>
                <c:pt idx="842">
                  <c:v>18108</c:v>
                </c:pt>
                <c:pt idx="843">
                  <c:v>18140</c:v>
                </c:pt>
                <c:pt idx="844">
                  <c:v>18125</c:v>
                </c:pt>
                <c:pt idx="845">
                  <c:v>18166</c:v>
                </c:pt>
                <c:pt idx="846">
                  <c:v>18234</c:v>
                </c:pt>
                <c:pt idx="847">
                  <c:v>18193</c:v>
                </c:pt>
                <c:pt idx="848">
                  <c:v>18163</c:v>
                </c:pt>
                <c:pt idx="849">
                  <c:v>18188</c:v>
                </c:pt>
                <c:pt idx="850">
                  <c:v>18181</c:v>
                </c:pt>
                <c:pt idx="851">
                  <c:v>18290</c:v>
                </c:pt>
                <c:pt idx="852">
                  <c:v>18281</c:v>
                </c:pt>
                <c:pt idx="853">
                  <c:v>18313</c:v>
                </c:pt>
                <c:pt idx="854">
                  <c:v>18310</c:v>
                </c:pt>
                <c:pt idx="855">
                  <c:v>18297</c:v>
                </c:pt>
                <c:pt idx="856">
                  <c:v>18394</c:v>
                </c:pt>
                <c:pt idx="857">
                  <c:v>18422</c:v>
                </c:pt>
                <c:pt idx="858">
                  <c:v>18450</c:v>
                </c:pt>
                <c:pt idx="859">
                  <c:v>18472</c:v>
                </c:pt>
                <c:pt idx="860">
                  <c:v>18496</c:v>
                </c:pt>
                <c:pt idx="861">
                  <c:v>18512</c:v>
                </c:pt>
                <c:pt idx="862">
                  <c:v>18554</c:v>
                </c:pt>
                <c:pt idx="863">
                  <c:v>18591</c:v>
                </c:pt>
                <c:pt idx="864">
                  <c:v>18567</c:v>
                </c:pt>
                <c:pt idx="865">
                  <c:v>18596</c:v>
                </c:pt>
                <c:pt idx="866">
                  <c:v>18597</c:v>
                </c:pt>
                <c:pt idx="867">
                  <c:v>18594</c:v>
                </c:pt>
                <c:pt idx="868">
                  <c:v>18544</c:v>
                </c:pt>
                <c:pt idx="869">
                  <c:v>18647</c:v>
                </c:pt>
                <c:pt idx="870">
                  <c:v>18634</c:v>
                </c:pt>
                <c:pt idx="871">
                  <c:v>18681</c:v>
                </c:pt>
                <c:pt idx="872">
                  <c:v>18608</c:v>
                </c:pt>
                <c:pt idx="873">
                  <c:v>18655</c:v>
                </c:pt>
                <c:pt idx="874">
                  <c:v>18617</c:v>
                </c:pt>
                <c:pt idx="875">
                  <c:v>18737</c:v>
                </c:pt>
                <c:pt idx="876">
                  <c:v>18636</c:v>
                </c:pt>
                <c:pt idx="877">
                  <c:v>18736</c:v>
                </c:pt>
                <c:pt idx="878">
                  <c:v>18754</c:v>
                </c:pt>
                <c:pt idx="879">
                  <c:v>18758</c:v>
                </c:pt>
                <c:pt idx="880">
                  <c:v>18791</c:v>
                </c:pt>
                <c:pt idx="881">
                  <c:v>18820</c:v>
                </c:pt>
                <c:pt idx="882">
                  <c:v>18851</c:v>
                </c:pt>
                <c:pt idx="883">
                  <c:v>18866</c:v>
                </c:pt>
                <c:pt idx="884">
                  <c:v>18830</c:v>
                </c:pt>
                <c:pt idx="885">
                  <c:v>18852</c:v>
                </c:pt>
                <c:pt idx="886">
                  <c:v>18901</c:v>
                </c:pt>
                <c:pt idx="887">
                  <c:v>18905</c:v>
                </c:pt>
                <c:pt idx="888">
                  <c:v>18911</c:v>
                </c:pt>
                <c:pt idx="889">
                  <c:v>18953</c:v>
                </c:pt>
                <c:pt idx="890">
                  <c:v>18943</c:v>
                </c:pt>
                <c:pt idx="891">
                  <c:v>19025</c:v>
                </c:pt>
                <c:pt idx="892">
                  <c:v>19044</c:v>
                </c:pt>
                <c:pt idx="893">
                  <c:v>19020</c:v>
                </c:pt>
                <c:pt idx="894">
                  <c:v>19015</c:v>
                </c:pt>
                <c:pt idx="895">
                  <c:v>19100</c:v>
                </c:pt>
                <c:pt idx="896">
                  <c:v>19096</c:v>
                </c:pt>
                <c:pt idx="897">
                  <c:v>19102</c:v>
                </c:pt>
                <c:pt idx="898">
                  <c:v>19099</c:v>
                </c:pt>
                <c:pt idx="899">
                  <c:v>19097</c:v>
                </c:pt>
                <c:pt idx="900">
                  <c:v>19183</c:v>
                </c:pt>
                <c:pt idx="901">
                  <c:v>19150</c:v>
                </c:pt>
                <c:pt idx="902">
                  <c:v>19256</c:v>
                </c:pt>
                <c:pt idx="903">
                  <c:v>19335</c:v>
                </c:pt>
                <c:pt idx="904">
                  <c:v>19350</c:v>
                </c:pt>
                <c:pt idx="905">
                  <c:v>19387</c:v>
                </c:pt>
                <c:pt idx="906">
                  <c:v>19351</c:v>
                </c:pt>
                <c:pt idx="907">
                  <c:v>19422</c:v>
                </c:pt>
                <c:pt idx="908">
                  <c:v>19372</c:v>
                </c:pt>
                <c:pt idx="909">
                  <c:v>19368</c:v>
                </c:pt>
                <c:pt idx="910">
                  <c:v>19452</c:v>
                </c:pt>
                <c:pt idx="911">
                  <c:v>19375</c:v>
                </c:pt>
                <c:pt idx="912">
                  <c:v>19417</c:v>
                </c:pt>
                <c:pt idx="913">
                  <c:v>19494</c:v>
                </c:pt>
                <c:pt idx="914">
                  <c:v>19468</c:v>
                </c:pt>
                <c:pt idx="915">
                  <c:v>19425</c:v>
                </c:pt>
                <c:pt idx="916">
                  <c:v>19450</c:v>
                </c:pt>
                <c:pt idx="917">
                  <c:v>19483</c:v>
                </c:pt>
                <c:pt idx="918">
                  <c:v>19593</c:v>
                </c:pt>
                <c:pt idx="919">
                  <c:v>19477</c:v>
                </c:pt>
                <c:pt idx="920">
                  <c:v>19621</c:v>
                </c:pt>
                <c:pt idx="921">
                  <c:v>19579</c:v>
                </c:pt>
                <c:pt idx="922">
                  <c:v>19587</c:v>
                </c:pt>
                <c:pt idx="923">
                  <c:v>19653</c:v>
                </c:pt>
                <c:pt idx="924">
                  <c:v>19649</c:v>
                </c:pt>
                <c:pt idx="925">
                  <c:v>19647</c:v>
                </c:pt>
                <c:pt idx="926">
                  <c:v>19684</c:v>
                </c:pt>
                <c:pt idx="927">
                  <c:v>19704</c:v>
                </c:pt>
                <c:pt idx="928">
                  <c:v>19706</c:v>
                </c:pt>
                <c:pt idx="929">
                  <c:v>19718</c:v>
                </c:pt>
                <c:pt idx="930">
                  <c:v>19741</c:v>
                </c:pt>
                <c:pt idx="931">
                  <c:v>19763</c:v>
                </c:pt>
                <c:pt idx="932">
                  <c:v>19719</c:v>
                </c:pt>
                <c:pt idx="933">
                  <c:v>19733</c:v>
                </c:pt>
                <c:pt idx="934">
                  <c:v>19829</c:v>
                </c:pt>
                <c:pt idx="935">
                  <c:v>19761</c:v>
                </c:pt>
                <c:pt idx="936">
                  <c:v>19850</c:v>
                </c:pt>
                <c:pt idx="937">
                  <c:v>19887</c:v>
                </c:pt>
                <c:pt idx="938">
                  <c:v>19820</c:v>
                </c:pt>
                <c:pt idx="939">
                  <c:v>19845</c:v>
                </c:pt>
                <c:pt idx="940">
                  <c:v>19884</c:v>
                </c:pt>
                <c:pt idx="941">
                  <c:v>19993</c:v>
                </c:pt>
                <c:pt idx="942">
                  <c:v>19930</c:v>
                </c:pt>
                <c:pt idx="943">
                  <c:v>20004</c:v>
                </c:pt>
                <c:pt idx="944">
                  <c:v>20029</c:v>
                </c:pt>
                <c:pt idx="945">
                  <c:v>20042</c:v>
                </c:pt>
                <c:pt idx="946">
                  <c:v>20047</c:v>
                </c:pt>
                <c:pt idx="947">
                  <c:v>20088</c:v>
                </c:pt>
                <c:pt idx="948">
                  <c:v>20083</c:v>
                </c:pt>
                <c:pt idx="949">
                  <c:v>20211</c:v>
                </c:pt>
                <c:pt idx="950">
                  <c:v>20223</c:v>
                </c:pt>
                <c:pt idx="951">
                  <c:v>20230</c:v>
                </c:pt>
                <c:pt idx="952">
                  <c:v>20249</c:v>
                </c:pt>
                <c:pt idx="953">
                  <c:v>20228</c:v>
                </c:pt>
                <c:pt idx="954">
                  <c:v>20268</c:v>
                </c:pt>
                <c:pt idx="955">
                  <c:v>20328</c:v>
                </c:pt>
                <c:pt idx="956">
                  <c:v>20344</c:v>
                </c:pt>
                <c:pt idx="957">
                  <c:v>20358</c:v>
                </c:pt>
                <c:pt idx="958">
                  <c:v>20436</c:v>
                </c:pt>
                <c:pt idx="959">
                  <c:v>20374</c:v>
                </c:pt>
                <c:pt idx="960">
                  <c:v>20410</c:v>
                </c:pt>
                <c:pt idx="961">
                  <c:v>20411</c:v>
                </c:pt>
                <c:pt idx="962">
                  <c:v>20424</c:v>
                </c:pt>
                <c:pt idx="963">
                  <c:v>20465</c:v>
                </c:pt>
                <c:pt idx="964">
                  <c:v>20484</c:v>
                </c:pt>
                <c:pt idx="965">
                  <c:v>20521</c:v>
                </c:pt>
                <c:pt idx="966">
                  <c:v>20540</c:v>
                </c:pt>
                <c:pt idx="967">
                  <c:v>20440</c:v>
                </c:pt>
                <c:pt idx="968">
                  <c:v>20482</c:v>
                </c:pt>
                <c:pt idx="969">
                  <c:v>20477</c:v>
                </c:pt>
                <c:pt idx="970">
                  <c:v>20502</c:v>
                </c:pt>
                <c:pt idx="971">
                  <c:v>20525</c:v>
                </c:pt>
                <c:pt idx="972">
                  <c:v>20559</c:v>
                </c:pt>
                <c:pt idx="973">
                  <c:v>20618</c:v>
                </c:pt>
                <c:pt idx="974">
                  <c:v>20585</c:v>
                </c:pt>
                <c:pt idx="975">
                  <c:v>20675</c:v>
                </c:pt>
                <c:pt idx="976">
                  <c:v>20625</c:v>
                </c:pt>
                <c:pt idx="977">
                  <c:v>20742</c:v>
                </c:pt>
                <c:pt idx="978">
                  <c:v>20766</c:v>
                </c:pt>
                <c:pt idx="979">
                  <c:v>20790</c:v>
                </c:pt>
                <c:pt idx="980">
                  <c:v>20820</c:v>
                </c:pt>
                <c:pt idx="981">
                  <c:v>20821</c:v>
                </c:pt>
                <c:pt idx="982">
                  <c:v>20852</c:v>
                </c:pt>
                <c:pt idx="983">
                  <c:v>20856</c:v>
                </c:pt>
                <c:pt idx="984">
                  <c:v>20818</c:v>
                </c:pt>
                <c:pt idx="985">
                  <c:v>20904</c:v>
                </c:pt>
                <c:pt idx="986">
                  <c:v>20913</c:v>
                </c:pt>
                <c:pt idx="987">
                  <c:v>20960</c:v>
                </c:pt>
                <c:pt idx="988">
                  <c:v>20929</c:v>
                </c:pt>
                <c:pt idx="989">
                  <c:v>20999</c:v>
                </c:pt>
                <c:pt idx="990">
                  <c:v>21018</c:v>
                </c:pt>
                <c:pt idx="991">
                  <c:v>20980</c:v>
                </c:pt>
                <c:pt idx="992">
                  <c:v>21057</c:v>
                </c:pt>
                <c:pt idx="993">
                  <c:v>21002</c:v>
                </c:pt>
                <c:pt idx="994">
                  <c:v>21045</c:v>
                </c:pt>
                <c:pt idx="995">
                  <c:v>21082</c:v>
                </c:pt>
                <c:pt idx="996">
                  <c:v>21109</c:v>
                </c:pt>
                <c:pt idx="997">
                  <c:v>21178</c:v>
                </c:pt>
                <c:pt idx="998">
                  <c:v>21089</c:v>
                </c:pt>
                <c:pt idx="999">
                  <c:v>21179</c:v>
                </c:pt>
                <c:pt idx="1000">
                  <c:v>21092</c:v>
                </c:pt>
                <c:pt idx="1001">
                  <c:v>21160</c:v>
                </c:pt>
                <c:pt idx="1002">
                  <c:v>21157</c:v>
                </c:pt>
                <c:pt idx="1003">
                  <c:v>21158</c:v>
                </c:pt>
                <c:pt idx="1004">
                  <c:v>21284</c:v>
                </c:pt>
                <c:pt idx="1005">
                  <c:v>21180</c:v>
                </c:pt>
                <c:pt idx="1006">
                  <c:v>21250</c:v>
                </c:pt>
                <c:pt idx="1007">
                  <c:v>21300</c:v>
                </c:pt>
                <c:pt idx="1008">
                  <c:v>21294</c:v>
                </c:pt>
                <c:pt idx="1009">
                  <c:v>21295</c:v>
                </c:pt>
                <c:pt idx="1010">
                  <c:v>21363</c:v>
                </c:pt>
                <c:pt idx="1011">
                  <c:v>21340</c:v>
                </c:pt>
                <c:pt idx="1012">
                  <c:v>21366</c:v>
                </c:pt>
                <c:pt idx="1013">
                  <c:v>21384</c:v>
                </c:pt>
                <c:pt idx="1014">
                  <c:v>21398</c:v>
                </c:pt>
                <c:pt idx="1015">
                  <c:v>21432</c:v>
                </c:pt>
                <c:pt idx="1016">
                  <c:v>21467</c:v>
                </c:pt>
                <c:pt idx="1017">
                  <c:v>21448</c:v>
                </c:pt>
                <c:pt idx="1018">
                  <c:v>21479</c:v>
                </c:pt>
                <c:pt idx="1019">
                  <c:v>21465</c:v>
                </c:pt>
                <c:pt idx="1020">
                  <c:v>21512</c:v>
                </c:pt>
                <c:pt idx="1021">
                  <c:v>21498</c:v>
                </c:pt>
                <c:pt idx="1022">
                  <c:v>21535</c:v>
                </c:pt>
                <c:pt idx="1023">
                  <c:v>21516</c:v>
                </c:pt>
                <c:pt idx="1024">
                  <c:v>21524</c:v>
                </c:pt>
                <c:pt idx="1025">
                  <c:v>21566</c:v>
                </c:pt>
                <c:pt idx="1026">
                  <c:v>21554</c:v>
                </c:pt>
                <c:pt idx="1027">
                  <c:v>21530</c:v>
                </c:pt>
                <c:pt idx="1028">
                  <c:v>21457</c:v>
                </c:pt>
                <c:pt idx="1029">
                  <c:v>21646</c:v>
                </c:pt>
                <c:pt idx="1030">
                  <c:v>21527</c:v>
                </c:pt>
                <c:pt idx="1031">
                  <c:v>21614</c:v>
                </c:pt>
                <c:pt idx="1032">
                  <c:v>21743</c:v>
                </c:pt>
                <c:pt idx="1033">
                  <c:v>21780</c:v>
                </c:pt>
                <c:pt idx="1034">
                  <c:v>21798</c:v>
                </c:pt>
                <c:pt idx="1035">
                  <c:v>21777</c:v>
                </c:pt>
                <c:pt idx="1036">
                  <c:v>22001</c:v>
                </c:pt>
                <c:pt idx="1037">
                  <c:v>22064</c:v>
                </c:pt>
                <c:pt idx="1038">
                  <c:v>22081</c:v>
                </c:pt>
                <c:pt idx="1039">
                  <c:v>22080</c:v>
                </c:pt>
                <c:pt idx="1040">
                  <c:v>22127</c:v>
                </c:pt>
                <c:pt idx="1041">
                  <c:v>22130</c:v>
                </c:pt>
                <c:pt idx="1042">
                  <c:v>22144</c:v>
                </c:pt>
                <c:pt idx="1043">
                  <c:v>22168</c:v>
                </c:pt>
                <c:pt idx="1044">
                  <c:v>22171</c:v>
                </c:pt>
                <c:pt idx="1045">
                  <c:v>22236</c:v>
                </c:pt>
                <c:pt idx="1046">
                  <c:v>22317</c:v>
                </c:pt>
                <c:pt idx="1047">
                  <c:v>22312</c:v>
                </c:pt>
                <c:pt idx="1048">
                  <c:v>22331</c:v>
                </c:pt>
                <c:pt idx="1049">
                  <c:v>22344</c:v>
                </c:pt>
                <c:pt idx="1050">
                  <c:v>22345</c:v>
                </c:pt>
                <c:pt idx="1051">
                  <c:v>22371</c:v>
                </c:pt>
                <c:pt idx="1052">
                  <c:v>22401</c:v>
                </c:pt>
                <c:pt idx="1053">
                  <c:v>22441</c:v>
                </c:pt>
                <c:pt idx="1054">
                  <c:v>22384</c:v>
                </c:pt>
                <c:pt idx="1055">
                  <c:v>22440</c:v>
                </c:pt>
                <c:pt idx="1056">
                  <c:v>22445</c:v>
                </c:pt>
                <c:pt idx="1057">
                  <c:v>22511</c:v>
                </c:pt>
                <c:pt idx="1058">
                  <c:v>22535</c:v>
                </c:pt>
                <c:pt idx="1059">
                  <c:v>22572</c:v>
                </c:pt>
                <c:pt idx="1060">
                  <c:v>22575</c:v>
                </c:pt>
                <c:pt idx="1061">
                  <c:v>22568</c:v>
                </c:pt>
                <c:pt idx="1062">
                  <c:v>22639</c:v>
                </c:pt>
                <c:pt idx="1063">
                  <c:v>22652</c:v>
                </c:pt>
                <c:pt idx="1064">
                  <c:v>22695</c:v>
                </c:pt>
                <c:pt idx="1065">
                  <c:v>22738</c:v>
                </c:pt>
                <c:pt idx="1066">
                  <c:v>22732</c:v>
                </c:pt>
                <c:pt idx="1067">
                  <c:v>22786</c:v>
                </c:pt>
                <c:pt idx="1068">
                  <c:v>22806</c:v>
                </c:pt>
                <c:pt idx="1069">
                  <c:v>22766</c:v>
                </c:pt>
                <c:pt idx="1070">
                  <c:v>22765</c:v>
                </c:pt>
                <c:pt idx="1071">
                  <c:v>22802</c:v>
                </c:pt>
                <c:pt idx="1072">
                  <c:v>22785</c:v>
                </c:pt>
                <c:pt idx="1073">
                  <c:v>22888</c:v>
                </c:pt>
                <c:pt idx="1074">
                  <c:v>22894</c:v>
                </c:pt>
                <c:pt idx="1075">
                  <c:v>22952</c:v>
                </c:pt>
                <c:pt idx="1076">
                  <c:v>22992</c:v>
                </c:pt>
                <c:pt idx="1077">
                  <c:v>22990</c:v>
                </c:pt>
                <c:pt idx="1078">
                  <c:v>23024</c:v>
                </c:pt>
                <c:pt idx="1079">
                  <c:v>23010</c:v>
                </c:pt>
                <c:pt idx="1080">
                  <c:v>22999</c:v>
                </c:pt>
                <c:pt idx="1081">
                  <c:v>23083</c:v>
                </c:pt>
                <c:pt idx="1082">
                  <c:v>23119</c:v>
                </c:pt>
                <c:pt idx="1083">
                  <c:v>23132</c:v>
                </c:pt>
                <c:pt idx="1084">
                  <c:v>23141</c:v>
                </c:pt>
                <c:pt idx="1085">
                  <c:v>23138</c:v>
                </c:pt>
                <c:pt idx="1086">
                  <c:v>23205</c:v>
                </c:pt>
                <c:pt idx="1087">
                  <c:v>23167</c:v>
                </c:pt>
                <c:pt idx="1088">
                  <c:v>23198</c:v>
                </c:pt>
                <c:pt idx="1089">
                  <c:v>23257</c:v>
                </c:pt>
                <c:pt idx="1090">
                  <c:v>23314</c:v>
                </c:pt>
                <c:pt idx="1091">
                  <c:v>23325</c:v>
                </c:pt>
                <c:pt idx="1092">
                  <c:v>23345</c:v>
                </c:pt>
                <c:pt idx="1093">
                  <c:v>23332</c:v>
                </c:pt>
                <c:pt idx="1094">
                  <c:v>23390</c:v>
                </c:pt>
                <c:pt idx="1095">
                  <c:v>23435</c:v>
                </c:pt>
                <c:pt idx="1096">
                  <c:v>23692</c:v>
                </c:pt>
                <c:pt idx="1097">
                  <c:v>23712</c:v>
                </c:pt>
                <c:pt idx="1098">
                  <c:v>23759</c:v>
                </c:pt>
                <c:pt idx="1099">
                  <c:v>23756</c:v>
                </c:pt>
                <c:pt idx="1100">
                  <c:v>23783</c:v>
                </c:pt>
                <c:pt idx="1101">
                  <c:v>23810</c:v>
                </c:pt>
                <c:pt idx="1102">
                  <c:v>23780</c:v>
                </c:pt>
                <c:pt idx="1103">
                  <c:v>23840</c:v>
                </c:pt>
                <c:pt idx="1104">
                  <c:v>23801</c:v>
                </c:pt>
                <c:pt idx="1105">
                  <c:v>23915</c:v>
                </c:pt>
                <c:pt idx="1106">
                  <c:v>23820</c:v>
                </c:pt>
                <c:pt idx="1107">
                  <c:v>23917</c:v>
                </c:pt>
                <c:pt idx="1108">
                  <c:v>23992</c:v>
                </c:pt>
                <c:pt idx="1109">
                  <c:v>23988</c:v>
                </c:pt>
                <c:pt idx="1110">
                  <c:v>24018</c:v>
                </c:pt>
                <c:pt idx="1111">
                  <c:v>24001</c:v>
                </c:pt>
                <c:pt idx="1112">
                  <c:v>24065</c:v>
                </c:pt>
                <c:pt idx="1113">
                  <c:v>24090</c:v>
                </c:pt>
                <c:pt idx="1114">
                  <c:v>24140</c:v>
                </c:pt>
                <c:pt idx="1115">
                  <c:v>24134</c:v>
                </c:pt>
                <c:pt idx="1116">
                  <c:v>24157</c:v>
                </c:pt>
                <c:pt idx="1117">
                  <c:v>24143</c:v>
                </c:pt>
                <c:pt idx="1118">
                  <c:v>24202</c:v>
                </c:pt>
                <c:pt idx="1119">
                  <c:v>24205</c:v>
                </c:pt>
                <c:pt idx="1120">
                  <c:v>24211</c:v>
                </c:pt>
                <c:pt idx="1121">
                  <c:v>24263</c:v>
                </c:pt>
                <c:pt idx="1122">
                  <c:v>24251</c:v>
                </c:pt>
                <c:pt idx="1123">
                  <c:v>24296</c:v>
                </c:pt>
                <c:pt idx="1124">
                  <c:v>24331</c:v>
                </c:pt>
                <c:pt idx="1125">
                  <c:v>24338</c:v>
                </c:pt>
                <c:pt idx="1126">
                  <c:v>24389</c:v>
                </c:pt>
                <c:pt idx="1127">
                  <c:v>24381</c:v>
                </c:pt>
                <c:pt idx="1128">
                  <c:v>24386</c:v>
                </c:pt>
                <c:pt idx="1129">
                  <c:v>24393</c:v>
                </c:pt>
                <c:pt idx="1130">
                  <c:v>24414</c:v>
                </c:pt>
                <c:pt idx="1131">
                  <c:v>24428</c:v>
                </c:pt>
                <c:pt idx="1132">
                  <c:v>24437</c:v>
                </c:pt>
                <c:pt idx="1133">
                  <c:v>24431</c:v>
                </c:pt>
                <c:pt idx="1134">
                  <c:v>24468</c:v>
                </c:pt>
                <c:pt idx="1135">
                  <c:v>24466</c:v>
                </c:pt>
                <c:pt idx="1136">
                  <c:v>24496</c:v>
                </c:pt>
                <c:pt idx="1137">
                  <c:v>24527</c:v>
                </c:pt>
                <c:pt idx="1138">
                  <c:v>24543</c:v>
                </c:pt>
                <c:pt idx="1139">
                  <c:v>24595</c:v>
                </c:pt>
                <c:pt idx="1140">
                  <c:v>24609</c:v>
                </c:pt>
                <c:pt idx="1141">
                  <c:v>24613</c:v>
                </c:pt>
                <c:pt idx="1142">
                  <c:v>24656</c:v>
                </c:pt>
                <c:pt idx="1143">
                  <c:v>24660</c:v>
                </c:pt>
                <c:pt idx="1144">
                  <c:v>24711</c:v>
                </c:pt>
                <c:pt idx="1145">
                  <c:v>24736</c:v>
                </c:pt>
                <c:pt idx="1146">
                  <c:v>24732</c:v>
                </c:pt>
                <c:pt idx="1147">
                  <c:v>24745</c:v>
                </c:pt>
                <c:pt idx="1148">
                  <c:v>24759</c:v>
                </c:pt>
                <c:pt idx="1149">
                  <c:v>24826</c:v>
                </c:pt>
                <c:pt idx="1150">
                  <c:v>24861</c:v>
                </c:pt>
                <c:pt idx="1151">
                  <c:v>24866</c:v>
                </c:pt>
                <c:pt idx="1152">
                  <c:v>24869</c:v>
                </c:pt>
                <c:pt idx="1153">
                  <c:v>24961</c:v>
                </c:pt>
                <c:pt idx="1154">
                  <c:v>25030</c:v>
                </c:pt>
                <c:pt idx="1155">
                  <c:v>25038</c:v>
                </c:pt>
                <c:pt idx="1156">
                  <c:v>25072</c:v>
                </c:pt>
                <c:pt idx="1157">
                  <c:v>25025</c:v>
                </c:pt>
                <c:pt idx="1158">
                  <c:v>25076</c:v>
                </c:pt>
                <c:pt idx="1159">
                  <c:v>25126</c:v>
                </c:pt>
                <c:pt idx="1160">
                  <c:v>25151</c:v>
                </c:pt>
                <c:pt idx="1161">
                  <c:v>25146</c:v>
                </c:pt>
                <c:pt idx="1162">
                  <c:v>25201</c:v>
                </c:pt>
                <c:pt idx="1163">
                  <c:v>25194</c:v>
                </c:pt>
                <c:pt idx="1164">
                  <c:v>25220</c:v>
                </c:pt>
                <c:pt idx="1165">
                  <c:v>25234</c:v>
                </c:pt>
                <c:pt idx="1166">
                  <c:v>25241</c:v>
                </c:pt>
                <c:pt idx="1167">
                  <c:v>25271</c:v>
                </c:pt>
                <c:pt idx="1168">
                  <c:v>25233</c:v>
                </c:pt>
                <c:pt idx="1169">
                  <c:v>25294</c:v>
                </c:pt>
                <c:pt idx="1170">
                  <c:v>25290</c:v>
                </c:pt>
                <c:pt idx="1171">
                  <c:v>25291</c:v>
                </c:pt>
                <c:pt idx="1172">
                  <c:v>25296</c:v>
                </c:pt>
                <c:pt idx="1173">
                  <c:v>25348</c:v>
                </c:pt>
                <c:pt idx="1174">
                  <c:v>25351</c:v>
                </c:pt>
                <c:pt idx="1175">
                  <c:v>25416</c:v>
                </c:pt>
                <c:pt idx="1176">
                  <c:v>25434</c:v>
                </c:pt>
                <c:pt idx="1177">
                  <c:v>25426</c:v>
                </c:pt>
                <c:pt idx="1178">
                  <c:v>25452</c:v>
                </c:pt>
                <c:pt idx="1179">
                  <c:v>25460</c:v>
                </c:pt>
                <c:pt idx="1180">
                  <c:v>25473</c:v>
                </c:pt>
                <c:pt idx="1181">
                  <c:v>25540</c:v>
                </c:pt>
                <c:pt idx="1182">
                  <c:v>25489</c:v>
                </c:pt>
                <c:pt idx="1183">
                  <c:v>25479</c:v>
                </c:pt>
                <c:pt idx="1184">
                  <c:v>25567</c:v>
                </c:pt>
                <c:pt idx="1185">
                  <c:v>25686</c:v>
                </c:pt>
                <c:pt idx="1186">
                  <c:v>25718</c:v>
                </c:pt>
                <c:pt idx="1187">
                  <c:v>25747</c:v>
                </c:pt>
                <c:pt idx="1188">
                  <c:v>25759</c:v>
                </c:pt>
                <c:pt idx="1189">
                  <c:v>25802</c:v>
                </c:pt>
                <c:pt idx="1190">
                  <c:v>25830</c:v>
                </c:pt>
                <c:pt idx="1191">
                  <c:v>25838</c:v>
                </c:pt>
                <c:pt idx="1192">
                  <c:v>25837</c:v>
                </c:pt>
                <c:pt idx="1193">
                  <c:v>25858</c:v>
                </c:pt>
                <c:pt idx="1194">
                  <c:v>25868</c:v>
                </c:pt>
                <c:pt idx="1195">
                  <c:v>25865</c:v>
                </c:pt>
                <c:pt idx="1196">
                  <c:v>25870</c:v>
                </c:pt>
                <c:pt idx="1197">
                  <c:v>25897</c:v>
                </c:pt>
                <c:pt idx="1198">
                  <c:v>25928</c:v>
                </c:pt>
                <c:pt idx="1199">
                  <c:v>25907</c:v>
                </c:pt>
                <c:pt idx="1200">
                  <c:v>25983</c:v>
                </c:pt>
                <c:pt idx="1201">
                  <c:v>25958</c:v>
                </c:pt>
                <c:pt idx="1202">
                  <c:v>25934</c:v>
                </c:pt>
                <c:pt idx="1203">
                  <c:v>25993</c:v>
                </c:pt>
                <c:pt idx="1204">
                  <c:v>25975</c:v>
                </c:pt>
                <c:pt idx="1205">
                  <c:v>26033</c:v>
                </c:pt>
                <c:pt idx="1206">
                  <c:v>25978</c:v>
                </c:pt>
                <c:pt idx="1207">
                  <c:v>25968</c:v>
                </c:pt>
                <c:pt idx="1208">
                  <c:v>25973</c:v>
                </c:pt>
                <c:pt idx="1209">
                  <c:v>26059</c:v>
                </c:pt>
                <c:pt idx="1210">
                  <c:v>26106</c:v>
                </c:pt>
                <c:pt idx="1211">
                  <c:v>26026</c:v>
                </c:pt>
                <c:pt idx="1212">
                  <c:v>26078</c:v>
                </c:pt>
                <c:pt idx="1213">
                  <c:v>26076</c:v>
                </c:pt>
                <c:pt idx="1214">
                  <c:v>26191</c:v>
                </c:pt>
                <c:pt idx="1215">
                  <c:v>26208</c:v>
                </c:pt>
                <c:pt idx="1216">
                  <c:v>26216</c:v>
                </c:pt>
                <c:pt idx="1217">
                  <c:v>26212</c:v>
                </c:pt>
                <c:pt idx="1218">
                  <c:v>26282</c:v>
                </c:pt>
                <c:pt idx="1219">
                  <c:v>26229</c:v>
                </c:pt>
                <c:pt idx="1220">
                  <c:v>26264</c:v>
                </c:pt>
                <c:pt idx="1221">
                  <c:v>26272</c:v>
                </c:pt>
                <c:pt idx="1222">
                  <c:v>26316</c:v>
                </c:pt>
                <c:pt idx="1223">
                  <c:v>26336</c:v>
                </c:pt>
                <c:pt idx="1224">
                  <c:v>26384</c:v>
                </c:pt>
                <c:pt idx="1225">
                  <c:v>26401</c:v>
                </c:pt>
                <c:pt idx="1226">
                  <c:v>26405</c:v>
                </c:pt>
                <c:pt idx="1227">
                  <c:v>26423</c:v>
                </c:pt>
                <c:pt idx="1228">
                  <c:v>26440</c:v>
                </c:pt>
                <c:pt idx="1229">
                  <c:v>26441</c:v>
                </c:pt>
                <c:pt idx="1230">
                  <c:v>26449</c:v>
                </c:pt>
                <c:pt idx="1231">
                  <c:v>26474</c:v>
                </c:pt>
                <c:pt idx="1232">
                  <c:v>26504</c:v>
                </c:pt>
                <c:pt idx="1233">
                  <c:v>26494</c:v>
                </c:pt>
                <c:pt idx="1234">
                  <c:v>26527</c:v>
                </c:pt>
                <c:pt idx="1235">
                  <c:v>26550</c:v>
                </c:pt>
                <c:pt idx="1236">
                  <c:v>26593</c:v>
                </c:pt>
                <c:pt idx="1237">
                  <c:v>26568</c:v>
                </c:pt>
                <c:pt idx="1238">
                  <c:v>26611</c:v>
                </c:pt>
                <c:pt idx="1239">
                  <c:v>26632</c:v>
                </c:pt>
                <c:pt idx="1240">
                  <c:v>26604</c:v>
                </c:pt>
                <c:pt idx="1241">
                  <c:v>26658</c:v>
                </c:pt>
                <c:pt idx="1242">
                  <c:v>26735</c:v>
                </c:pt>
                <c:pt idx="1243">
                  <c:v>26740</c:v>
                </c:pt>
                <c:pt idx="1244">
                  <c:v>26743</c:v>
                </c:pt>
                <c:pt idx="1245">
                  <c:v>26770</c:v>
                </c:pt>
                <c:pt idx="1246">
                  <c:v>26816</c:v>
                </c:pt>
                <c:pt idx="1247">
                  <c:v>26799</c:v>
                </c:pt>
                <c:pt idx="1248">
                  <c:v>26805</c:v>
                </c:pt>
                <c:pt idx="1249">
                  <c:v>26807</c:v>
                </c:pt>
                <c:pt idx="1250">
                  <c:v>26883</c:v>
                </c:pt>
                <c:pt idx="1251">
                  <c:v>26915</c:v>
                </c:pt>
                <c:pt idx="1252">
                  <c:v>26848</c:v>
                </c:pt>
                <c:pt idx="1253">
                  <c:v>26873</c:v>
                </c:pt>
                <c:pt idx="1254">
                  <c:v>26949</c:v>
                </c:pt>
                <c:pt idx="1255">
                  <c:v>26938</c:v>
                </c:pt>
                <c:pt idx="1256">
                  <c:v>27004</c:v>
                </c:pt>
                <c:pt idx="1257">
                  <c:v>27041</c:v>
                </c:pt>
                <c:pt idx="1258">
                  <c:v>27049</c:v>
                </c:pt>
                <c:pt idx="1259">
                  <c:v>27067</c:v>
                </c:pt>
                <c:pt idx="1260">
                  <c:v>27080</c:v>
                </c:pt>
                <c:pt idx="1261">
                  <c:v>27076</c:v>
                </c:pt>
                <c:pt idx="1262">
                  <c:v>27106</c:v>
                </c:pt>
                <c:pt idx="1263">
                  <c:v>27078</c:v>
                </c:pt>
                <c:pt idx="1264">
                  <c:v>27126</c:v>
                </c:pt>
                <c:pt idx="1265">
                  <c:v>27156</c:v>
                </c:pt>
                <c:pt idx="1266">
                  <c:v>27166</c:v>
                </c:pt>
                <c:pt idx="1267">
                  <c:v>27223</c:v>
                </c:pt>
                <c:pt idx="1268">
                  <c:v>27194</c:v>
                </c:pt>
                <c:pt idx="1269">
                  <c:v>27252</c:v>
                </c:pt>
                <c:pt idx="1270">
                  <c:v>27219</c:v>
                </c:pt>
                <c:pt idx="1271">
                  <c:v>27305</c:v>
                </c:pt>
                <c:pt idx="1272">
                  <c:v>27341</c:v>
                </c:pt>
                <c:pt idx="1273">
                  <c:v>27293</c:v>
                </c:pt>
                <c:pt idx="1274">
                  <c:v>27335</c:v>
                </c:pt>
                <c:pt idx="1275">
                  <c:v>27402</c:v>
                </c:pt>
                <c:pt idx="1276">
                  <c:v>27384</c:v>
                </c:pt>
                <c:pt idx="1277">
                  <c:v>27442</c:v>
                </c:pt>
                <c:pt idx="1278">
                  <c:v>27534</c:v>
                </c:pt>
                <c:pt idx="1279">
                  <c:v>27541</c:v>
                </c:pt>
                <c:pt idx="1280">
                  <c:v>27578</c:v>
                </c:pt>
                <c:pt idx="1281">
                  <c:v>27587</c:v>
                </c:pt>
                <c:pt idx="1282">
                  <c:v>27600</c:v>
                </c:pt>
                <c:pt idx="1283">
                  <c:v>27650</c:v>
                </c:pt>
                <c:pt idx="1284">
                  <c:v>27698</c:v>
                </c:pt>
                <c:pt idx="1285">
                  <c:v>27694</c:v>
                </c:pt>
                <c:pt idx="1286">
                  <c:v>27725</c:v>
                </c:pt>
                <c:pt idx="1287">
                  <c:v>27687</c:v>
                </c:pt>
                <c:pt idx="1288">
                  <c:v>27692</c:v>
                </c:pt>
                <c:pt idx="1289">
                  <c:v>27776</c:v>
                </c:pt>
                <c:pt idx="1290">
                  <c:v>27816</c:v>
                </c:pt>
                <c:pt idx="1291">
                  <c:v>27880</c:v>
                </c:pt>
                <c:pt idx="1292">
                  <c:v>27905</c:v>
                </c:pt>
                <c:pt idx="1293">
                  <c:v>27945</c:v>
                </c:pt>
                <c:pt idx="1294">
                  <c:v>27999</c:v>
                </c:pt>
                <c:pt idx="1295">
                  <c:v>28008</c:v>
                </c:pt>
                <c:pt idx="1296">
                  <c:v>28025</c:v>
                </c:pt>
                <c:pt idx="1297">
                  <c:v>28064</c:v>
                </c:pt>
                <c:pt idx="1298">
                  <c:v>28086</c:v>
                </c:pt>
                <c:pt idx="1299">
                  <c:v>28119</c:v>
                </c:pt>
                <c:pt idx="1300">
                  <c:v>28177</c:v>
                </c:pt>
                <c:pt idx="1301">
                  <c:v>28214</c:v>
                </c:pt>
                <c:pt idx="1302">
                  <c:v>28185</c:v>
                </c:pt>
                <c:pt idx="1303">
                  <c:v>28243</c:v>
                </c:pt>
                <c:pt idx="1304">
                  <c:v>28225</c:v>
                </c:pt>
                <c:pt idx="1305">
                  <c:v>28279</c:v>
                </c:pt>
                <c:pt idx="1306">
                  <c:v>28261</c:v>
                </c:pt>
                <c:pt idx="1307">
                  <c:v>28308</c:v>
                </c:pt>
                <c:pt idx="1308">
                  <c:v>28268</c:v>
                </c:pt>
                <c:pt idx="1309">
                  <c:v>28354</c:v>
                </c:pt>
                <c:pt idx="1310">
                  <c:v>28250</c:v>
                </c:pt>
                <c:pt idx="1311">
                  <c:v>28402</c:v>
                </c:pt>
                <c:pt idx="1312">
                  <c:v>28406</c:v>
                </c:pt>
                <c:pt idx="1313">
                  <c:v>28451</c:v>
                </c:pt>
                <c:pt idx="1314">
                  <c:v>28463</c:v>
                </c:pt>
                <c:pt idx="1315">
                  <c:v>28519</c:v>
                </c:pt>
                <c:pt idx="1316">
                  <c:v>28513</c:v>
                </c:pt>
                <c:pt idx="1317">
                  <c:v>28530</c:v>
                </c:pt>
                <c:pt idx="1318">
                  <c:v>28546</c:v>
                </c:pt>
                <c:pt idx="1319">
                  <c:v>28534</c:v>
                </c:pt>
                <c:pt idx="1320">
                  <c:v>28533</c:v>
                </c:pt>
                <c:pt idx="1321">
                  <c:v>28625</c:v>
                </c:pt>
                <c:pt idx="1322">
                  <c:v>28708</c:v>
                </c:pt>
                <c:pt idx="1323">
                  <c:v>28735</c:v>
                </c:pt>
                <c:pt idx="1324">
                  <c:v>28760</c:v>
                </c:pt>
                <c:pt idx="1325">
                  <c:v>28752</c:v>
                </c:pt>
                <c:pt idx="1326">
                  <c:v>28804</c:v>
                </c:pt>
                <c:pt idx="1327">
                  <c:v>28788</c:v>
                </c:pt>
                <c:pt idx="1328">
                  <c:v>28792</c:v>
                </c:pt>
                <c:pt idx="1329">
                  <c:v>28818</c:v>
                </c:pt>
                <c:pt idx="1330">
                  <c:v>28868</c:v>
                </c:pt>
                <c:pt idx="1331">
                  <c:v>28787</c:v>
                </c:pt>
                <c:pt idx="1332">
                  <c:v>28893</c:v>
                </c:pt>
                <c:pt idx="1333">
                  <c:v>28898</c:v>
                </c:pt>
                <c:pt idx="1334">
                  <c:v>28947</c:v>
                </c:pt>
                <c:pt idx="1335">
                  <c:v>28999</c:v>
                </c:pt>
                <c:pt idx="1336">
                  <c:v>29033</c:v>
                </c:pt>
                <c:pt idx="1337">
                  <c:v>28930</c:v>
                </c:pt>
                <c:pt idx="1338">
                  <c:v>28991</c:v>
                </c:pt>
                <c:pt idx="1339">
                  <c:v>29045</c:v>
                </c:pt>
                <c:pt idx="1340">
                  <c:v>29025</c:v>
                </c:pt>
                <c:pt idx="1341">
                  <c:v>29085</c:v>
                </c:pt>
                <c:pt idx="1342">
                  <c:v>29052</c:v>
                </c:pt>
                <c:pt idx="1343">
                  <c:v>29105</c:v>
                </c:pt>
                <c:pt idx="1344">
                  <c:v>29077</c:v>
                </c:pt>
                <c:pt idx="1345">
                  <c:v>29090</c:v>
                </c:pt>
                <c:pt idx="1346">
                  <c:v>29140</c:v>
                </c:pt>
                <c:pt idx="1347">
                  <c:v>29120</c:v>
                </c:pt>
                <c:pt idx="1348">
                  <c:v>29152</c:v>
                </c:pt>
                <c:pt idx="1349">
                  <c:v>29242</c:v>
                </c:pt>
                <c:pt idx="1350">
                  <c:v>29320</c:v>
                </c:pt>
                <c:pt idx="1351">
                  <c:v>29337</c:v>
                </c:pt>
                <c:pt idx="1352">
                  <c:v>29323</c:v>
                </c:pt>
                <c:pt idx="1353">
                  <c:v>29374</c:v>
                </c:pt>
                <c:pt idx="1354">
                  <c:v>29347</c:v>
                </c:pt>
                <c:pt idx="1355">
                  <c:v>29391</c:v>
                </c:pt>
                <c:pt idx="1356">
                  <c:v>29445</c:v>
                </c:pt>
                <c:pt idx="1357">
                  <c:v>29451</c:v>
                </c:pt>
                <c:pt idx="1358">
                  <c:v>29502</c:v>
                </c:pt>
                <c:pt idx="1359">
                  <c:v>29507</c:v>
                </c:pt>
                <c:pt idx="1360">
                  <c:v>29508</c:v>
                </c:pt>
                <c:pt idx="1361">
                  <c:v>29558</c:v>
                </c:pt>
                <c:pt idx="1362">
                  <c:v>29612</c:v>
                </c:pt>
                <c:pt idx="1363">
                  <c:v>29557</c:v>
                </c:pt>
                <c:pt idx="1364">
                  <c:v>29607</c:v>
                </c:pt>
                <c:pt idx="1365">
                  <c:v>29621</c:v>
                </c:pt>
                <c:pt idx="1366">
                  <c:v>29638</c:v>
                </c:pt>
                <c:pt idx="1367">
                  <c:v>29613</c:v>
                </c:pt>
                <c:pt idx="1368">
                  <c:v>29634</c:v>
                </c:pt>
                <c:pt idx="1369">
                  <c:v>29668</c:v>
                </c:pt>
                <c:pt idx="1370">
                  <c:v>29699</c:v>
                </c:pt>
                <c:pt idx="1371">
                  <c:v>29626</c:v>
                </c:pt>
                <c:pt idx="1372">
                  <c:v>29674</c:v>
                </c:pt>
                <c:pt idx="1373">
                  <c:v>29644</c:v>
                </c:pt>
                <c:pt idx="1374">
                  <c:v>29730</c:v>
                </c:pt>
                <c:pt idx="1375">
                  <c:v>29724</c:v>
                </c:pt>
                <c:pt idx="1376">
                  <c:v>29732</c:v>
                </c:pt>
                <c:pt idx="1377">
                  <c:v>29769</c:v>
                </c:pt>
                <c:pt idx="1378">
                  <c:v>29714</c:v>
                </c:pt>
                <c:pt idx="1379">
                  <c:v>29725</c:v>
                </c:pt>
                <c:pt idx="1380">
                  <c:v>29786</c:v>
                </c:pt>
                <c:pt idx="1381">
                  <c:v>29818</c:v>
                </c:pt>
                <c:pt idx="1382">
                  <c:v>29733</c:v>
                </c:pt>
                <c:pt idx="1383">
                  <c:v>29880</c:v>
                </c:pt>
                <c:pt idx="1384">
                  <c:v>29834</c:v>
                </c:pt>
                <c:pt idx="1385">
                  <c:v>29904</c:v>
                </c:pt>
                <c:pt idx="1386">
                  <c:v>29875</c:v>
                </c:pt>
                <c:pt idx="1387">
                  <c:v>29930</c:v>
                </c:pt>
                <c:pt idx="1388">
                  <c:v>29949</c:v>
                </c:pt>
                <c:pt idx="1389">
                  <c:v>30013</c:v>
                </c:pt>
                <c:pt idx="1390">
                  <c:v>29951</c:v>
                </c:pt>
              </c:numCache>
            </c:numRef>
          </c:xVal>
          <c:yVal>
            <c:numRef>
              <c:f>'EvenSplit(rand20)Fixed'!$C$1:$C$1391</c:f>
              <c:numCache>
                <c:formatCode>General</c:formatCode>
                <c:ptCount val="1391"/>
                <c:pt idx="0">
                  <c:v>67</c:v>
                </c:pt>
                <c:pt idx="1">
                  <c:v>62</c:v>
                </c:pt>
                <c:pt idx="2">
                  <c:v>75</c:v>
                </c:pt>
                <c:pt idx="3">
                  <c:v>101</c:v>
                </c:pt>
                <c:pt idx="4">
                  <c:v>113</c:v>
                </c:pt>
                <c:pt idx="5">
                  <c:v>87</c:v>
                </c:pt>
                <c:pt idx="6">
                  <c:v>95</c:v>
                </c:pt>
                <c:pt idx="7">
                  <c:v>80</c:v>
                </c:pt>
                <c:pt idx="8">
                  <c:v>71</c:v>
                </c:pt>
                <c:pt idx="9">
                  <c:v>77</c:v>
                </c:pt>
                <c:pt idx="10">
                  <c:v>102</c:v>
                </c:pt>
                <c:pt idx="11">
                  <c:v>112</c:v>
                </c:pt>
                <c:pt idx="12">
                  <c:v>79</c:v>
                </c:pt>
                <c:pt idx="13">
                  <c:v>127</c:v>
                </c:pt>
                <c:pt idx="14">
                  <c:v>117</c:v>
                </c:pt>
                <c:pt idx="15">
                  <c:v>117</c:v>
                </c:pt>
                <c:pt idx="16">
                  <c:v>90</c:v>
                </c:pt>
                <c:pt idx="17">
                  <c:v>93</c:v>
                </c:pt>
                <c:pt idx="18">
                  <c:v>92</c:v>
                </c:pt>
                <c:pt idx="19">
                  <c:v>77</c:v>
                </c:pt>
                <c:pt idx="20">
                  <c:v>91</c:v>
                </c:pt>
                <c:pt idx="21">
                  <c:v>72</c:v>
                </c:pt>
                <c:pt idx="22">
                  <c:v>114</c:v>
                </c:pt>
                <c:pt idx="23">
                  <c:v>67</c:v>
                </c:pt>
                <c:pt idx="24">
                  <c:v>96</c:v>
                </c:pt>
                <c:pt idx="25">
                  <c:v>75</c:v>
                </c:pt>
                <c:pt idx="26">
                  <c:v>78</c:v>
                </c:pt>
                <c:pt idx="27">
                  <c:v>146</c:v>
                </c:pt>
                <c:pt idx="28">
                  <c:v>64</c:v>
                </c:pt>
                <c:pt idx="29">
                  <c:v>101</c:v>
                </c:pt>
                <c:pt idx="30">
                  <c:v>78</c:v>
                </c:pt>
                <c:pt idx="31">
                  <c:v>84</c:v>
                </c:pt>
                <c:pt idx="32">
                  <c:v>100</c:v>
                </c:pt>
                <c:pt idx="33">
                  <c:v>68</c:v>
                </c:pt>
                <c:pt idx="34">
                  <c:v>58</c:v>
                </c:pt>
                <c:pt idx="35">
                  <c:v>129</c:v>
                </c:pt>
                <c:pt idx="36">
                  <c:v>108</c:v>
                </c:pt>
                <c:pt idx="37">
                  <c:v>118</c:v>
                </c:pt>
                <c:pt idx="38">
                  <c:v>148</c:v>
                </c:pt>
                <c:pt idx="39">
                  <c:v>312</c:v>
                </c:pt>
                <c:pt idx="40">
                  <c:v>102</c:v>
                </c:pt>
                <c:pt idx="41">
                  <c:v>74</c:v>
                </c:pt>
                <c:pt idx="42">
                  <c:v>122</c:v>
                </c:pt>
                <c:pt idx="43">
                  <c:v>92</c:v>
                </c:pt>
                <c:pt idx="44">
                  <c:v>106</c:v>
                </c:pt>
                <c:pt idx="45">
                  <c:v>77</c:v>
                </c:pt>
                <c:pt idx="46">
                  <c:v>224</c:v>
                </c:pt>
                <c:pt idx="47">
                  <c:v>100</c:v>
                </c:pt>
                <c:pt idx="48">
                  <c:v>146</c:v>
                </c:pt>
                <c:pt idx="49">
                  <c:v>200</c:v>
                </c:pt>
                <c:pt idx="50">
                  <c:v>98</c:v>
                </c:pt>
                <c:pt idx="51">
                  <c:v>133</c:v>
                </c:pt>
                <c:pt idx="52">
                  <c:v>134</c:v>
                </c:pt>
                <c:pt idx="53">
                  <c:v>141</c:v>
                </c:pt>
                <c:pt idx="54">
                  <c:v>97</c:v>
                </c:pt>
                <c:pt idx="55">
                  <c:v>84</c:v>
                </c:pt>
                <c:pt idx="56">
                  <c:v>85</c:v>
                </c:pt>
                <c:pt idx="57">
                  <c:v>134</c:v>
                </c:pt>
                <c:pt idx="58">
                  <c:v>96</c:v>
                </c:pt>
                <c:pt idx="59">
                  <c:v>98</c:v>
                </c:pt>
                <c:pt idx="60">
                  <c:v>90</c:v>
                </c:pt>
                <c:pt idx="61">
                  <c:v>161</c:v>
                </c:pt>
                <c:pt idx="62">
                  <c:v>77</c:v>
                </c:pt>
                <c:pt idx="63">
                  <c:v>132</c:v>
                </c:pt>
                <c:pt idx="64">
                  <c:v>76</c:v>
                </c:pt>
                <c:pt idx="65">
                  <c:v>171</c:v>
                </c:pt>
                <c:pt idx="66">
                  <c:v>68</c:v>
                </c:pt>
                <c:pt idx="67">
                  <c:v>190</c:v>
                </c:pt>
                <c:pt idx="68">
                  <c:v>167</c:v>
                </c:pt>
                <c:pt idx="69">
                  <c:v>101</c:v>
                </c:pt>
                <c:pt idx="70">
                  <c:v>92</c:v>
                </c:pt>
                <c:pt idx="71">
                  <c:v>78</c:v>
                </c:pt>
                <c:pt idx="72">
                  <c:v>69</c:v>
                </c:pt>
                <c:pt idx="73">
                  <c:v>146</c:v>
                </c:pt>
                <c:pt idx="74">
                  <c:v>61</c:v>
                </c:pt>
                <c:pt idx="75">
                  <c:v>112</c:v>
                </c:pt>
                <c:pt idx="76">
                  <c:v>146</c:v>
                </c:pt>
                <c:pt idx="77">
                  <c:v>70</c:v>
                </c:pt>
                <c:pt idx="78">
                  <c:v>85</c:v>
                </c:pt>
                <c:pt idx="79">
                  <c:v>63</c:v>
                </c:pt>
                <c:pt idx="80">
                  <c:v>90</c:v>
                </c:pt>
                <c:pt idx="81">
                  <c:v>80</c:v>
                </c:pt>
                <c:pt idx="82">
                  <c:v>109</c:v>
                </c:pt>
                <c:pt idx="83">
                  <c:v>122</c:v>
                </c:pt>
                <c:pt idx="84">
                  <c:v>111</c:v>
                </c:pt>
                <c:pt idx="85">
                  <c:v>63</c:v>
                </c:pt>
                <c:pt idx="86">
                  <c:v>79</c:v>
                </c:pt>
                <c:pt idx="87">
                  <c:v>83</c:v>
                </c:pt>
                <c:pt idx="88">
                  <c:v>77</c:v>
                </c:pt>
                <c:pt idx="89">
                  <c:v>91</c:v>
                </c:pt>
                <c:pt idx="90">
                  <c:v>120</c:v>
                </c:pt>
                <c:pt idx="91">
                  <c:v>79</c:v>
                </c:pt>
                <c:pt idx="92">
                  <c:v>97</c:v>
                </c:pt>
                <c:pt idx="93">
                  <c:v>68</c:v>
                </c:pt>
                <c:pt idx="94">
                  <c:v>65</c:v>
                </c:pt>
                <c:pt idx="95">
                  <c:v>76</c:v>
                </c:pt>
                <c:pt idx="96">
                  <c:v>72</c:v>
                </c:pt>
                <c:pt idx="97">
                  <c:v>87</c:v>
                </c:pt>
                <c:pt idx="98">
                  <c:v>71</c:v>
                </c:pt>
                <c:pt idx="99">
                  <c:v>127</c:v>
                </c:pt>
                <c:pt idx="100">
                  <c:v>73</c:v>
                </c:pt>
                <c:pt idx="101">
                  <c:v>135</c:v>
                </c:pt>
                <c:pt idx="102">
                  <c:v>88</c:v>
                </c:pt>
                <c:pt idx="103">
                  <c:v>95</c:v>
                </c:pt>
                <c:pt idx="104">
                  <c:v>121</c:v>
                </c:pt>
                <c:pt idx="105">
                  <c:v>111</c:v>
                </c:pt>
                <c:pt idx="106">
                  <c:v>77</c:v>
                </c:pt>
                <c:pt idx="107">
                  <c:v>113</c:v>
                </c:pt>
                <c:pt idx="108">
                  <c:v>78</c:v>
                </c:pt>
                <c:pt idx="109">
                  <c:v>106</c:v>
                </c:pt>
                <c:pt idx="110">
                  <c:v>82</c:v>
                </c:pt>
                <c:pt idx="111">
                  <c:v>92</c:v>
                </c:pt>
                <c:pt idx="112">
                  <c:v>63</c:v>
                </c:pt>
                <c:pt idx="113">
                  <c:v>87</c:v>
                </c:pt>
                <c:pt idx="114">
                  <c:v>63</c:v>
                </c:pt>
                <c:pt idx="115">
                  <c:v>59</c:v>
                </c:pt>
                <c:pt idx="116">
                  <c:v>86</c:v>
                </c:pt>
                <c:pt idx="117">
                  <c:v>101</c:v>
                </c:pt>
                <c:pt idx="118">
                  <c:v>102</c:v>
                </c:pt>
                <c:pt idx="119">
                  <c:v>103</c:v>
                </c:pt>
                <c:pt idx="120">
                  <c:v>82</c:v>
                </c:pt>
                <c:pt idx="121">
                  <c:v>111</c:v>
                </c:pt>
                <c:pt idx="122">
                  <c:v>140</c:v>
                </c:pt>
                <c:pt idx="123">
                  <c:v>126</c:v>
                </c:pt>
                <c:pt idx="124">
                  <c:v>112</c:v>
                </c:pt>
                <c:pt idx="125">
                  <c:v>110</c:v>
                </c:pt>
                <c:pt idx="126">
                  <c:v>169</c:v>
                </c:pt>
                <c:pt idx="127">
                  <c:v>110</c:v>
                </c:pt>
                <c:pt idx="128">
                  <c:v>111</c:v>
                </c:pt>
                <c:pt idx="129">
                  <c:v>146</c:v>
                </c:pt>
                <c:pt idx="130">
                  <c:v>136</c:v>
                </c:pt>
                <c:pt idx="131">
                  <c:v>88</c:v>
                </c:pt>
                <c:pt idx="132">
                  <c:v>165</c:v>
                </c:pt>
                <c:pt idx="133">
                  <c:v>113</c:v>
                </c:pt>
                <c:pt idx="134">
                  <c:v>126</c:v>
                </c:pt>
                <c:pt idx="135">
                  <c:v>90</c:v>
                </c:pt>
                <c:pt idx="136">
                  <c:v>170</c:v>
                </c:pt>
                <c:pt idx="137">
                  <c:v>114</c:v>
                </c:pt>
                <c:pt idx="138">
                  <c:v>192</c:v>
                </c:pt>
                <c:pt idx="139">
                  <c:v>165</c:v>
                </c:pt>
                <c:pt idx="140">
                  <c:v>103</c:v>
                </c:pt>
                <c:pt idx="141">
                  <c:v>90</c:v>
                </c:pt>
                <c:pt idx="142">
                  <c:v>57</c:v>
                </c:pt>
                <c:pt idx="143">
                  <c:v>196</c:v>
                </c:pt>
                <c:pt idx="144">
                  <c:v>103</c:v>
                </c:pt>
                <c:pt idx="145">
                  <c:v>82</c:v>
                </c:pt>
                <c:pt idx="146">
                  <c:v>59</c:v>
                </c:pt>
                <c:pt idx="147">
                  <c:v>115</c:v>
                </c:pt>
                <c:pt idx="148">
                  <c:v>124</c:v>
                </c:pt>
                <c:pt idx="149">
                  <c:v>116</c:v>
                </c:pt>
                <c:pt idx="150">
                  <c:v>89</c:v>
                </c:pt>
                <c:pt idx="151">
                  <c:v>69</c:v>
                </c:pt>
                <c:pt idx="152">
                  <c:v>108</c:v>
                </c:pt>
                <c:pt idx="153">
                  <c:v>78</c:v>
                </c:pt>
                <c:pt idx="154">
                  <c:v>83</c:v>
                </c:pt>
                <c:pt idx="155">
                  <c:v>97</c:v>
                </c:pt>
                <c:pt idx="156">
                  <c:v>113</c:v>
                </c:pt>
                <c:pt idx="157">
                  <c:v>112</c:v>
                </c:pt>
                <c:pt idx="158">
                  <c:v>102</c:v>
                </c:pt>
                <c:pt idx="159">
                  <c:v>142</c:v>
                </c:pt>
                <c:pt idx="160">
                  <c:v>109</c:v>
                </c:pt>
                <c:pt idx="161">
                  <c:v>106</c:v>
                </c:pt>
                <c:pt idx="162">
                  <c:v>109</c:v>
                </c:pt>
                <c:pt idx="163">
                  <c:v>80</c:v>
                </c:pt>
                <c:pt idx="164">
                  <c:v>117</c:v>
                </c:pt>
                <c:pt idx="165">
                  <c:v>115</c:v>
                </c:pt>
                <c:pt idx="166">
                  <c:v>98</c:v>
                </c:pt>
                <c:pt idx="167">
                  <c:v>124</c:v>
                </c:pt>
                <c:pt idx="168">
                  <c:v>94</c:v>
                </c:pt>
                <c:pt idx="169">
                  <c:v>156</c:v>
                </c:pt>
                <c:pt idx="170">
                  <c:v>115</c:v>
                </c:pt>
                <c:pt idx="171">
                  <c:v>74</c:v>
                </c:pt>
                <c:pt idx="172">
                  <c:v>78</c:v>
                </c:pt>
                <c:pt idx="173">
                  <c:v>52</c:v>
                </c:pt>
                <c:pt idx="174">
                  <c:v>83</c:v>
                </c:pt>
                <c:pt idx="175">
                  <c:v>85</c:v>
                </c:pt>
                <c:pt idx="176">
                  <c:v>120</c:v>
                </c:pt>
                <c:pt idx="177">
                  <c:v>107</c:v>
                </c:pt>
                <c:pt idx="178">
                  <c:v>119</c:v>
                </c:pt>
                <c:pt idx="179">
                  <c:v>84</c:v>
                </c:pt>
                <c:pt idx="180">
                  <c:v>96</c:v>
                </c:pt>
                <c:pt idx="181">
                  <c:v>84</c:v>
                </c:pt>
                <c:pt idx="182">
                  <c:v>53</c:v>
                </c:pt>
                <c:pt idx="183">
                  <c:v>134</c:v>
                </c:pt>
                <c:pt idx="184">
                  <c:v>96</c:v>
                </c:pt>
                <c:pt idx="185">
                  <c:v>124</c:v>
                </c:pt>
                <c:pt idx="186">
                  <c:v>138</c:v>
                </c:pt>
                <c:pt idx="187">
                  <c:v>108</c:v>
                </c:pt>
                <c:pt idx="188">
                  <c:v>85</c:v>
                </c:pt>
                <c:pt idx="189">
                  <c:v>69</c:v>
                </c:pt>
                <c:pt idx="190">
                  <c:v>175</c:v>
                </c:pt>
                <c:pt idx="191">
                  <c:v>142</c:v>
                </c:pt>
                <c:pt idx="192">
                  <c:v>146</c:v>
                </c:pt>
                <c:pt idx="193">
                  <c:v>116</c:v>
                </c:pt>
                <c:pt idx="194">
                  <c:v>86</c:v>
                </c:pt>
                <c:pt idx="195">
                  <c:v>72</c:v>
                </c:pt>
                <c:pt idx="196">
                  <c:v>194</c:v>
                </c:pt>
                <c:pt idx="197">
                  <c:v>109</c:v>
                </c:pt>
                <c:pt idx="198">
                  <c:v>99</c:v>
                </c:pt>
                <c:pt idx="199">
                  <c:v>119</c:v>
                </c:pt>
                <c:pt idx="200">
                  <c:v>106</c:v>
                </c:pt>
                <c:pt idx="201">
                  <c:v>105</c:v>
                </c:pt>
                <c:pt idx="202">
                  <c:v>122</c:v>
                </c:pt>
                <c:pt idx="203">
                  <c:v>50</c:v>
                </c:pt>
                <c:pt idx="204">
                  <c:v>127</c:v>
                </c:pt>
                <c:pt idx="205">
                  <c:v>136</c:v>
                </c:pt>
                <c:pt idx="206">
                  <c:v>65</c:v>
                </c:pt>
                <c:pt idx="207">
                  <c:v>72</c:v>
                </c:pt>
                <c:pt idx="208">
                  <c:v>72</c:v>
                </c:pt>
                <c:pt idx="209">
                  <c:v>66</c:v>
                </c:pt>
                <c:pt idx="210">
                  <c:v>55</c:v>
                </c:pt>
                <c:pt idx="211">
                  <c:v>87</c:v>
                </c:pt>
                <c:pt idx="212">
                  <c:v>82</c:v>
                </c:pt>
                <c:pt idx="213">
                  <c:v>96</c:v>
                </c:pt>
                <c:pt idx="214">
                  <c:v>82</c:v>
                </c:pt>
                <c:pt idx="215">
                  <c:v>122</c:v>
                </c:pt>
                <c:pt idx="216">
                  <c:v>97</c:v>
                </c:pt>
                <c:pt idx="217">
                  <c:v>67</c:v>
                </c:pt>
                <c:pt idx="218">
                  <c:v>80</c:v>
                </c:pt>
                <c:pt idx="219">
                  <c:v>116</c:v>
                </c:pt>
                <c:pt idx="220">
                  <c:v>70</c:v>
                </c:pt>
                <c:pt idx="221">
                  <c:v>100</c:v>
                </c:pt>
                <c:pt idx="222">
                  <c:v>237</c:v>
                </c:pt>
                <c:pt idx="223">
                  <c:v>108</c:v>
                </c:pt>
                <c:pt idx="224">
                  <c:v>157</c:v>
                </c:pt>
                <c:pt idx="225">
                  <c:v>145</c:v>
                </c:pt>
                <c:pt idx="226">
                  <c:v>136</c:v>
                </c:pt>
                <c:pt idx="227">
                  <c:v>119</c:v>
                </c:pt>
                <c:pt idx="228">
                  <c:v>101</c:v>
                </c:pt>
                <c:pt idx="229">
                  <c:v>188</c:v>
                </c:pt>
                <c:pt idx="230">
                  <c:v>161</c:v>
                </c:pt>
                <c:pt idx="231">
                  <c:v>165</c:v>
                </c:pt>
                <c:pt idx="232">
                  <c:v>89</c:v>
                </c:pt>
                <c:pt idx="233">
                  <c:v>112</c:v>
                </c:pt>
                <c:pt idx="234">
                  <c:v>83</c:v>
                </c:pt>
                <c:pt idx="235">
                  <c:v>93</c:v>
                </c:pt>
                <c:pt idx="236">
                  <c:v>69</c:v>
                </c:pt>
                <c:pt idx="237">
                  <c:v>114</c:v>
                </c:pt>
                <c:pt idx="238">
                  <c:v>94</c:v>
                </c:pt>
                <c:pt idx="239">
                  <c:v>81</c:v>
                </c:pt>
                <c:pt idx="240">
                  <c:v>159</c:v>
                </c:pt>
                <c:pt idx="241">
                  <c:v>99</c:v>
                </c:pt>
                <c:pt idx="242">
                  <c:v>120</c:v>
                </c:pt>
                <c:pt idx="243">
                  <c:v>108</c:v>
                </c:pt>
                <c:pt idx="244">
                  <c:v>137</c:v>
                </c:pt>
                <c:pt idx="245">
                  <c:v>83</c:v>
                </c:pt>
                <c:pt idx="246">
                  <c:v>74</c:v>
                </c:pt>
                <c:pt idx="247">
                  <c:v>129</c:v>
                </c:pt>
                <c:pt idx="248">
                  <c:v>98</c:v>
                </c:pt>
                <c:pt idx="249">
                  <c:v>81</c:v>
                </c:pt>
                <c:pt idx="250">
                  <c:v>85</c:v>
                </c:pt>
                <c:pt idx="251">
                  <c:v>158</c:v>
                </c:pt>
                <c:pt idx="252">
                  <c:v>66</c:v>
                </c:pt>
                <c:pt idx="253">
                  <c:v>90</c:v>
                </c:pt>
                <c:pt idx="254">
                  <c:v>117</c:v>
                </c:pt>
                <c:pt idx="255">
                  <c:v>92</c:v>
                </c:pt>
                <c:pt idx="256">
                  <c:v>68</c:v>
                </c:pt>
                <c:pt idx="257">
                  <c:v>63</c:v>
                </c:pt>
                <c:pt idx="258">
                  <c:v>74</c:v>
                </c:pt>
                <c:pt idx="259">
                  <c:v>91</c:v>
                </c:pt>
                <c:pt idx="260">
                  <c:v>87</c:v>
                </c:pt>
                <c:pt idx="261">
                  <c:v>106</c:v>
                </c:pt>
                <c:pt idx="262">
                  <c:v>105</c:v>
                </c:pt>
                <c:pt idx="263">
                  <c:v>99</c:v>
                </c:pt>
                <c:pt idx="264">
                  <c:v>121</c:v>
                </c:pt>
                <c:pt idx="265">
                  <c:v>70</c:v>
                </c:pt>
                <c:pt idx="266">
                  <c:v>86</c:v>
                </c:pt>
                <c:pt idx="267">
                  <c:v>126</c:v>
                </c:pt>
                <c:pt idx="268">
                  <c:v>68</c:v>
                </c:pt>
                <c:pt idx="269">
                  <c:v>88</c:v>
                </c:pt>
                <c:pt idx="270">
                  <c:v>68</c:v>
                </c:pt>
                <c:pt idx="271">
                  <c:v>68</c:v>
                </c:pt>
                <c:pt idx="272">
                  <c:v>66</c:v>
                </c:pt>
                <c:pt idx="273">
                  <c:v>66</c:v>
                </c:pt>
                <c:pt idx="274">
                  <c:v>73</c:v>
                </c:pt>
                <c:pt idx="275">
                  <c:v>58</c:v>
                </c:pt>
                <c:pt idx="276">
                  <c:v>67</c:v>
                </c:pt>
                <c:pt idx="277">
                  <c:v>84</c:v>
                </c:pt>
                <c:pt idx="278">
                  <c:v>69</c:v>
                </c:pt>
                <c:pt idx="279">
                  <c:v>54</c:v>
                </c:pt>
                <c:pt idx="280">
                  <c:v>119</c:v>
                </c:pt>
                <c:pt idx="281">
                  <c:v>78</c:v>
                </c:pt>
                <c:pt idx="282">
                  <c:v>103</c:v>
                </c:pt>
                <c:pt idx="283">
                  <c:v>76</c:v>
                </c:pt>
                <c:pt idx="284">
                  <c:v>109</c:v>
                </c:pt>
                <c:pt idx="285">
                  <c:v>110</c:v>
                </c:pt>
                <c:pt idx="286">
                  <c:v>74</c:v>
                </c:pt>
                <c:pt idx="287">
                  <c:v>72</c:v>
                </c:pt>
                <c:pt idx="288">
                  <c:v>175</c:v>
                </c:pt>
                <c:pt idx="289">
                  <c:v>78</c:v>
                </c:pt>
                <c:pt idx="290">
                  <c:v>110</c:v>
                </c:pt>
                <c:pt idx="291">
                  <c:v>104</c:v>
                </c:pt>
                <c:pt idx="292">
                  <c:v>87</c:v>
                </c:pt>
                <c:pt idx="293">
                  <c:v>72</c:v>
                </c:pt>
                <c:pt idx="294">
                  <c:v>125</c:v>
                </c:pt>
                <c:pt idx="295">
                  <c:v>60</c:v>
                </c:pt>
                <c:pt idx="296">
                  <c:v>103</c:v>
                </c:pt>
                <c:pt idx="297">
                  <c:v>94</c:v>
                </c:pt>
                <c:pt idx="298">
                  <c:v>103</c:v>
                </c:pt>
                <c:pt idx="299">
                  <c:v>78</c:v>
                </c:pt>
                <c:pt idx="300">
                  <c:v>78</c:v>
                </c:pt>
                <c:pt idx="301">
                  <c:v>86</c:v>
                </c:pt>
                <c:pt idx="302">
                  <c:v>115</c:v>
                </c:pt>
                <c:pt idx="303">
                  <c:v>113</c:v>
                </c:pt>
                <c:pt idx="304">
                  <c:v>134</c:v>
                </c:pt>
                <c:pt idx="305">
                  <c:v>120</c:v>
                </c:pt>
                <c:pt idx="306">
                  <c:v>122</c:v>
                </c:pt>
                <c:pt idx="307">
                  <c:v>120</c:v>
                </c:pt>
                <c:pt idx="308">
                  <c:v>94</c:v>
                </c:pt>
                <c:pt idx="309">
                  <c:v>99</c:v>
                </c:pt>
                <c:pt idx="310">
                  <c:v>150</c:v>
                </c:pt>
                <c:pt idx="311">
                  <c:v>156</c:v>
                </c:pt>
                <c:pt idx="312">
                  <c:v>146</c:v>
                </c:pt>
                <c:pt idx="313">
                  <c:v>145</c:v>
                </c:pt>
                <c:pt idx="314">
                  <c:v>94</c:v>
                </c:pt>
                <c:pt idx="315">
                  <c:v>96</c:v>
                </c:pt>
                <c:pt idx="316">
                  <c:v>97</c:v>
                </c:pt>
                <c:pt idx="317">
                  <c:v>179</c:v>
                </c:pt>
                <c:pt idx="318">
                  <c:v>82</c:v>
                </c:pt>
                <c:pt idx="319">
                  <c:v>97</c:v>
                </c:pt>
                <c:pt idx="320">
                  <c:v>106</c:v>
                </c:pt>
                <c:pt idx="321">
                  <c:v>115</c:v>
                </c:pt>
                <c:pt idx="322">
                  <c:v>98</c:v>
                </c:pt>
                <c:pt idx="323">
                  <c:v>117</c:v>
                </c:pt>
                <c:pt idx="324">
                  <c:v>131</c:v>
                </c:pt>
                <c:pt idx="325">
                  <c:v>117</c:v>
                </c:pt>
                <c:pt idx="326">
                  <c:v>90</c:v>
                </c:pt>
                <c:pt idx="327">
                  <c:v>60</c:v>
                </c:pt>
                <c:pt idx="328">
                  <c:v>92</c:v>
                </c:pt>
                <c:pt idx="329">
                  <c:v>61</c:v>
                </c:pt>
                <c:pt idx="330">
                  <c:v>88</c:v>
                </c:pt>
                <c:pt idx="331">
                  <c:v>109</c:v>
                </c:pt>
                <c:pt idx="332">
                  <c:v>110</c:v>
                </c:pt>
                <c:pt idx="333">
                  <c:v>61</c:v>
                </c:pt>
                <c:pt idx="334">
                  <c:v>104</c:v>
                </c:pt>
                <c:pt idx="335">
                  <c:v>64</c:v>
                </c:pt>
                <c:pt idx="336">
                  <c:v>75</c:v>
                </c:pt>
                <c:pt idx="337">
                  <c:v>59</c:v>
                </c:pt>
                <c:pt idx="338">
                  <c:v>82</c:v>
                </c:pt>
                <c:pt idx="339">
                  <c:v>96</c:v>
                </c:pt>
                <c:pt idx="340">
                  <c:v>98</c:v>
                </c:pt>
                <c:pt idx="341">
                  <c:v>91</c:v>
                </c:pt>
                <c:pt idx="342">
                  <c:v>82</c:v>
                </c:pt>
                <c:pt idx="343">
                  <c:v>121</c:v>
                </c:pt>
                <c:pt idx="344">
                  <c:v>117</c:v>
                </c:pt>
                <c:pt idx="345">
                  <c:v>190</c:v>
                </c:pt>
                <c:pt idx="346">
                  <c:v>134</c:v>
                </c:pt>
                <c:pt idx="347">
                  <c:v>76</c:v>
                </c:pt>
                <c:pt idx="348">
                  <c:v>106</c:v>
                </c:pt>
                <c:pt idx="349">
                  <c:v>100</c:v>
                </c:pt>
                <c:pt idx="350">
                  <c:v>92</c:v>
                </c:pt>
                <c:pt idx="351">
                  <c:v>78</c:v>
                </c:pt>
                <c:pt idx="352">
                  <c:v>83</c:v>
                </c:pt>
                <c:pt idx="353">
                  <c:v>79</c:v>
                </c:pt>
                <c:pt idx="354">
                  <c:v>76</c:v>
                </c:pt>
                <c:pt idx="355">
                  <c:v>122</c:v>
                </c:pt>
                <c:pt idx="356">
                  <c:v>101</c:v>
                </c:pt>
                <c:pt idx="357">
                  <c:v>145</c:v>
                </c:pt>
                <c:pt idx="358">
                  <c:v>98</c:v>
                </c:pt>
                <c:pt idx="359">
                  <c:v>65</c:v>
                </c:pt>
                <c:pt idx="360">
                  <c:v>125</c:v>
                </c:pt>
                <c:pt idx="361">
                  <c:v>92</c:v>
                </c:pt>
                <c:pt idx="362">
                  <c:v>115</c:v>
                </c:pt>
                <c:pt idx="363">
                  <c:v>79</c:v>
                </c:pt>
                <c:pt idx="364">
                  <c:v>153</c:v>
                </c:pt>
                <c:pt idx="365">
                  <c:v>86</c:v>
                </c:pt>
                <c:pt idx="366">
                  <c:v>83</c:v>
                </c:pt>
                <c:pt idx="367">
                  <c:v>100</c:v>
                </c:pt>
                <c:pt idx="368">
                  <c:v>94</c:v>
                </c:pt>
                <c:pt idx="369">
                  <c:v>75</c:v>
                </c:pt>
                <c:pt idx="370">
                  <c:v>119</c:v>
                </c:pt>
                <c:pt idx="371">
                  <c:v>77</c:v>
                </c:pt>
                <c:pt idx="372">
                  <c:v>80</c:v>
                </c:pt>
                <c:pt idx="373">
                  <c:v>62</c:v>
                </c:pt>
                <c:pt idx="374">
                  <c:v>77</c:v>
                </c:pt>
                <c:pt idx="375">
                  <c:v>87</c:v>
                </c:pt>
                <c:pt idx="376">
                  <c:v>79</c:v>
                </c:pt>
                <c:pt idx="377">
                  <c:v>74</c:v>
                </c:pt>
                <c:pt idx="378">
                  <c:v>72</c:v>
                </c:pt>
                <c:pt idx="379">
                  <c:v>69</c:v>
                </c:pt>
                <c:pt idx="380">
                  <c:v>76</c:v>
                </c:pt>
                <c:pt idx="381">
                  <c:v>67</c:v>
                </c:pt>
                <c:pt idx="382">
                  <c:v>134</c:v>
                </c:pt>
                <c:pt idx="383">
                  <c:v>75</c:v>
                </c:pt>
                <c:pt idx="384">
                  <c:v>84</c:v>
                </c:pt>
                <c:pt idx="385">
                  <c:v>82</c:v>
                </c:pt>
                <c:pt idx="386">
                  <c:v>66</c:v>
                </c:pt>
                <c:pt idx="387">
                  <c:v>67</c:v>
                </c:pt>
                <c:pt idx="388">
                  <c:v>132</c:v>
                </c:pt>
                <c:pt idx="389">
                  <c:v>137</c:v>
                </c:pt>
                <c:pt idx="390">
                  <c:v>125</c:v>
                </c:pt>
                <c:pt idx="391">
                  <c:v>76</c:v>
                </c:pt>
                <c:pt idx="392">
                  <c:v>61</c:v>
                </c:pt>
                <c:pt idx="393">
                  <c:v>90</c:v>
                </c:pt>
                <c:pt idx="394">
                  <c:v>99</c:v>
                </c:pt>
                <c:pt idx="395">
                  <c:v>87</c:v>
                </c:pt>
                <c:pt idx="396">
                  <c:v>69</c:v>
                </c:pt>
                <c:pt idx="397">
                  <c:v>111</c:v>
                </c:pt>
                <c:pt idx="398">
                  <c:v>83</c:v>
                </c:pt>
                <c:pt idx="399">
                  <c:v>124</c:v>
                </c:pt>
                <c:pt idx="400">
                  <c:v>110</c:v>
                </c:pt>
                <c:pt idx="401">
                  <c:v>105</c:v>
                </c:pt>
                <c:pt idx="402">
                  <c:v>88</c:v>
                </c:pt>
                <c:pt idx="403">
                  <c:v>212</c:v>
                </c:pt>
                <c:pt idx="404">
                  <c:v>127</c:v>
                </c:pt>
                <c:pt idx="405">
                  <c:v>164</c:v>
                </c:pt>
                <c:pt idx="406">
                  <c:v>168</c:v>
                </c:pt>
                <c:pt idx="407">
                  <c:v>128</c:v>
                </c:pt>
                <c:pt idx="408">
                  <c:v>102</c:v>
                </c:pt>
                <c:pt idx="409">
                  <c:v>145</c:v>
                </c:pt>
                <c:pt idx="410">
                  <c:v>95</c:v>
                </c:pt>
                <c:pt idx="411">
                  <c:v>111</c:v>
                </c:pt>
                <c:pt idx="412">
                  <c:v>103</c:v>
                </c:pt>
                <c:pt idx="413">
                  <c:v>92</c:v>
                </c:pt>
                <c:pt idx="414">
                  <c:v>107</c:v>
                </c:pt>
                <c:pt idx="415">
                  <c:v>82</c:v>
                </c:pt>
                <c:pt idx="416">
                  <c:v>67</c:v>
                </c:pt>
                <c:pt idx="417">
                  <c:v>60</c:v>
                </c:pt>
                <c:pt idx="418">
                  <c:v>75</c:v>
                </c:pt>
                <c:pt idx="419">
                  <c:v>50</c:v>
                </c:pt>
                <c:pt idx="420">
                  <c:v>111</c:v>
                </c:pt>
                <c:pt idx="421">
                  <c:v>119</c:v>
                </c:pt>
                <c:pt idx="422">
                  <c:v>98</c:v>
                </c:pt>
                <c:pt idx="423">
                  <c:v>105</c:v>
                </c:pt>
                <c:pt idx="424">
                  <c:v>73</c:v>
                </c:pt>
                <c:pt idx="425">
                  <c:v>86</c:v>
                </c:pt>
                <c:pt idx="426">
                  <c:v>85</c:v>
                </c:pt>
                <c:pt idx="427">
                  <c:v>66</c:v>
                </c:pt>
                <c:pt idx="428">
                  <c:v>80</c:v>
                </c:pt>
                <c:pt idx="429">
                  <c:v>39</c:v>
                </c:pt>
                <c:pt idx="430">
                  <c:v>105</c:v>
                </c:pt>
                <c:pt idx="431">
                  <c:v>66</c:v>
                </c:pt>
                <c:pt idx="432">
                  <c:v>85</c:v>
                </c:pt>
                <c:pt idx="433">
                  <c:v>87</c:v>
                </c:pt>
                <c:pt idx="434">
                  <c:v>82</c:v>
                </c:pt>
                <c:pt idx="435">
                  <c:v>110</c:v>
                </c:pt>
                <c:pt idx="436">
                  <c:v>144</c:v>
                </c:pt>
                <c:pt idx="437">
                  <c:v>85</c:v>
                </c:pt>
                <c:pt idx="438">
                  <c:v>105</c:v>
                </c:pt>
                <c:pt idx="439">
                  <c:v>94</c:v>
                </c:pt>
                <c:pt idx="440">
                  <c:v>63</c:v>
                </c:pt>
                <c:pt idx="441">
                  <c:v>134</c:v>
                </c:pt>
                <c:pt idx="442">
                  <c:v>109</c:v>
                </c:pt>
                <c:pt idx="443">
                  <c:v>111</c:v>
                </c:pt>
                <c:pt idx="444">
                  <c:v>99</c:v>
                </c:pt>
                <c:pt idx="445">
                  <c:v>123</c:v>
                </c:pt>
                <c:pt idx="446">
                  <c:v>148</c:v>
                </c:pt>
                <c:pt idx="447">
                  <c:v>124</c:v>
                </c:pt>
                <c:pt idx="448">
                  <c:v>146</c:v>
                </c:pt>
                <c:pt idx="449">
                  <c:v>131</c:v>
                </c:pt>
                <c:pt idx="450">
                  <c:v>78</c:v>
                </c:pt>
                <c:pt idx="451">
                  <c:v>119</c:v>
                </c:pt>
                <c:pt idx="452">
                  <c:v>141</c:v>
                </c:pt>
                <c:pt idx="453">
                  <c:v>187</c:v>
                </c:pt>
                <c:pt idx="454">
                  <c:v>126</c:v>
                </c:pt>
                <c:pt idx="455">
                  <c:v>101</c:v>
                </c:pt>
                <c:pt idx="456">
                  <c:v>150</c:v>
                </c:pt>
                <c:pt idx="457">
                  <c:v>229</c:v>
                </c:pt>
                <c:pt idx="458">
                  <c:v>146</c:v>
                </c:pt>
                <c:pt idx="459">
                  <c:v>92</c:v>
                </c:pt>
                <c:pt idx="460">
                  <c:v>81</c:v>
                </c:pt>
                <c:pt idx="461">
                  <c:v>74</c:v>
                </c:pt>
                <c:pt idx="462">
                  <c:v>77</c:v>
                </c:pt>
                <c:pt idx="463">
                  <c:v>95</c:v>
                </c:pt>
                <c:pt idx="464">
                  <c:v>112</c:v>
                </c:pt>
                <c:pt idx="465">
                  <c:v>73</c:v>
                </c:pt>
                <c:pt idx="466">
                  <c:v>86</c:v>
                </c:pt>
                <c:pt idx="467">
                  <c:v>82</c:v>
                </c:pt>
                <c:pt idx="468">
                  <c:v>66</c:v>
                </c:pt>
                <c:pt idx="469">
                  <c:v>65</c:v>
                </c:pt>
                <c:pt idx="470">
                  <c:v>77</c:v>
                </c:pt>
                <c:pt idx="471">
                  <c:v>75</c:v>
                </c:pt>
                <c:pt idx="472">
                  <c:v>68</c:v>
                </c:pt>
                <c:pt idx="473">
                  <c:v>140</c:v>
                </c:pt>
                <c:pt idx="474">
                  <c:v>83</c:v>
                </c:pt>
                <c:pt idx="475">
                  <c:v>132</c:v>
                </c:pt>
                <c:pt idx="476">
                  <c:v>79</c:v>
                </c:pt>
                <c:pt idx="477">
                  <c:v>69</c:v>
                </c:pt>
                <c:pt idx="478">
                  <c:v>114</c:v>
                </c:pt>
                <c:pt idx="479">
                  <c:v>64</c:v>
                </c:pt>
                <c:pt idx="480">
                  <c:v>113</c:v>
                </c:pt>
                <c:pt idx="481">
                  <c:v>72</c:v>
                </c:pt>
                <c:pt idx="482">
                  <c:v>108</c:v>
                </c:pt>
                <c:pt idx="483">
                  <c:v>42</c:v>
                </c:pt>
                <c:pt idx="484">
                  <c:v>134</c:v>
                </c:pt>
                <c:pt idx="485">
                  <c:v>88</c:v>
                </c:pt>
                <c:pt idx="486">
                  <c:v>130</c:v>
                </c:pt>
                <c:pt idx="487">
                  <c:v>71</c:v>
                </c:pt>
                <c:pt idx="488">
                  <c:v>131</c:v>
                </c:pt>
                <c:pt idx="489">
                  <c:v>74</c:v>
                </c:pt>
                <c:pt idx="490">
                  <c:v>94</c:v>
                </c:pt>
                <c:pt idx="491">
                  <c:v>66</c:v>
                </c:pt>
                <c:pt idx="492">
                  <c:v>94</c:v>
                </c:pt>
                <c:pt idx="493">
                  <c:v>71</c:v>
                </c:pt>
                <c:pt idx="494">
                  <c:v>71</c:v>
                </c:pt>
                <c:pt idx="495">
                  <c:v>81</c:v>
                </c:pt>
                <c:pt idx="496">
                  <c:v>56</c:v>
                </c:pt>
                <c:pt idx="497">
                  <c:v>99</c:v>
                </c:pt>
                <c:pt idx="498">
                  <c:v>77</c:v>
                </c:pt>
                <c:pt idx="499">
                  <c:v>79</c:v>
                </c:pt>
                <c:pt idx="500">
                  <c:v>78</c:v>
                </c:pt>
                <c:pt idx="501">
                  <c:v>75</c:v>
                </c:pt>
                <c:pt idx="502">
                  <c:v>90</c:v>
                </c:pt>
                <c:pt idx="503">
                  <c:v>111</c:v>
                </c:pt>
                <c:pt idx="504">
                  <c:v>87</c:v>
                </c:pt>
                <c:pt idx="505">
                  <c:v>73</c:v>
                </c:pt>
                <c:pt idx="506">
                  <c:v>88</c:v>
                </c:pt>
                <c:pt idx="507">
                  <c:v>121</c:v>
                </c:pt>
                <c:pt idx="508">
                  <c:v>86</c:v>
                </c:pt>
                <c:pt idx="509">
                  <c:v>106</c:v>
                </c:pt>
                <c:pt idx="510">
                  <c:v>78</c:v>
                </c:pt>
                <c:pt idx="511">
                  <c:v>118</c:v>
                </c:pt>
                <c:pt idx="512">
                  <c:v>61</c:v>
                </c:pt>
                <c:pt idx="513">
                  <c:v>144</c:v>
                </c:pt>
                <c:pt idx="514">
                  <c:v>119</c:v>
                </c:pt>
                <c:pt idx="515">
                  <c:v>83</c:v>
                </c:pt>
                <c:pt idx="516">
                  <c:v>97</c:v>
                </c:pt>
                <c:pt idx="517">
                  <c:v>124</c:v>
                </c:pt>
                <c:pt idx="518">
                  <c:v>135</c:v>
                </c:pt>
                <c:pt idx="519">
                  <c:v>126</c:v>
                </c:pt>
                <c:pt idx="520">
                  <c:v>143</c:v>
                </c:pt>
                <c:pt idx="521">
                  <c:v>119</c:v>
                </c:pt>
                <c:pt idx="522">
                  <c:v>96</c:v>
                </c:pt>
                <c:pt idx="523">
                  <c:v>119</c:v>
                </c:pt>
                <c:pt idx="524">
                  <c:v>102</c:v>
                </c:pt>
                <c:pt idx="525">
                  <c:v>105</c:v>
                </c:pt>
                <c:pt idx="526">
                  <c:v>102</c:v>
                </c:pt>
                <c:pt idx="527">
                  <c:v>133</c:v>
                </c:pt>
                <c:pt idx="528">
                  <c:v>141</c:v>
                </c:pt>
                <c:pt idx="529">
                  <c:v>91</c:v>
                </c:pt>
                <c:pt idx="530">
                  <c:v>166</c:v>
                </c:pt>
                <c:pt idx="531">
                  <c:v>93</c:v>
                </c:pt>
                <c:pt idx="532">
                  <c:v>186</c:v>
                </c:pt>
                <c:pt idx="533">
                  <c:v>105</c:v>
                </c:pt>
                <c:pt idx="534">
                  <c:v>94</c:v>
                </c:pt>
                <c:pt idx="535">
                  <c:v>92</c:v>
                </c:pt>
                <c:pt idx="536">
                  <c:v>112</c:v>
                </c:pt>
                <c:pt idx="537">
                  <c:v>134</c:v>
                </c:pt>
                <c:pt idx="538">
                  <c:v>106</c:v>
                </c:pt>
                <c:pt idx="539">
                  <c:v>179</c:v>
                </c:pt>
                <c:pt idx="540">
                  <c:v>122</c:v>
                </c:pt>
                <c:pt idx="541">
                  <c:v>112</c:v>
                </c:pt>
                <c:pt idx="542">
                  <c:v>182</c:v>
                </c:pt>
                <c:pt idx="543">
                  <c:v>77</c:v>
                </c:pt>
                <c:pt idx="544">
                  <c:v>140</c:v>
                </c:pt>
                <c:pt idx="545">
                  <c:v>80</c:v>
                </c:pt>
                <c:pt idx="546">
                  <c:v>97</c:v>
                </c:pt>
                <c:pt idx="547">
                  <c:v>116</c:v>
                </c:pt>
                <c:pt idx="548">
                  <c:v>78</c:v>
                </c:pt>
                <c:pt idx="549">
                  <c:v>62</c:v>
                </c:pt>
                <c:pt idx="550">
                  <c:v>99</c:v>
                </c:pt>
                <c:pt idx="551">
                  <c:v>81</c:v>
                </c:pt>
                <c:pt idx="552">
                  <c:v>74</c:v>
                </c:pt>
                <c:pt idx="553">
                  <c:v>89</c:v>
                </c:pt>
                <c:pt idx="554">
                  <c:v>126</c:v>
                </c:pt>
                <c:pt idx="555">
                  <c:v>143</c:v>
                </c:pt>
                <c:pt idx="556">
                  <c:v>108</c:v>
                </c:pt>
                <c:pt idx="557">
                  <c:v>104</c:v>
                </c:pt>
                <c:pt idx="558">
                  <c:v>109</c:v>
                </c:pt>
                <c:pt idx="559">
                  <c:v>87</c:v>
                </c:pt>
                <c:pt idx="560">
                  <c:v>138</c:v>
                </c:pt>
                <c:pt idx="561">
                  <c:v>144</c:v>
                </c:pt>
                <c:pt idx="562">
                  <c:v>75</c:v>
                </c:pt>
                <c:pt idx="563">
                  <c:v>89</c:v>
                </c:pt>
                <c:pt idx="564">
                  <c:v>50</c:v>
                </c:pt>
                <c:pt idx="565">
                  <c:v>118</c:v>
                </c:pt>
                <c:pt idx="566">
                  <c:v>69</c:v>
                </c:pt>
                <c:pt idx="567">
                  <c:v>75</c:v>
                </c:pt>
                <c:pt idx="568">
                  <c:v>75</c:v>
                </c:pt>
                <c:pt idx="569">
                  <c:v>97</c:v>
                </c:pt>
                <c:pt idx="570">
                  <c:v>86</c:v>
                </c:pt>
                <c:pt idx="571">
                  <c:v>118</c:v>
                </c:pt>
                <c:pt idx="572">
                  <c:v>101</c:v>
                </c:pt>
                <c:pt idx="573">
                  <c:v>132</c:v>
                </c:pt>
                <c:pt idx="574">
                  <c:v>106</c:v>
                </c:pt>
                <c:pt idx="575">
                  <c:v>99</c:v>
                </c:pt>
                <c:pt idx="576">
                  <c:v>149</c:v>
                </c:pt>
                <c:pt idx="577">
                  <c:v>74</c:v>
                </c:pt>
                <c:pt idx="578">
                  <c:v>70</c:v>
                </c:pt>
                <c:pt idx="579">
                  <c:v>102</c:v>
                </c:pt>
                <c:pt idx="580">
                  <c:v>104</c:v>
                </c:pt>
                <c:pt idx="581">
                  <c:v>85</c:v>
                </c:pt>
                <c:pt idx="582">
                  <c:v>95</c:v>
                </c:pt>
                <c:pt idx="583">
                  <c:v>77</c:v>
                </c:pt>
                <c:pt idx="584">
                  <c:v>68</c:v>
                </c:pt>
                <c:pt idx="585">
                  <c:v>73</c:v>
                </c:pt>
                <c:pt idx="586">
                  <c:v>64</c:v>
                </c:pt>
                <c:pt idx="587">
                  <c:v>61</c:v>
                </c:pt>
                <c:pt idx="588">
                  <c:v>84</c:v>
                </c:pt>
                <c:pt idx="589">
                  <c:v>91</c:v>
                </c:pt>
                <c:pt idx="590">
                  <c:v>98</c:v>
                </c:pt>
                <c:pt idx="591">
                  <c:v>112</c:v>
                </c:pt>
                <c:pt idx="592">
                  <c:v>126</c:v>
                </c:pt>
                <c:pt idx="593">
                  <c:v>168</c:v>
                </c:pt>
                <c:pt idx="594">
                  <c:v>69</c:v>
                </c:pt>
                <c:pt idx="595">
                  <c:v>137</c:v>
                </c:pt>
                <c:pt idx="596">
                  <c:v>159</c:v>
                </c:pt>
                <c:pt idx="597">
                  <c:v>100</c:v>
                </c:pt>
                <c:pt idx="598">
                  <c:v>117</c:v>
                </c:pt>
                <c:pt idx="599">
                  <c:v>72</c:v>
                </c:pt>
                <c:pt idx="600">
                  <c:v>75</c:v>
                </c:pt>
                <c:pt idx="601">
                  <c:v>105</c:v>
                </c:pt>
                <c:pt idx="602">
                  <c:v>62</c:v>
                </c:pt>
                <c:pt idx="603">
                  <c:v>61</c:v>
                </c:pt>
                <c:pt idx="604">
                  <c:v>122</c:v>
                </c:pt>
                <c:pt idx="605">
                  <c:v>95</c:v>
                </c:pt>
                <c:pt idx="606">
                  <c:v>148</c:v>
                </c:pt>
                <c:pt idx="607">
                  <c:v>108</c:v>
                </c:pt>
                <c:pt idx="608">
                  <c:v>86</c:v>
                </c:pt>
                <c:pt idx="609">
                  <c:v>156</c:v>
                </c:pt>
                <c:pt idx="610">
                  <c:v>181</c:v>
                </c:pt>
                <c:pt idx="611">
                  <c:v>103</c:v>
                </c:pt>
                <c:pt idx="612">
                  <c:v>45</c:v>
                </c:pt>
                <c:pt idx="613">
                  <c:v>203</c:v>
                </c:pt>
                <c:pt idx="614">
                  <c:v>173</c:v>
                </c:pt>
                <c:pt idx="615">
                  <c:v>237</c:v>
                </c:pt>
                <c:pt idx="616">
                  <c:v>90</c:v>
                </c:pt>
                <c:pt idx="617">
                  <c:v>305</c:v>
                </c:pt>
                <c:pt idx="618">
                  <c:v>74</c:v>
                </c:pt>
                <c:pt idx="619">
                  <c:v>193</c:v>
                </c:pt>
                <c:pt idx="620">
                  <c:v>177</c:v>
                </c:pt>
                <c:pt idx="621">
                  <c:v>203</c:v>
                </c:pt>
                <c:pt idx="622">
                  <c:v>80</c:v>
                </c:pt>
                <c:pt idx="623">
                  <c:v>134</c:v>
                </c:pt>
                <c:pt idx="624">
                  <c:v>108</c:v>
                </c:pt>
                <c:pt idx="625">
                  <c:v>81</c:v>
                </c:pt>
                <c:pt idx="626">
                  <c:v>148</c:v>
                </c:pt>
                <c:pt idx="627">
                  <c:v>108</c:v>
                </c:pt>
                <c:pt idx="628">
                  <c:v>106</c:v>
                </c:pt>
                <c:pt idx="629">
                  <c:v>93</c:v>
                </c:pt>
                <c:pt idx="630">
                  <c:v>127</c:v>
                </c:pt>
                <c:pt idx="631">
                  <c:v>89</c:v>
                </c:pt>
                <c:pt idx="632">
                  <c:v>148</c:v>
                </c:pt>
                <c:pt idx="633">
                  <c:v>99</c:v>
                </c:pt>
                <c:pt idx="634">
                  <c:v>91</c:v>
                </c:pt>
                <c:pt idx="635">
                  <c:v>170</c:v>
                </c:pt>
                <c:pt idx="636">
                  <c:v>133</c:v>
                </c:pt>
                <c:pt idx="637">
                  <c:v>123</c:v>
                </c:pt>
                <c:pt idx="638">
                  <c:v>153</c:v>
                </c:pt>
                <c:pt idx="639">
                  <c:v>128</c:v>
                </c:pt>
                <c:pt idx="640">
                  <c:v>93</c:v>
                </c:pt>
                <c:pt idx="641">
                  <c:v>113</c:v>
                </c:pt>
                <c:pt idx="642">
                  <c:v>65</c:v>
                </c:pt>
                <c:pt idx="643">
                  <c:v>71</c:v>
                </c:pt>
                <c:pt idx="644">
                  <c:v>75</c:v>
                </c:pt>
                <c:pt idx="645">
                  <c:v>70</c:v>
                </c:pt>
                <c:pt idx="646">
                  <c:v>102</c:v>
                </c:pt>
                <c:pt idx="647">
                  <c:v>105</c:v>
                </c:pt>
                <c:pt idx="648">
                  <c:v>86</c:v>
                </c:pt>
                <c:pt idx="649">
                  <c:v>63</c:v>
                </c:pt>
                <c:pt idx="650">
                  <c:v>85</c:v>
                </c:pt>
                <c:pt idx="651">
                  <c:v>87</c:v>
                </c:pt>
                <c:pt idx="652">
                  <c:v>74</c:v>
                </c:pt>
                <c:pt idx="653">
                  <c:v>68</c:v>
                </c:pt>
                <c:pt idx="654">
                  <c:v>111</c:v>
                </c:pt>
                <c:pt idx="655">
                  <c:v>87</c:v>
                </c:pt>
                <c:pt idx="656">
                  <c:v>104</c:v>
                </c:pt>
                <c:pt idx="657">
                  <c:v>89</c:v>
                </c:pt>
                <c:pt idx="658">
                  <c:v>99</c:v>
                </c:pt>
                <c:pt idx="659">
                  <c:v>98</c:v>
                </c:pt>
                <c:pt idx="660">
                  <c:v>115</c:v>
                </c:pt>
                <c:pt idx="661">
                  <c:v>76</c:v>
                </c:pt>
                <c:pt idx="662">
                  <c:v>84</c:v>
                </c:pt>
                <c:pt idx="663">
                  <c:v>112</c:v>
                </c:pt>
                <c:pt idx="664">
                  <c:v>105</c:v>
                </c:pt>
                <c:pt idx="665">
                  <c:v>83</c:v>
                </c:pt>
                <c:pt idx="666">
                  <c:v>81</c:v>
                </c:pt>
                <c:pt idx="667">
                  <c:v>112</c:v>
                </c:pt>
                <c:pt idx="668">
                  <c:v>66</c:v>
                </c:pt>
                <c:pt idx="669">
                  <c:v>81</c:v>
                </c:pt>
                <c:pt idx="670">
                  <c:v>108</c:v>
                </c:pt>
                <c:pt idx="671">
                  <c:v>106</c:v>
                </c:pt>
                <c:pt idx="672">
                  <c:v>107</c:v>
                </c:pt>
                <c:pt idx="673">
                  <c:v>64</c:v>
                </c:pt>
                <c:pt idx="674">
                  <c:v>135</c:v>
                </c:pt>
                <c:pt idx="675">
                  <c:v>76</c:v>
                </c:pt>
                <c:pt idx="676">
                  <c:v>103</c:v>
                </c:pt>
                <c:pt idx="677">
                  <c:v>138</c:v>
                </c:pt>
                <c:pt idx="678">
                  <c:v>126</c:v>
                </c:pt>
                <c:pt idx="679">
                  <c:v>167</c:v>
                </c:pt>
                <c:pt idx="680">
                  <c:v>73</c:v>
                </c:pt>
                <c:pt idx="681">
                  <c:v>87</c:v>
                </c:pt>
                <c:pt idx="682">
                  <c:v>82</c:v>
                </c:pt>
                <c:pt idx="683">
                  <c:v>98</c:v>
                </c:pt>
                <c:pt idx="684">
                  <c:v>77</c:v>
                </c:pt>
                <c:pt idx="685">
                  <c:v>83</c:v>
                </c:pt>
                <c:pt idx="686">
                  <c:v>62</c:v>
                </c:pt>
                <c:pt idx="687">
                  <c:v>91</c:v>
                </c:pt>
                <c:pt idx="688">
                  <c:v>69</c:v>
                </c:pt>
                <c:pt idx="689">
                  <c:v>82</c:v>
                </c:pt>
                <c:pt idx="690">
                  <c:v>67</c:v>
                </c:pt>
                <c:pt idx="691">
                  <c:v>114</c:v>
                </c:pt>
                <c:pt idx="692">
                  <c:v>75</c:v>
                </c:pt>
                <c:pt idx="693">
                  <c:v>100</c:v>
                </c:pt>
                <c:pt idx="694">
                  <c:v>75</c:v>
                </c:pt>
                <c:pt idx="695">
                  <c:v>64</c:v>
                </c:pt>
                <c:pt idx="696">
                  <c:v>90</c:v>
                </c:pt>
                <c:pt idx="697">
                  <c:v>82</c:v>
                </c:pt>
                <c:pt idx="698">
                  <c:v>118</c:v>
                </c:pt>
                <c:pt idx="699">
                  <c:v>112</c:v>
                </c:pt>
                <c:pt idx="700">
                  <c:v>115</c:v>
                </c:pt>
                <c:pt idx="701">
                  <c:v>144</c:v>
                </c:pt>
                <c:pt idx="702">
                  <c:v>120</c:v>
                </c:pt>
                <c:pt idx="703">
                  <c:v>117</c:v>
                </c:pt>
                <c:pt idx="704">
                  <c:v>86</c:v>
                </c:pt>
                <c:pt idx="705">
                  <c:v>73</c:v>
                </c:pt>
                <c:pt idx="706">
                  <c:v>71</c:v>
                </c:pt>
                <c:pt idx="707">
                  <c:v>52</c:v>
                </c:pt>
                <c:pt idx="708">
                  <c:v>113</c:v>
                </c:pt>
                <c:pt idx="709">
                  <c:v>112</c:v>
                </c:pt>
                <c:pt idx="710">
                  <c:v>71</c:v>
                </c:pt>
                <c:pt idx="711">
                  <c:v>117</c:v>
                </c:pt>
                <c:pt idx="712">
                  <c:v>89</c:v>
                </c:pt>
                <c:pt idx="713">
                  <c:v>57</c:v>
                </c:pt>
                <c:pt idx="714">
                  <c:v>166</c:v>
                </c:pt>
                <c:pt idx="715">
                  <c:v>86</c:v>
                </c:pt>
                <c:pt idx="716">
                  <c:v>140</c:v>
                </c:pt>
                <c:pt idx="717">
                  <c:v>198</c:v>
                </c:pt>
                <c:pt idx="718">
                  <c:v>90</c:v>
                </c:pt>
                <c:pt idx="719">
                  <c:v>170</c:v>
                </c:pt>
                <c:pt idx="720">
                  <c:v>92</c:v>
                </c:pt>
                <c:pt idx="721">
                  <c:v>82</c:v>
                </c:pt>
                <c:pt idx="722">
                  <c:v>190</c:v>
                </c:pt>
                <c:pt idx="723">
                  <c:v>163</c:v>
                </c:pt>
                <c:pt idx="724">
                  <c:v>260</c:v>
                </c:pt>
                <c:pt idx="725">
                  <c:v>192</c:v>
                </c:pt>
                <c:pt idx="726">
                  <c:v>77</c:v>
                </c:pt>
                <c:pt idx="727">
                  <c:v>101</c:v>
                </c:pt>
                <c:pt idx="728">
                  <c:v>97</c:v>
                </c:pt>
                <c:pt idx="729">
                  <c:v>143</c:v>
                </c:pt>
                <c:pt idx="730">
                  <c:v>86</c:v>
                </c:pt>
                <c:pt idx="731">
                  <c:v>134</c:v>
                </c:pt>
                <c:pt idx="732">
                  <c:v>77</c:v>
                </c:pt>
                <c:pt idx="733">
                  <c:v>98</c:v>
                </c:pt>
                <c:pt idx="734">
                  <c:v>82</c:v>
                </c:pt>
                <c:pt idx="735">
                  <c:v>98</c:v>
                </c:pt>
                <c:pt idx="736">
                  <c:v>94</c:v>
                </c:pt>
                <c:pt idx="737">
                  <c:v>77</c:v>
                </c:pt>
                <c:pt idx="738">
                  <c:v>86</c:v>
                </c:pt>
                <c:pt idx="739">
                  <c:v>59</c:v>
                </c:pt>
                <c:pt idx="740">
                  <c:v>127</c:v>
                </c:pt>
                <c:pt idx="741">
                  <c:v>137</c:v>
                </c:pt>
                <c:pt idx="742">
                  <c:v>72</c:v>
                </c:pt>
                <c:pt idx="743">
                  <c:v>99</c:v>
                </c:pt>
                <c:pt idx="744">
                  <c:v>165</c:v>
                </c:pt>
                <c:pt idx="745">
                  <c:v>99</c:v>
                </c:pt>
                <c:pt idx="746">
                  <c:v>85</c:v>
                </c:pt>
                <c:pt idx="747">
                  <c:v>133</c:v>
                </c:pt>
                <c:pt idx="748">
                  <c:v>72</c:v>
                </c:pt>
                <c:pt idx="749">
                  <c:v>105</c:v>
                </c:pt>
                <c:pt idx="750">
                  <c:v>96</c:v>
                </c:pt>
                <c:pt idx="751">
                  <c:v>94</c:v>
                </c:pt>
                <c:pt idx="752">
                  <c:v>90</c:v>
                </c:pt>
                <c:pt idx="753">
                  <c:v>151</c:v>
                </c:pt>
                <c:pt idx="754">
                  <c:v>111</c:v>
                </c:pt>
                <c:pt idx="755">
                  <c:v>62</c:v>
                </c:pt>
                <c:pt idx="756">
                  <c:v>144</c:v>
                </c:pt>
                <c:pt idx="757">
                  <c:v>74</c:v>
                </c:pt>
                <c:pt idx="758">
                  <c:v>84</c:v>
                </c:pt>
                <c:pt idx="759">
                  <c:v>194</c:v>
                </c:pt>
                <c:pt idx="760">
                  <c:v>88</c:v>
                </c:pt>
                <c:pt idx="761">
                  <c:v>71</c:v>
                </c:pt>
                <c:pt idx="762">
                  <c:v>58</c:v>
                </c:pt>
                <c:pt idx="763">
                  <c:v>128</c:v>
                </c:pt>
                <c:pt idx="764">
                  <c:v>68</c:v>
                </c:pt>
                <c:pt idx="765">
                  <c:v>129</c:v>
                </c:pt>
                <c:pt idx="766">
                  <c:v>58</c:v>
                </c:pt>
                <c:pt idx="767">
                  <c:v>56</c:v>
                </c:pt>
                <c:pt idx="768">
                  <c:v>81</c:v>
                </c:pt>
                <c:pt idx="769">
                  <c:v>101</c:v>
                </c:pt>
                <c:pt idx="770">
                  <c:v>74</c:v>
                </c:pt>
                <c:pt idx="771">
                  <c:v>81</c:v>
                </c:pt>
                <c:pt idx="772">
                  <c:v>84</c:v>
                </c:pt>
                <c:pt idx="773">
                  <c:v>78</c:v>
                </c:pt>
                <c:pt idx="774">
                  <c:v>78</c:v>
                </c:pt>
                <c:pt idx="775">
                  <c:v>82</c:v>
                </c:pt>
                <c:pt idx="776">
                  <c:v>70</c:v>
                </c:pt>
                <c:pt idx="777">
                  <c:v>122</c:v>
                </c:pt>
                <c:pt idx="778">
                  <c:v>85</c:v>
                </c:pt>
                <c:pt idx="779">
                  <c:v>74</c:v>
                </c:pt>
                <c:pt idx="780">
                  <c:v>79</c:v>
                </c:pt>
                <c:pt idx="781">
                  <c:v>89</c:v>
                </c:pt>
                <c:pt idx="782">
                  <c:v>87</c:v>
                </c:pt>
                <c:pt idx="783">
                  <c:v>87</c:v>
                </c:pt>
                <c:pt idx="784">
                  <c:v>88</c:v>
                </c:pt>
                <c:pt idx="785">
                  <c:v>72</c:v>
                </c:pt>
                <c:pt idx="786">
                  <c:v>119</c:v>
                </c:pt>
                <c:pt idx="787">
                  <c:v>105</c:v>
                </c:pt>
                <c:pt idx="788">
                  <c:v>126</c:v>
                </c:pt>
                <c:pt idx="789">
                  <c:v>75</c:v>
                </c:pt>
                <c:pt idx="790">
                  <c:v>132</c:v>
                </c:pt>
                <c:pt idx="791">
                  <c:v>112</c:v>
                </c:pt>
                <c:pt idx="792">
                  <c:v>120</c:v>
                </c:pt>
                <c:pt idx="793">
                  <c:v>134</c:v>
                </c:pt>
                <c:pt idx="794">
                  <c:v>81</c:v>
                </c:pt>
                <c:pt idx="795">
                  <c:v>66</c:v>
                </c:pt>
                <c:pt idx="796">
                  <c:v>74</c:v>
                </c:pt>
                <c:pt idx="797">
                  <c:v>87</c:v>
                </c:pt>
                <c:pt idx="798">
                  <c:v>118</c:v>
                </c:pt>
                <c:pt idx="799">
                  <c:v>117</c:v>
                </c:pt>
                <c:pt idx="800">
                  <c:v>98</c:v>
                </c:pt>
                <c:pt idx="801">
                  <c:v>121</c:v>
                </c:pt>
                <c:pt idx="802">
                  <c:v>71</c:v>
                </c:pt>
                <c:pt idx="803">
                  <c:v>185</c:v>
                </c:pt>
                <c:pt idx="804">
                  <c:v>136</c:v>
                </c:pt>
                <c:pt idx="805">
                  <c:v>105</c:v>
                </c:pt>
                <c:pt idx="806">
                  <c:v>89</c:v>
                </c:pt>
                <c:pt idx="807">
                  <c:v>107</c:v>
                </c:pt>
                <c:pt idx="808">
                  <c:v>104</c:v>
                </c:pt>
                <c:pt idx="809">
                  <c:v>91</c:v>
                </c:pt>
                <c:pt idx="810">
                  <c:v>109</c:v>
                </c:pt>
                <c:pt idx="811">
                  <c:v>122</c:v>
                </c:pt>
                <c:pt idx="812">
                  <c:v>93</c:v>
                </c:pt>
                <c:pt idx="813">
                  <c:v>132</c:v>
                </c:pt>
                <c:pt idx="814">
                  <c:v>119</c:v>
                </c:pt>
                <c:pt idx="815">
                  <c:v>102</c:v>
                </c:pt>
                <c:pt idx="816">
                  <c:v>66</c:v>
                </c:pt>
                <c:pt idx="817">
                  <c:v>68</c:v>
                </c:pt>
                <c:pt idx="818">
                  <c:v>88</c:v>
                </c:pt>
                <c:pt idx="819">
                  <c:v>93</c:v>
                </c:pt>
                <c:pt idx="820">
                  <c:v>86</c:v>
                </c:pt>
                <c:pt idx="821">
                  <c:v>74</c:v>
                </c:pt>
                <c:pt idx="822">
                  <c:v>143</c:v>
                </c:pt>
                <c:pt idx="823">
                  <c:v>136</c:v>
                </c:pt>
                <c:pt idx="824">
                  <c:v>75</c:v>
                </c:pt>
                <c:pt idx="825">
                  <c:v>80</c:v>
                </c:pt>
                <c:pt idx="826">
                  <c:v>113</c:v>
                </c:pt>
                <c:pt idx="827">
                  <c:v>139</c:v>
                </c:pt>
                <c:pt idx="828">
                  <c:v>63</c:v>
                </c:pt>
                <c:pt idx="829">
                  <c:v>93</c:v>
                </c:pt>
                <c:pt idx="830">
                  <c:v>71</c:v>
                </c:pt>
                <c:pt idx="831">
                  <c:v>97</c:v>
                </c:pt>
                <c:pt idx="832">
                  <c:v>85</c:v>
                </c:pt>
                <c:pt idx="833">
                  <c:v>128</c:v>
                </c:pt>
                <c:pt idx="834">
                  <c:v>122</c:v>
                </c:pt>
                <c:pt idx="835">
                  <c:v>78</c:v>
                </c:pt>
                <c:pt idx="836">
                  <c:v>77</c:v>
                </c:pt>
                <c:pt idx="837">
                  <c:v>54</c:v>
                </c:pt>
                <c:pt idx="838">
                  <c:v>113</c:v>
                </c:pt>
                <c:pt idx="839">
                  <c:v>116</c:v>
                </c:pt>
                <c:pt idx="840">
                  <c:v>119</c:v>
                </c:pt>
                <c:pt idx="841">
                  <c:v>133</c:v>
                </c:pt>
                <c:pt idx="842">
                  <c:v>69</c:v>
                </c:pt>
                <c:pt idx="843">
                  <c:v>69</c:v>
                </c:pt>
                <c:pt idx="844">
                  <c:v>95</c:v>
                </c:pt>
                <c:pt idx="845">
                  <c:v>89</c:v>
                </c:pt>
                <c:pt idx="846">
                  <c:v>34</c:v>
                </c:pt>
                <c:pt idx="847">
                  <c:v>76</c:v>
                </c:pt>
                <c:pt idx="848">
                  <c:v>134</c:v>
                </c:pt>
                <c:pt idx="849">
                  <c:v>133</c:v>
                </c:pt>
                <c:pt idx="850">
                  <c:v>161</c:v>
                </c:pt>
                <c:pt idx="851">
                  <c:v>58</c:v>
                </c:pt>
                <c:pt idx="852">
                  <c:v>105</c:v>
                </c:pt>
                <c:pt idx="853">
                  <c:v>94</c:v>
                </c:pt>
                <c:pt idx="854">
                  <c:v>106</c:v>
                </c:pt>
                <c:pt idx="855">
                  <c:v>140</c:v>
                </c:pt>
                <c:pt idx="856">
                  <c:v>65</c:v>
                </c:pt>
                <c:pt idx="857">
                  <c:v>68</c:v>
                </c:pt>
                <c:pt idx="858">
                  <c:v>66</c:v>
                </c:pt>
                <c:pt idx="859">
                  <c:v>66</c:v>
                </c:pt>
                <c:pt idx="860">
                  <c:v>83</c:v>
                </c:pt>
                <c:pt idx="861">
                  <c:v>94</c:v>
                </c:pt>
                <c:pt idx="862">
                  <c:v>68</c:v>
                </c:pt>
                <c:pt idx="863">
                  <c:v>67</c:v>
                </c:pt>
                <c:pt idx="864">
                  <c:v>123</c:v>
                </c:pt>
                <c:pt idx="865">
                  <c:v>114</c:v>
                </c:pt>
                <c:pt idx="866">
                  <c:v>126</c:v>
                </c:pt>
                <c:pt idx="867">
                  <c:v>137</c:v>
                </c:pt>
                <c:pt idx="868">
                  <c:v>205</c:v>
                </c:pt>
                <c:pt idx="869">
                  <c:v>119</c:v>
                </c:pt>
                <c:pt idx="870">
                  <c:v>136</c:v>
                </c:pt>
                <c:pt idx="871">
                  <c:v>102</c:v>
                </c:pt>
                <c:pt idx="872">
                  <c:v>185</c:v>
                </c:pt>
                <c:pt idx="873">
                  <c:v>144</c:v>
                </c:pt>
                <c:pt idx="874">
                  <c:v>188</c:v>
                </c:pt>
                <c:pt idx="875">
                  <c:v>75</c:v>
                </c:pt>
                <c:pt idx="876">
                  <c:v>227</c:v>
                </c:pt>
                <c:pt idx="877">
                  <c:v>149</c:v>
                </c:pt>
                <c:pt idx="878">
                  <c:v>132</c:v>
                </c:pt>
                <c:pt idx="879">
                  <c:v>132</c:v>
                </c:pt>
                <c:pt idx="880">
                  <c:v>108</c:v>
                </c:pt>
                <c:pt idx="881">
                  <c:v>109</c:v>
                </c:pt>
                <c:pt idx="882">
                  <c:v>80</c:v>
                </c:pt>
                <c:pt idx="883">
                  <c:v>92</c:v>
                </c:pt>
                <c:pt idx="884">
                  <c:v>134</c:v>
                </c:pt>
                <c:pt idx="885">
                  <c:v>129</c:v>
                </c:pt>
                <c:pt idx="886">
                  <c:v>86</c:v>
                </c:pt>
                <c:pt idx="887">
                  <c:v>88</c:v>
                </c:pt>
                <c:pt idx="888">
                  <c:v>104</c:v>
                </c:pt>
                <c:pt idx="889">
                  <c:v>69</c:v>
                </c:pt>
                <c:pt idx="890">
                  <c:v>106</c:v>
                </c:pt>
                <c:pt idx="891">
                  <c:v>89</c:v>
                </c:pt>
                <c:pt idx="892">
                  <c:v>76</c:v>
                </c:pt>
                <c:pt idx="893">
                  <c:v>102</c:v>
                </c:pt>
                <c:pt idx="894">
                  <c:v>131</c:v>
                </c:pt>
                <c:pt idx="895">
                  <c:v>75</c:v>
                </c:pt>
                <c:pt idx="896">
                  <c:v>95</c:v>
                </c:pt>
                <c:pt idx="897">
                  <c:v>95</c:v>
                </c:pt>
                <c:pt idx="898">
                  <c:v>121</c:v>
                </c:pt>
                <c:pt idx="899">
                  <c:v>134</c:v>
                </c:pt>
                <c:pt idx="900">
                  <c:v>68</c:v>
                </c:pt>
                <c:pt idx="901">
                  <c:v>109</c:v>
                </c:pt>
                <c:pt idx="902">
                  <c:v>61</c:v>
                </c:pt>
                <c:pt idx="903">
                  <c:v>77</c:v>
                </c:pt>
                <c:pt idx="904">
                  <c:v>85</c:v>
                </c:pt>
                <c:pt idx="905">
                  <c:v>74</c:v>
                </c:pt>
                <c:pt idx="906">
                  <c:v>117</c:v>
                </c:pt>
                <c:pt idx="907">
                  <c:v>70</c:v>
                </c:pt>
                <c:pt idx="908">
                  <c:v>125</c:v>
                </c:pt>
                <c:pt idx="909">
                  <c:v>150</c:v>
                </c:pt>
                <c:pt idx="910">
                  <c:v>75</c:v>
                </c:pt>
                <c:pt idx="911">
                  <c:v>171</c:v>
                </c:pt>
                <c:pt idx="912">
                  <c:v>142</c:v>
                </c:pt>
                <c:pt idx="913">
                  <c:v>77</c:v>
                </c:pt>
                <c:pt idx="914">
                  <c:v>118</c:v>
                </c:pt>
                <c:pt idx="915">
                  <c:v>165</c:v>
                </c:pt>
                <c:pt idx="916">
                  <c:v>156</c:v>
                </c:pt>
                <c:pt idx="917">
                  <c:v>131</c:v>
                </c:pt>
                <c:pt idx="918">
                  <c:v>70</c:v>
                </c:pt>
                <c:pt idx="919">
                  <c:v>223</c:v>
                </c:pt>
                <c:pt idx="920">
                  <c:v>90</c:v>
                </c:pt>
                <c:pt idx="921">
                  <c:v>149</c:v>
                </c:pt>
                <c:pt idx="922">
                  <c:v>150</c:v>
                </c:pt>
                <c:pt idx="923">
                  <c:v>94</c:v>
                </c:pt>
                <c:pt idx="924">
                  <c:v>112</c:v>
                </c:pt>
                <c:pt idx="925">
                  <c:v>124</c:v>
                </c:pt>
                <c:pt idx="926">
                  <c:v>106</c:v>
                </c:pt>
                <c:pt idx="927">
                  <c:v>90</c:v>
                </c:pt>
                <c:pt idx="928">
                  <c:v>101</c:v>
                </c:pt>
                <c:pt idx="929">
                  <c:v>121</c:v>
                </c:pt>
                <c:pt idx="930">
                  <c:v>110</c:v>
                </c:pt>
                <c:pt idx="931">
                  <c:v>112</c:v>
                </c:pt>
                <c:pt idx="932">
                  <c:v>158</c:v>
                </c:pt>
                <c:pt idx="933">
                  <c:v>169</c:v>
                </c:pt>
                <c:pt idx="934">
                  <c:v>82</c:v>
                </c:pt>
                <c:pt idx="935">
                  <c:v>165</c:v>
                </c:pt>
                <c:pt idx="936">
                  <c:v>115</c:v>
                </c:pt>
                <c:pt idx="937">
                  <c:v>86</c:v>
                </c:pt>
                <c:pt idx="938">
                  <c:v>172</c:v>
                </c:pt>
                <c:pt idx="939">
                  <c:v>155</c:v>
                </c:pt>
                <c:pt idx="940">
                  <c:v>137</c:v>
                </c:pt>
                <c:pt idx="941">
                  <c:v>57</c:v>
                </c:pt>
                <c:pt idx="942">
                  <c:v>134</c:v>
                </c:pt>
                <c:pt idx="943">
                  <c:v>67</c:v>
                </c:pt>
                <c:pt idx="944">
                  <c:v>85</c:v>
                </c:pt>
                <c:pt idx="945">
                  <c:v>89</c:v>
                </c:pt>
                <c:pt idx="946">
                  <c:v>86</c:v>
                </c:pt>
                <c:pt idx="947">
                  <c:v>77</c:v>
                </c:pt>
                <c:pt idx="948">
                  <c:v>203</c:v>
                </c:pt>
                <c:pt idx="949">
                  <c:v>85</c:v>
                </c:pt>
                <c:pt idx="950">
                  <c:v>91</c:v>
                </c:pt>
                <c:pt idx="951">
                  <c:v>111</c:v>
                </c:pt>
                <c:pt idx="952">
                  <c:v>94</c:v>
                </c:pt>
                <c:pt idx="953">
                  <c:v>120</c:v>
                </c:pt>
                <c:pt idx="954">
                  <c:v>133</c:v>
                </c:pt>
                <c:pt idx="955">
                  <c:v>103</c:v>
                </c:pt>
                <c:pt idx="956">
                  <c:v>92</c:v>
                </c:pt>
                <c:pt idx="957">
                  <c:v>109</c:v>
                </c:pt>
                <c:pt idx="958">
                  <c:v>41</c:v>
                </c:pt>
                <c:pt idx="959">
                  <c:v>125</c:v>
                </c:pt>
                <c:pt idx="960">
                  <c:v>115</c:v>
                </c:pt>
                <c:pt idx="961">
                  <c:v>115</c:v>
                </c:pt>
                <c:pt idx="962">
                  <c:v>118</c:v>
                </c:pt>
                <c:pt idx="963">
                  <c:v>80</c:v>
                </c:pt>
                <c:pt idx="964">
                  <c:v>90</c:v>
                </c:pt>
                <c:pt idx="965">
                  <c:v>80</c:v>
                </c:pt>
                <c:pt idx="966">
                  <c:v>67</c:v>
                </c:pt>
                <c:pt idx="967">
                  <c:v>172</c:v>
                </c:pt>
                <c:pt idx="968">
                  <c:v>158</c:v>
                </c:pt>
                <c:pt idx="969">
                  <c:v>174</c:v>
                </c:pt>
                <c:pt idx="970">
                  <c:v>149</c:v>
                </c:pt>
                <c:pt idx="971">
                  <c:v>187</c:v>
                </c:pt>
                <c:pt idx="972">
                  <c:v>158</c:v>
                </c:pt>
                <c:pt idx="973">
                  <c:v>109</c:v>
                </c:pt>
                <c:pt idx="974">
                  <c:v>144</c:v>
                </c:pt>
                <c:pt idx="975">
                  <c:v>57</c:v>
                </c:pt>
                <c:pt idx="976">
                  <c:v>153</c:v>
                </c:pt>
                <c:pt idx="977">
                  <c:v>67</c:v>
                </c:pt>
                <c:pt idx="978">
                  <c:v>68</c:v>
                </c:pt>
                <c:pt idx="979">
                  <c:v>62</c:v>
                </c:pt>
                <c:pt idx="980">
                  <c:v>88</c:v>
                </c:pt>
                <c:pt idx="981">
                  <c:v>102</c:v>
                </c:pt>
                <c:pt idx="982">
                  <c:v>81</c:v>
                </c:pt>
                <c:pt idx="983">
                  <c:v>94</c:v>
                </c:pt>
                <c:pt idx="984">
                  <c:v>157</c:v>
                </c:pt>
                <c:pt idx="985">
                  <c:v>77</c:v>
                </c:pt>
                <c:pt idx="986">
                  <c:v>105</c:v>
                </c:pt>
                <c:pt idx="987">
                  <c:v>79</c:v>
                </c:pt>
                <c:pt idx="988">
                  <c:v>111</c:v>
                </c:pt>
                <c:pt idx="989">
                  <c:v>95</c:v>
                </c:pt>
                <c:pt idx="990">
                  <c:v>103</c:v>
                </c:pt>
                <c:pt idx="991">
                  <c:v>152</c:v>
                </c:pt>
                <c:pt idx="992">
                  <c:v>92</c:v>
                </c:pt>
                <c:pt idx="993">
                  <c:v>152</c:v>
                </c:pt>
                <c:pt idx="994">
                  <c:v>131</c:v>
                </c:pt>
                <c:pt idx="995">
                  <c:v>113</c:v>
                </c:pt>
                <c:pt idx="996">
                  <c:v>98</c:v>
                </c:pt>
                <c:pt idx="997">
                  <c:v>45</c:v>
                </c:pt>
                <c:pt idx="998">
                  <c:v>151</c:v>
                </c:pt>
                <c:pt idx="999">
                  <c:v>76</c:v>
                </c:pt>
                <c:pt idx="1000">
                  <c:v>175</c:v>
                </c:pt>
                <c:pt idx="1001">
                  <c:v>113</c:v>
                </c:pt>
                <c:pt idx="1002">
                  <c:v>120</c:v>
                </c:pt>
                <c:pt idx="1003">
                  <c:v>171</c:v>
                </c:pt>
                <c:pt idx="1004">
                  <c:v>64</c:v>
                </c:pt>
                <c:pt idx="1005">
                  <c:v>176</c:v>
                </c:pt>
                <c:pt idx="1006">
                  <c:v>115</c:v>
                </c:pt>
                <c:pt idx="1007">
                  <c:v>93</c:v>
                </c:pt>
                <c:pt idx="1008">
                  <c:v>113</c:v>
                </c:pt>
                <c:pt idx="1009">
                  <c:v>140</c:v>
                </c:pt>
                <c:pt idx="1010">
                  <c:v>94</c:v>
                </c:pt>
                <c:pt idx="1011">
                  <c:v>121</c:v>
                </c:pt>
                <c:pt idx="1012">
                  <c:v>116</c:v>
                </c:pt>
                <c:pt idx="1013">
                  <c:v>109</c:v>
                </c:pt>
                <c:pt idx="1014">
                  <c:v>118</c:v>
                </c:pt>
                <c:pt idx="1015">
                  <c:v>95</c:v>
                </c:pt>
                <c:pt idx="1016">
                  <c:v>99</c:v>
                </c:pt>
                <c:pt idx="1017">
                  <c:v>127</c:v>
                </c:pt>
                <c:pt idx="1018">
                  <c:v>96</c:v>
                </c:pt>
                <c:pt idx="1019">
                  <c:v>134</c:v>
                </c:pt>
                <c:pt idx="1020">
                  <c:v>105</c:v>
                </c:pt>
                <c:pt idx="1021">
                  <c:v>124</c:v>
                </c:pt>
                <c:pt idx="1022">
                  <c:v>109</c:v>
                </c:pt>
                <c:pt idx="1023">
                  <c:v>129</c:v>
                </c:pt>
                <c:pt idx="1024">
                  <c:v>127</c:v>
                </c:pt>
                <c:pt idx="1025">
                  <c:v>92</c:v>
                </c:pt>
                <c:pt idx="1026">
                  <c:v>106</c:v>
                </c:pt>
                <c:pt idx="1027">
                  <c:v>162</c:v>
                </c:pt>
                <c:pt idx="1028">
                  <c:v>252</c:v>
                </c:pt>
                <c:pt idx="1029">
                  <c:v>88</c:v>
                </c:pt>
                <c:pt idx="1030">
                  <c:v>211</c:v>
                </c:pt>
                <c:pt idx="1031">
                  <c:v>150</c:v>
                </c:pt>
                <c:pt idx="1032">
                  <c:v>67</c:v>
                </c:pt>
                <c:pt idx="1033">
                  <c:v>79</c:v>
                </c:pt>
                <c:pt idx="1034">
                  <c:v>74</c:v>
                </c:pt>
                <c:pt idx="1035">
                  <c:v>110</c:v>
                </c:pt>
                <c:pt idx="1036">
                  <c:v>88</c:v>
                </c:pt>
                <c:pt idx="1037">
                  <c:v>77</c:v>
                </c:pt>
                <c:pt idx="1038">
                  <c:v>93</c:v>
                </c:pt>
                <c:pt idx="1039">
                  <c:v>110</c:v>
                </c:pt>
                <c:pt idx="1040">
                  <c:v>89</c:v>
                </c:pt>
                <c:pt idx="1041">
                  <c:v>86</c:v>
                </c:pt>
                <c:pt idx="1042">
                  <c:v>97</c:v>
                </c:pt>
                <c:pt idx="1043">
                  <c:v>97</c:v>
                </c:pt>
                <c:pt idx="1044">
                  <c:v>115</c:v>
                </c:pt>
                <c:pt idx="1045">
                  <c:v>60</c:v>
                </c:pt>
                <c:pt idx="1046">
                  <c:v>65</c:v>
                </c:pt>
                <c:pt idx="1047">
                  <c:v>84</c:v>
                </c:pt>
                <c:pt idx="1048">
                  <c:v>102</c:v>
                </c:pt>
                <c:pt idx="1049">
                  <c:v>94</c:v>
                </c:pt>
                <c:pt idx="1050">
                  <c:v>98</c:v>
                </c:pt>
                <c:pt idx="1051">
                  <c:v>88</c:v>
                </c:pt>
                <c:pt idx="1052">
                  <c:v>76</c:v>
                </c:pt>
                <c:pt idx="1053">
                  <c:v>64</c:v>
                </c:pt>
                <c:pt idx="1054">
                  <c:v>143</c:v>
                </c:pt>
                <c:pt idx="1055">
                  <c:v>95</c:v>
                </c:pt>
                <c:pt idx="1056">
                  <c:v>96</c:v>
                </c:pt>
                <c:pt idx="1057">
                  <c:v>95</c:v>
                </c:pt>
                <c:pt idx="1058">
                  <c:v>77</c:v>
                </c:pt>
                <c:pt idx="1059">
                  <c:v>72</c:v>
                </c:pt>
                <c:pt idx="1060">
                  <c:v>190</c:v>
                </c:pt>
                <c:pt idx="1061">
                  <c:v>204</c:v>
                </c:pt>
                <c:pt idx="1062">
                  <c:v>138</c:v>
                </c:pt>
                <c:pt idx="1063">
                  <c:v>130</c:v>
                </c:pt>
                <c:pt idx="1064">
                  <c:v>87</c:v>
                </c:pt>
                <c:pt idx="1065">
                  <c:v>74</c:v>
                </c:pt>
                <c:pt idx="1066">
                  <c:v>114</c:v>
                </c:pt>
                <c:pt idx="1067">
                  <c:v>63</c:v>
                </c:pt>
                <c:pt idx="1068">
                  <c:v>48</c:v>
                </c:pt>
                <c:pt idx="1069">
                  <c:v>94</c:v>
                </c:pt>
                <c:pt idx="1070">
                  <c:v>147</c:v>
                </c:pt>
                <c:pt idx="1071">
                  <c:v>112</c:v>
                </c:pt>
                <c:pt idx="1072">
                  <c:v>152</c:v>
                </c:pt>
                <c:pt idx="1073">
                  <c:v>75</c:v>
                </c:pt>
                <c:pt idx="1074">
                  <c:v>73</c:v>
                </c:pt>
                <c:pt idx="1075">
                  <c:v>77</c:v>
                </c:pt>
                <c:pt idx="1076">
                  <c:v>54</c:v>
                </c:pt>
                <c:pt idx="1077">
                  <c:v>95</c:v>
                </c:pt>
                <c:pt idx="1078">
                  <c:v>69</c:v>
                </c:pt>
                <c:pt idx="1079">
                  <c:v>96</c:v>
                </c:pt>
                <c:pt idx="1080">
                  <c:v>132</c:v>
                </c:pt>
                <c:pt idx="1081">
                  <c:v>84</c:v>
                </c:pt>
                <c:pt idx="1082">
                  <c:v>72</c:v>
                </c:pt>
                <c:pt idx="1083">
                  <c:v>77</c:v>
                </c:pt>
                <c:pt idx="1084">
                  <c:v>76</c:v>
                </c:pt>
                <c:pt idx="1085">
                  <c:v>86</c:v>
                </c:pt>
                <c:pt idx="1086">
                  <c:v>50</c:v>
                </c:pt>
                <c:pt idx="1087">
                  <c:v>106</c:v>
                </c:pt>
                <c:pt idx="1088">
                  <c:v>81</c:v>
                </c:pt>
                <c:pt idx="1089">
                  <c:v>57</c:v>
                </c:pt>
                <c:pt idx="1090">
                  <c:v>75</c:v>
                </c:pt>
                <c:pt idx="1091">
                  <c:v>87</c:v>
                </c:pt>
                <c:pt idx="1092">
                  <c:v>75</c:v>
                </c:pt>
                <c:pt idx="1093">
                  <c:v>95</c:v>
                </c:pt>
                <c:pt idx="1094">
                  <c:v>69</c:v>
                </c:pt>
                <c:pt idx="1095">
                  <c:v>59</c:v>
                </c:pt>
                <c:pt idx="1096">
                  <c:v>107</c:v>
                </c:pt>
                <c:pt idx="1097">
                  <c:v>102</c:v>
                </c:pt>
                <c:pt idx="1098">
                  <c:v>68</c:v>
                </c:pt>
                <c:pt idx="1099">
                  <c:v>99</c:v>
                </c:pt>
                <c:pt idx="1100">
                  <c:v>83</c:v>
                </c:pt>
                <c:pt idx="1101">
                  <c:v>64</c:v>
                </c:pt>
                <c:pt idx="1102">
                  <c:v>98</c:v>
                </c:pt>
                <c:pt idx="1103">
                  <c:v>88</c:v>
                </c:pt>
                <c:pt idx="1104">
                  <c:v>180</c:v>
                </c:pt>
                <c:pt idx="1105">
                  <c:v>86</c:v>
                </c:pt>
                <c:pt idx="1106">
                  <c:v>192</c:v>
                </c:pt>
                <c:pt idx="1107">
                  <c:v>101</c:v>
                </c:pt>
                <c:pt idx="1108">
                  <c:v>74</c:v>
                </c:pt>
                <c:pt idx="1109">
                  <c:v>89</c:v>
                </c:pt>
                <c:pt idx="1110">
                  <c:v>80</c:v>
                </c:pt>
                <c:pt idx="1111">
                  <c:v>108</c:v>
                </c:pt>
                <c:pt idx="1112">
                  <c:v>83</c:v>
                </c:pt>
                <c:pt idx="1113">
                  <c:v>72</c:v>
                </c:pt>
                <c:pt idx="1114">
                  <c:v>62</c:v>
                </c:pt>
                <c:pt idx="1115">
                  <c:v>98</c:v>
                </c:pt>
                <c:pt idx="1116">
                  <c:v>90</c:v>
                </c:pt>
                <c:pt idx="1117">
                  <c:v>108</c:v>
                </c:pt>
                <c:pt idx="1118">
                  <c:v>75</c:v>
                </c:pt>
                <c:pt idx="1119">
                  <c:v>103</c:v>
                </c:pt>
                <c:pt idx="1120">
                  <c:v>109</c:v>
                </c:pt>
                <c:pt idx="1121">
                  <c:v>66</c:v>
                </c:pt>
                <c:pt idx="1122">
                  <c:v>97</c:v>
                </c:pt>
                <c:pt idx="1123">
                  <c:v>93</c:v>
                </c:pt>
                <c:pt idx="1124">
                  <c:v>73</c:v>
                </c:pt>
                <c:pt idx="1125">
                  <c:v>105</c:v>
                </c:pt>
                <c:pt idx="1126">
                  <c:v>58</c:v>
                </c:pt>
                <c:pt idx="1127">
                  <c:v>104</c:v>
                </c:pt>
                <c:pt idx="1128">
                  <c:v>105</c:v>
                </c:pt>
                <c:pt idx="1129">
                  <c:v>98</c:v>
                </c:pt>
                <c:pt idx="1130">
                  <c:v>98</c:v>
                </c:pt>
                <c:pt idx="1131">
                  <c:v>98</c:v>
                </c:pt>
                <c:pt idx="1132">
                  <c:v>108</c:v>
                </c:pt>
                <c:pt idx="1133">
                  <c:v>119</c:v>
                </c:pt>
                <c:pt idx="1134">
                  <c:v>87</c:v>
                </c:pt>
                <c:pt idx="1135">
                  <c:v>110</c:v>
                </c:pt>
                <c:pt idx="1136">
                  <c:v>103</c:v>
                </c:pt>
                <c:pt idx="1137">
                  <c:v>105</c:v>
                </c:pt>
                <c:pt idx="1138">
                  <c:v>139</c:v>
                </c:pt>
                <c:pt idx="1139">
                  <c:v>94</c:v>
                </c:pt>
                <c:pt idx="1140">
                  <c:v>89</c:v>
                </c:pt>
                <c:pt idx="1141">
                  <c:v>103</c:v>
                </c:pt>
                <c:pt idx="1142">
                  <c:v>76</c:v>
                </c:pt>
                <c:pt idx="1143">
                  <c:v>101</c:v>
                </c:pt>
                <c:pt idx="1144">
                  <c:v>67</c:v>
                </c:pt>
                <c:pt idx="1145">
                  <c:v>81</c:v>
                </c:pt>
                <c:pt idx="1146">
                  <c:v>95</c:v>
                </c:pt>
                <c:pt idx="1147">
                  <c:v>92</c:v>
                </c:pt>
                <c:pt idx="1148">
                  <c:v>96</c:v>
                </c:pt>
                <c:pt idx="1149">
                  <c:v>92</c:v>
                </c:pt>
                <c:pt idx="1150">
                  <c:v>72</c:v>
                </c:pt>
                <c:pt idx="1151">
                  <c:v>103</c:v>
                </c:pt>
                <c:pt idx="1152">
                  <c:v>168</c:v>
                </c:pt>
                <c:pt idx="1153">
                  <c:v>81</c:v>
                </c:pt>
                <c:pt idx="1154">
                  <c:v>105</c:v>
                </c:pt>
                <c:pt idx="1155">
                  <c:v>112</c:v>
                </c:pt>
                <c:pt idx="1156">
                  <c:v>100</c:v>
                </c:pt>
                <c:pt idx="1157">
                  <c:v>158</c:v>
                </c:pt>
                <c:pt idx="1158">
                  <c:v>127</c:v>
                </c:pt>
                <c:pt idx="1159">
                  <c:v>83</c:v>
                </c:pt>
                <c:pt idx="1160">
                  <c:v>95</c:v>
                </c:pt>
                <c:pt idx="1161">
                  <c:v>108</c:v>
                </c:pt>
                <c:pt idx="1162">
                  <c:v>75</c:v>
                </c:pt>
                <c:pt idx="1163">
                  <c:v>95</c:v>
                </c:pt>
                <c:pt idx="1164">
                  <c:v>75</c:v>
                </c:pt>
                <c:pt idx="1165">
                  <c:v>71</c:v>
                </c:pt>
                <c:pt idx="1166">
                  <c:v>101</c:v>
                </c:pt>
                <c:pt idx="1167">
                  <c:v>78</c:v>
                </c:pt>
                <c:pt idx="1168">
                  <c:v>141</c:v>
                </c:pt>
                <c:pt idx="1169">
                  <c:v>81</c:v>
                </c:pt>
                <c:pt idx="1170">
                  <c:v>89</c:v>
                </c:pt>
                <c:pt idx="1171">
                  <c:v>112</c:v>
                </c:pt>
                <c:pt idx="1172">
                  <c:v>120</c:v>
                </c:pt>
                <c:pt idx="1173">
                  <c:v>84</c:v>
                </c:pt>
                <c:pt idx="1174">
                  <c:v>104</c:v>
                </c:pt>
                <c:pt idx="1175">
                  <c:v>64</c:v>
                </c:pt>
                <c:pt idx="1176">
                  <c:v>65</c:v>
                </c:pt>
                <c:pt idx="1177">
                  <c:v>89</c:v>
                </c:pt>
                <c:pt idx="1178">
                  <c:v>94</c:v>
                </c:pt>
                <c:pt idx="1179">
                  <c:v>87</c:v>
                </c:pt>
                <c:pt idx="1180">
                  <c:v>92</c:v>
                </c:pt>
                <c:pt idx="1181">
                  <c:v>72</c:v>
                </c:pt>
                <c:pt idx="1182">
                  <c:v>124</c:v>
                </c:pt>
                <c:pt idx="1183">
                  <c:v>160</c:v>
                </c:pt>
                <c:pt idx="1184">
                  <c:v>100</c:v>
                </c:pt>
                <c:pt idx="1185">
                  <c:v>56</c:v>
                </c:pt>
                <c:pt idx="1186">
                  <c:v>71</c:v>
                </c:pt>
                <c:pt idx="1187">
                  <c:v>60</c:v>
                </c:pt>
                <c:pt idx="1188">
                  <c:v>77</c:v>
                </c:pt>
                <c:pt idx="1189">
                  <c:v>72</c:v>
                </c:pt>
                <c:pt idx="1190">
                  <c:v>73</c:v>
                </c:pt>
                <c:pt idx="1191">
                  <c:v>73</c:v>
                </c:pt>
                <c:pt idx="1192">
                  <c:v>105</c:v>
                </c:pt>
                <c:pt idx="1193">
                  <c:v>99</c:v>
                </c:pt>
                <c:pt idx="1194">
                  <c:v>99</c:v>
                </c:pt>
                <c:pt idx="1195">
                  <c:v>103</c:v>
                </c:pt>
                <c:pt idx="1196">
                  <c:v>111</c:v>
                </c:pt>
                <c:pt idx="1197">
                  <c:v>105</c:v>
                </c:pt>
                <c:pt idx="1198">
                  <c:v>80</c:v>
                </c:pt>
                <c:pt idx="1199">
                  <c:v>131</c:v>
                </c:pt>
                <c:pt idx="1200">
                  <c:v>67</c:v>
                </c:pt>
                <c:pt idx="1201">
                  <c:v>96</c:v>
                </c:pt>
                <c:pt idx="1202">
                  <c:v>126</c:v>
                </c:pt>
                <c:pt idx="1203">
                  <c:v>91</c:v>
                </c:pt>
                <c:pt idx="1204">
                  <c:v>120</c:v>
                </c:pt>
                <c:pt idx="1205">
                  <c:v>67</c:v>
                </c:pt>
                <c:pt idx="1206">
                  <c:v>123</c:v>
                </c:pt>
                <c:pt idx="1207">
                  <c:v>165</c:v>
                </c:pt>
                <c:pt idx="1208">
                  <c:v>178</c:v>
                </c:pt>
                <c:pt idx="1209">
                  <c:v>100</c:v>
                </c:pt>
                <c:pt idx="1210">
                  <c:v>75</c:v>
                </c:pt>
                <c:pt idx="1211">
                  <c:v>163</c:v>
                </c:pt>
                <c:pt idx="1212">
                  <c:v>119</c:v>
                </c:pt>
                <c:pt idx="1213">
                  <c:v>152</c:v>
                </c:pt>
                <c:pt idx="1214">
                  <c:v>69</c:v>
                </c:pt>
                <c:pt idx="1215">
                  <c:v>73</c:v>
                </c:pt>
                <c:pt idx="1216">
                  <c:v>94</c:v>
                </c:pt>
                <c:pt idx="1217">
                  <c:v>120</c:v>
                </c:pt>
                <c:pt idx="1218">
                  <c:v>70</c:v>
                </c:pt>
                <c:pt idx="1219">
                  <c:v>125</c:v>
                </c:pt>
                <c:pt idx="1220">
                  <c:v>95</c:v>
                </c:pt>
                <c:pt idx="1221">
                  <c:v>118</c:v>
                </c:pt>
                <c:pt idx="1222">
                  <c:v>91</c:v>
                </c:pt>
                <c:pt idx="1223">
                  <c:v>79</c:v>
                </c:pt>
                <c:pt idx="1224">
                  <c:v>89</c:v>
                </c:pt>
                <c:pt idx="1225">
                  <c:v>93</c:v>
                </c:pt>
                <c:pt idx="1226">
                  <c:v>116</c:v>
                </c:pt>
                <c:pt idx="1227">
                  <c:v>129</c:v>
                </c:pt>
                <c:pt idx="1228">
                  <c:v>116</c:v>
                </c:pt>
                <c:pt idx="1229">
                  <c:v>119</c:v>
                </c:pt>
                <c:pt idx="1230">
                  <c:v>137</c:v>
                </c:pt>
                <c:pt idx="1231">
                  <c:v>113</c:v>
                </c:pt>
                <c:pt idx="1232">
                  <c:v>94</c:v>
                </c:pt>
                <c:pt idx="1233">
                  <c:v>131</c:v>
                </c:pt>
                <c:pt idx="1234">
                  <c:v>100</c:v>
                </c:pt>
                <c:pt idx="1235">
                  <c:v>82</c:v>
                </c:pt>
                <c:pt idx="1236">
                  <c:v>80</c:v>
                </c:pt>
                <c:pt idx="1237">
                  <c:v>127</c:v>
                </c:pt>
                <c:pt idx="1238">
                  <c:v>96</c:v>
                </c:pt>
                <c:pt idx="1239">
                  <c:v>86</c:v>
                </c:pt>
                <c:pt idx="1240">
                  <c:v>159</c:v>
                </c:pt>
                <c:pt idx="1241">
                  <c:v>153</c:v>
                </c:pt>
                <c:pt idx="1242">
                  <c:v>87</c:v>
                </c:pt>
                <c:pt idx="1243">
                  <c:v>100</c:v>
                </c:pt>
                <c:pt idx="1244">
                  <c:v>103</c:v>
                </c:pt>
                <c:pt idx="1245">
                  <c:v>98</c:v>
                </c:pt>
                <c:pt idx="1246">
                  <c:v>70</c:v>
                </c:pt>
                <c:pt idx="1247">
                  <c:v>90</c:v>
                </c:pt>
                <c:pt idx="1248">
                  <c:v>93</c:v>
                </c:pt>
                <c:pt idx="1249">
                  <c:v>102</c:v>
                </c:pt>
                <c:pt idx="1250">
                  <c:v>78</c:v>
                </c:pt>
                <c:pt idx="1251">
                  <c:v>65</c:v>
                </c:pt>
                <c:pt idx="1252">
                  <c:v>136</c:v>
                </c:pt>
                <c:pt idx="1253">
                  <c:v>119</c:v>
                </c:pt>
                <c:pt idx="1254">
                  <c:v>87</c:v>
                </c:pt>
                <c:pt idx="1255">
                  <c:v>183</c:v>
                </c:pt>
                <c:pt idx="1256">
                  <c:v>140</c:v>
                </c:pt>
                <c:pt idx="1257">
                  <c:v>119</c:v>
                </c:pt>
                <c:pt idx="1258">
                  <c:v>124</c:v>
                </c:pt>
                <c:pt idx="1259">
                  <c:v>131</c:v>
                </c:pt>
                <c:pt idx="1260">
                  <c:v>140</c:v>
                </c:pt>
                <c:pt idx="1261">
                  <c:v>150</c:v>
                </c:pt>
                <c:pt idx="1262">
                  <c:v>125</c:v>
                </c:pt>
                <c:pt idx="1263">
                  <c:v>178</c:v>
                </c:pt>
                <c:pt idx="1264">
                  <c:v>132</c:v>
                </c:pt>
                <c:pt idx="1265">
                  <c:v>124</c:v>
                </c:pt>
                <c:pt idx="1266">
                  <c:v>129</c:v>
                </c:pt>
                <c:pt idx="1267">
                  <c:v>91</c:v>
                </c:pt>
                <c:pt idx="1268">
                  <c:v>134</c:v>
                </c:pt>
                <c:pt idx="1269">
                  <c:v>82</c:v>
                </c:pt>
                <c:pt idx="1270">
                  <c:v>141</c:v>
                </c:pt>
                <c:pt idx="1271">
                  <c:v>60</c:v>
                </c:pt>
                <c:pt idx="1272">
                  <c:v>65</c:v>
                </c:pt>
                <c:pt idx="1273">
                  <c:v>137</c:v>
                </c:pt>
                <c:pt idx="1274">
                  <c:v>122</c:v>
                </c:pt>
                <c:pt idx="1275">
                  <c:v>59</c:v>
                </c:pt>
                <c:pt idx="1276">
                  <c:v>115</c:v>
                </c:pt>
                <c:pt idx="1277">
                  <c:v>90</c:v>
                </c:pt>
                <c:pt idx="1278">
                  <c:v>65</c:v>
                </c:pt>
                <c:pt idx="1279">
                  <c:v>78</c:v>
                </c:pt>
                <c:pt idx="1280">
                  <c:v>58</c:v>
                </c:pt>
                <c:pt idx="1281">
                  <c:v>68</c:v>
                </c:pt>
                <c:pt idx="1282">
                  <c:v>85</c:v>
                </c:pt>
                <c:pt idx="1283">
                  <c:v>88</c:v>
                </c:pt>
                <c:pt idx="1284">
                  <c:v>51</c:v>
                </c:pt>
                <c:pt idx="1285">
                  <c:v>91</c:v>
                </c:pt>
                <c:pt idx="1286">
                  <c:v>65</c:v>
                </c:pt>
                <c:pt idx="1287">
                  <c:v>136</c:v>
                </c:pt>
                <c:pt idx="1288">
                  <c:v>132</c:v>
                </c:pt>
                <c:pt idx="1289">
                  <c:v>90</c:v>
                </c:pt>
                <c:pt idx="1290">
                  <c:v>69</c:v>
                </c:pt>
                <c:pt idx="1291">
                  <c:v>64</c:v>
                </c:pt>
                <c:pt idx="1292">
                  <c:v>75</c:v>
                </c:pt>
                <c:pt idx="1293">
                  <c:v>73</c:v>
                </c:pt>
                <c:pt idx="1294">
                  <c:v>88</c:v>
                </c:pt>
                <c:pt idx="1295">
                  <c:v>91</c:v>
                </c:pt>
                <c:pt idx="1296">
                  <c:v>107</c:v>
                </c:pt>
                <c:pt idx="1297">
                  <c:v>91</c:v>
                </c:pt>
                <c:pt idx="1298">
                  <c:v>96</c:v>
                </c:pt>
                <c:pt idx="1299">
                  <c:v>79</c:v>
                </c:pt>
                <c:pt idx="1300">
                  <c:v>73</c:v>
                </c:pt>
                <c:pt idx="1301">
                  <c:v>42</c:v>
                </c:pt>
                <c:pt idx="1302">
                  <c:v>88</c:v>
                </c:pt>
                <c:pt idx="1303">
                  <c:v>56</c:v>
                </c:pt>
                <c:pt idx="1304">
                  <c:v>108</c:v>
                </c:pt>
                <c:pt idx="1305">
                  <c:v>62</c:v>
                </c:pt>
                <c:pt idx="1306">
                  <c:v>103</c:v>
                </c:pt>
                <c:pt idx="1307">
                  <c:v>88</c:v>
                </c:pt>
                <c:pt idx="1308">
                  <c:v>146</c:v>
                </c:pt>
                <c:pt idx="1309">
                  <c:v>65</c:v>
                </c:pt>
                <c:pt idx="1310">
                  <c:v>179</c:v>
                </c:pt>
                <c:pt idx="1311">
                  <c:v>67</c:v>
                </c:pt>
                <c:pt idx="1312">
                  <c:v>78</c:v>
                </c:pt>
                <c:pt idx="1313">
                  <c:v>82</c:v>
                </c:pt>
                <c:pt idx="1314">
                  <c:v>98</c:v>
                </c:pt>
                <c:pt idx="1315">
                  <c:v>69</c:v>
                </c:pt>
                <c:pt idx="1316">
                  <c:v>105</c:v>
                </c:pt>
                <c:pt idx="1317">
                  <c:v>97</c:v>
                </c:pt>
                <c:pt idx="1318">
                  <c:v>105</c:v>
                </c:pt>
                <c:pt idx="1319">
                  <c:v>125</c:v>
                </c:pt>
                <c:pt idx="1320">
                  <c:v>166</c:v>
                </c:pt>
                <c:pt idx="1321">
                  <c:v>91</c:v>
                </c:pt>
                <c:pt idx="1322">
                  <c:v>69</c:v>
                </c:pt>
                <c:pt idx="1323">
                  <c:v>59</c:v>
                </c:pt>
                <c:pt idx="1324">
                  <c:v>62</c:v>
                </c:pt>
                <c:pt idx="1325">
                  <c:v>100</c:v>
                </c:pt>
                <c:pt idx="1326">
                  <c:v>69</c:v>
                </c:pt>
                <c:pt idx="1327">
                  <c:v>88</c:v>
                </c:pt>
                <c:pt idx="1328">
                  <c:v>140</c:v>
                </c:pt>
                <c:pt idx="1329">
                  <c:v>143</c:v>
                </c:pt>
                <c:pt idx="1330">
                  <c:v>105</c:v>
                </c:pt>
                <c:pt idx="1331">
                  <c:v>187</c:v>
                </c:pt>
                <c:pt idx="1332">
                  <c:v>84</c:v>
                </c:pt>
                <c:pt idx="1333">
                  <c:v>112</c:v>
                </c:pt>
                <c:pt idx="1334">
                  <c:v>69</c:v>
                </c:pt>
                <c:pt idx="1335">
                  <c:v>66</c:v>
                </c:pt>
                <c:pt idx="1336">
                  <c:v>36</c:v>
                </c:pt>
                <c:pt idx="1337">
                  <c:v>161</c:v>
                </c:pt>
                <c:pt idx="1338">
                  <c:v>122</c:v>
                </c:pt>
                <c:pt idx="1339">
                  <c:v>73</c:v>
                </c:pt>
                <c:pt idx="1340">
                  <c:v>96</c:v>
                </c:pt>
                <c:pt idx="1341">
                  <c:v>64</c:v>
                </c:pt>
                <c:pt idx="1342">
                  <c:v>130</c:v>
                </c:pt>
                <c:pt idx="1343">
                  <c:v>87</c:v>
                </c:pt>
                <c:pt idx="1344">
                  <c:v>126</c:v>
                </c:pt>
                <c:pt idx="1345">
                  <c:v>122</c:v>
                </c:pt>
                <c:pt idx="1346">
                  <c:v>96</c:v>
                </c:pt>
                <c:pt idx="1347">
                  <c:v>188</c:v>
                </c:pt>
                <c:pt idx="1348">
                  <c:v>172</c:v>
                </c:pt>
                <c:pt idx="1349">
                  <c:v>83</c:v>
                </c:pt>
                <c:pt idx="1350">
                  <c:v>77</c:v>
                </c:pt>
                <c:pt idx="1351">
                  <c:v>72</c:v>
                </c:pt>
                <c:pt idx="1352">
                  <c:v>91</c:v>
                </c:pt>
                <c:pt idx="1353">
                  <c:v>65</c:v>
                </c:pt>
                <c:pt idx="1354">
                  <c:v>95</c:v>
                </c:pt>
                <c:pt idx="1355">
                  <c:v>102</c:v>
                </c:pt>
                <c:pt idx="1356">
                  <c:v>83</c:v>
                </c:pt>
                <c:pt idx="1357">
                  <c:v>91</c:v>
                </c:pt>
                <c:pt idx="1358">
                  <c:v>86</c:v>
                </c:pt>
                <c:pt idx="1359">
                  <c:v>97</c:v>
                </c:pt>
                <c:pt idx="1360">
                  <c:v>123</c:v>
                </c:pt>
                <c:pt idx="1361">
                  <c:v>102</c:v>
                </c:pt>
                <c:pt idx="1362">
                  <c:v>82</c:v>
                </c:pt>
                <c:pt idx="1363">
                  <c:v>152</c:v>
                </c:pt>
                <c:pt idx="1364">
                  <c:v>128</c:v>
                </c:pt>
                <c:pt idx="1365">
                  <c:v>120</c:v>
                </c:pt>
                <c:pt idx="1366">
                  <c:v>104</c:v>
                </c:pt>
                <c:pt idx="1367">
                  <c:v>160</c:v>
                </c:pt>
                <c:pt idx="1368">
                  <c:v>165</c:v>
                </c:pt>
                <c:pt idx="1369">
                  <c:v>138</c:v>
                </c:pt>
                <c:pt idx="1370">
                  <c:v>125</c:v>
                </c:pt>
                <c:pt idx="1371">
                  <c:v>199</c:v>
                </c:pt>
                <c:pt idx="1372">
                  <c:v>152</c:v>
                </c:pt>
                <c:pt idx="1373">
                  <c:v>185</c:v>
                </c:pt>
                <c:pt idx="1374">
                  <c:v>130</c:v>
                </c:pt>
                <c:pt idx="1375">
                  <c:v>142</c:v>
                </c:pt>
                <c:pt idx="1376">
                  <c:v>136</c:v>
                </c:pt>
                <c:pt idx="1377">
                  <c:v>105</c:v>
                </c:pt>
                <c:pt idx="1378">
                  <c:v>165</c:v>
                </c:pt>
                <c:pt idx="1379">
                  <c:v>164</c:v>
                </c:pt>
                <c:pt idx="1380">
                  <c:v>138</c:v>
                </c:pt>
                <c:pt idx="1381">
                  <c:v>113</c:v>
                </c:pt>
                <c:pt idx="1382">
                  <c:v>214</c:v>
                </c:pt>
                <c:pt idx="1383">
                  <c:v>79</c:v>
                </c:pt>
                <c:pt idx="1384">
                  <c:v>130</c:v>
                </c:pt>
                <c:pt idx="1385">
                  <c:v>76</c:v>
                </c:pt>
                <c:pt idx="1386">
                  <c:v>122</c:v>
                </c:pt>
                <c:pt idx="1387">
                  <c:v>90</c:v>
                </c:pt>
                <c:pt idx="1388">
                  <c:v>72</c:v>
                </c:pt>
                <c:pt idx="1389">
                  <c:v>60</c:v>
                </c:pt>
                <c:pt idx="1390">
                  <c:v>146</c:v>
                </c:pt>
              </c:numCache>
            </c:numRef>
          </c:yVal>
        </c:ser>
        <c:dLbls/>
        <c:axId val="52219264"/>
        <c:axId val="63116800"/>
      </c:scatterChart>
      <c:valAx>
        <c:axId val="52219264"/>
        <c:scaling>
          <c:orientation val="minMax"/>
          <c:max val="31000"/>
          <c:min val="0"/>
        </c:scaling>
        <c:axPos val="b"/>
        <c:title>
          <c:tx>
            <c:rich>
              <a:bodyPr/>
              <a:lstStyle/>
              <a:p>
                <a:pPr>
                  <a:defRPr sz="2000"/>
                </a:pPr>
                <a:r>
                  <a:rPr lang="en-US" sz="2000"/>
                  <a:t>World</a:t>
                </a:r>
                <a:r>
                  <a:rPr lang="en-US" sz="2000" baseline="0"/>
                  <a:t> Time Step</a:t>
                </a:r>
                <a:endParaRPr lang="en-US" sz="2000"/>
              </a:p>
            </c:rich>
          </c:tx>
          <c:layout/>
        </c:title>
        <c:numFmt formatCode="General" sourceLinked="1"/>
        <c:tickLblPos val="nextTo"/>
        <c:crossAx val="63116800"/>
        <c:crosses val="autoZero"/>
        <c:crossBetween val="midCat"/>
      </c:valAx>
      <c:valAx>
        <c:axId val="63116800"/>
        <c:scaling>
          <c:orientation val="minMax"/>
        </c:scaling>
        <c:axPos val="l"/>
        <c:majorGridlines/>
        <c:title>
          <c:tx>
            <c:rich>
              <a:bodyPr rot="-5400000" vert="horz"/>
              <a:lstStyle/>
              <a:p>
                <a:pPr marL="0" marR="0" indent="0" algn="ctr" defTabSz="914400" rtl="0" eaLnBrk="1" fontAlgn="auto" latinLnBrk="0" hangingPunct="1">
                  <a:lnSpc>
                    <a:spcPct val="100000"/>
                  </a:lnSpc>
                  <a:spcBef>
                    <a:spcPts val="0"/>
                  </a:spcBef>
                  <a:spcAft>
                    <a:spcPts val="0"/>
                  </a:spcAft>
                  <a:buClrTx/>
                  <a:buSzTx/>
                  <a:buFontTx/>
                  <a:buNone/>
                  <a:tabLst/>
                  <a:defRPr sz="2000" b="1" i="0" u="none" strike="noStrike" kern="1200" baseline="0">
                    <a:solidFill>
                      <a:sysClr val="windowText" lastClr="000000"/>
                    </a:solidFill>
                    <a:latin typeface="+mn-lt"/>
                    <a:ea typeface="+mn-ea"/>
                    <a:cs typeface="+mn-cs"/>
                  </a:defRPr>
                </a:pPr>
                <a:r>
                  <a:rPr lang="en-US" sz="2000" b="1" i="0" baseline="0">
                    <a:effectLst/>
                  </a:rPr>
                  <a:t># of steps before leaving</a:t>
                </a:r>
                <a:endParaRPr lang="en-US" sz="2000">
                  <a:effectLst/>
                </a:endParaRPr>
              </a:p>
            </c:rich>
          </c:tx>
          <c:layout/>
        </c:title>
        <c:numFmt formatCode="General" sourceLinked="1"/>
        <c:tickLblPos val="nextTo"/>
        <c:crossAx val="52219264"/>
        <c:crosses val="autoZero"/>
        <c:crossBetween val="midCat"/>
      </c:valAx>
    </c:plotArea>
    <c:legend>
      <c:legendPos val="r"/>
      <c:layout/>
      <c:txPr>
        <a:bodyPr/>
        <a:lstStyle/>
        <a:p>
          <a:pPr>
            <a:defRPr sz="2000"/>
          </a:pPr>
          <a:endParaRPr lang="en-US"/>
        </a:p>
      </c:txPr>
    </c:legend>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2800"/>
            </a:pPr>
            <a:r>
              <a:rPr lang="en-US" sz="2800" b="1" i="0" baseline="0">
                <a:effectLst/>
              </a:rPr>
              <a:t>Jobs Split By Room Location</a:t>
            </a:r>
            <a:endParaRPr lang="en-US" sz="2800">
              <a:effectLst/>
            </a:endParaRPr>
          </a:p>
        </c:rich>
      </c:tx>
      <c:layout/>
    </c:title>
    <c:plotArea>
      <c:layout/>
      <c:scatterChart>
        <c:scatterStyle val="lineMarker"/>
        <c:ser>
          <c:idx val="0"/>
          <c:order val="0"/>
          <c:tx>
            <c:v>Customer</c:v>
          </c:tx>
          <c:spPr>
            <a:ln w="28575">
              <a:noFill/>
            </a:ln>
          </c:spPr>
          <c:xVal>
            <c:numRef>
              <c:f>'RoomSplit(rand50)Fixed'!$B$1:$B$1392</c:f>
              <c:numCache>
                <c:formatCode>General</c:formatCode>
                <c:ptCount val="1392"/>
                <c:pt idx="0">
                  <c:v>42</c:v>
                </c:pt>
                <c:pt idx="1">
                  <c:v>63</c:v>
                </c:pt>
                <c:pt idx="2">
                  <c:v>76</c:v>
                </c:pt>
                <c:pt idx="3">
                  <c:v>83</c:v>
                </c:pt>
                <c:pt idx="4">
                  <c:v>85</c:v>
                </c:pt>
                <c:pt idx="5">
                  <c:v>143</c:v>
                </c:pt>
                <c:pt idx="6">
                  <c:v>182</c:v>
                </c:pt>
                <c:pt idx="7">
                  <c:v>220</c:v>
                </c:pt>
                <c:pt idx="8">
                  <c:v>244</c:v>
                </c:pt>
                <c:pt idx="9">
                  <c:v>261</c:v>
                </c:pt>
                <c:pt idx="10">
                  <c:v>283</c:v>
                </c:pt>
                <c:pt idx="11">
                  <c:v>327</c:v>
                </c:pt>
                <c:pt idx="12">
                  <c:v>345</c:v>
                </c:pt>
                <c:pt idx="13">
                  <c:v>364</c:v>
                </c:pt>
                <c:pt idx="14">
                  <c:v>367</c:v>
                </c:pt>
                <c:pt idx="15">
                  <c:v>372</c:v>
                </c:pt>
                <c:pt idx="16">
                  <c:v>412</c:v>
                </c:pt>
                <c:pt idx="17">
                  <c:v>423</c:v>
                </c:pt>
                <c:pt idx="18">
                  <c:v>426</c:v>
                </c:pt>
                <c:pt idx="19">
                  <c:v>431</c:v>
                </c:pt>
                <c:pt idx="20">
                  <c:v>468</c:v>
                </c:pt>
                <c:pt idx="21">
                  <c:v>476</c:v>
                </c:pt>
                <c:pt idx="22">
                  <c:v>487</c:v>
                </c:pt>
                <c:pt idx="23">
                  <c:v>491</c:v>
                </c:pt>
                <c:pt idx="24">
                  <c:v>499</c:v>
                </c:pt>
                <c:pt idx="25">
                  <c:v>530</c:v>
                </c:pt>
                <c:pt idx="26">
                  <c:v>532</c:v>
                </c:pt>
                <c:pt idx="27">
                  <c:v>574</c:v>
                </c:pt>
                <c:pt idx="28">
                  <c:v>605</c:v>
                </c:pt>
                <c:pt idx="29">
                  <c:v>613</c:v>
                </c:pt>
                <c:pt idx="30">
                  <c:v>648</c:v>
                </c:pt>
                <c:pt idx="31">
                  <c:v>693</c:v>
                </c:pt>
                <c:pt idx="32">
                  <c:v>720</c:v>
                </c:pt>
                <c:pt idx="33">
                  <c:v>809</c:v>
                </c:pt>
                <c:pt idx="34">
                  <c:v>830</c:v>
                </c:pt>
                <c:pt idx="35">
                  <c:v>859</c:v>
                </c:pt>
                <c:pt idx="36">
                  <c:v>863</c:v>
                </c:pt>
                <c:pt idx="37">
                  <c:v>885</c:v>
                </c:pt>
                <c:pt idx="38">
                  <c:v>937</c:v>
                </c:pt>
                <c:pt idx="39">
                  <c:v>939</c:v>
                </c:pt>
                <c:pt idx="40">
                  <c:v>956</c:v>
                </c:pt>
                <c:pt idx="41">
                  <c:v>964</c:v>
                </c:pt>
                <c:pt idx="42">
                  <c:v>1059</c:v>
                </c:pt>
                <c:pt idx="43">
                  <c:v>1069</c:v>
                </c:pt>
                <c:pt idx="44">
                  <c:v>1089</c:v>
                </c:pt>
                <c:pt idx="45">
                  <c:v>1094</c:v>
                </c:pt>
                <c:pt idx="46">
                  <c:v>1114</c:v>
                </c:pt>
                <c:pt idx="47">
                  <c:v>1145</c:v>
                </c:pt>
                <c:pt idx="48">
                  <c:v>1191</c:v>
                </c:pt>
                <c:pt idx="49">
                  <c:v>1196</c:v>
                </c:pt>
                <c:pt idx="50">
                  <c:v>1252</c:v>
                </c:pt>
                <c:pt idx="51">
                  <c:v>1267</c:v>
                </c:pt>
                <c:pt idx="52">
                  <c:v>1277</c:v>
                </c:pt>
                <c:pt idx="53">
                  <c:v>1285</c:v>
                </c:pt>
                <c:pt idx="54">
                  <c:v>1336</c:v>
                </c:pt>
                <c:pt idx="55">
                  <c:v>1337</c:v>
                </c:pt>
                <c:pt idx="56">
                  <c:v>1360</c:v>
                </c:pt>
                <c:pt idx="57">
                  <c:v>1406</c:v>
                </c:pt>
                <c:pt idx="58">
                  <c:v>1415</c:v>
                </c:pt>
                <c:pt idx="59">
                  <c:v>1419</c:v>
                </c:pt>
                <c:pt idx="60">
                  <c:v>1438</c:v>
                </c:pt>
                <c:pt idx="61">
                  <c:v>1456</c:v>
                </c:pt>
                <c:pt idx="62">
                  <c:v>1484</c:v>
                </c:pt>
                <c:pt idx="63">
                  <c:v>1545</c:v>
                </c:pt>
                <c:pt idx="64">
                  <c:v>1599</c:v>
                </c:pt>
                <c:pt idx="65">
                  <c:v>1657</c:v>
                </c:pt>
                <c:pt idx="66">
                  <c:v>1699</c:v>
                </c:pt>
                <c:pt idx="67">
                  <c:v>1747</c:v>
                </c:pt>
                <c:pt idx="68">
                  <c:v>1748</c:v>
                </c:pt>
                <c:pt idx="69">
                  <c:v>1785</c:v>
                </c:pt>
                <c:pt idx="70">
                  <c:v>1788</c:v>
                </c:pt>
                <c:pt idx="71">
                  <c:v>1790</c:v>
                </c:pt>
                <c:pt idx="72">
                  <c:v>1802</c:v>
                </c:pt>
                <c:pt idx="73">
                  <c:v>1875</c:v>
                </c:pt>
                <c:pt idx="74">
                  <c:v>1882</c:v>
                </c:pt>
                <c:pt idx="75">
                  <c:v>1894</c:v>
                </c:pt>
                <c:pt idx="76">
                  <c:v>1898</c:v>
                </c:pt>
                <c:pt idx="77">
                  <c:v>1950</c:v>
                </c:pt>
                <c:pt idx="78">
                  <c:v>1964</c:v>
                </c:pt>
                <c:pt idx="79">
                  <c:v>2006</c:v>
                </c:pt>
                <c:pt idx="80">
                  <c:v>2042</c:v>
                </c:pt>
                <c:pt idx="81">
                  <c:v>2090</c:v>
                </c:pt>
                <c:pt idx="82">
                  <c:v>2098</c:v>
                </c:pt>
                <c:pt idx="83">
                  <c:v>2139</c:v>
                </c:pt>
                <c:pt idx="84">
                  <c:v>2142</c:v>
                </c:pt>
                <c:pt idx="85">
                  <c:v>2146</c:v>
                </c:pt>
                <c:pt idx="86">
                  <c:v>2178</c:v>
                </c:pt>
                <c:pt idx="87">
                  <c:v>2183</c:v>
                </c:pt>
                <c:pt idx="88">
                  <c:v>2212</c:v>
                </c:pt>
                <c:pt idx="89">
                  <c:v>2223</c:v>
                </c:pt>
                <c:pt idx="90">
                  <c:v>2245</c:v>
                </c:pt>
                <c:pt idx="91">
                  <c:v>2246</c:v>
                </c:pt>
                <c:pt idx="92">
                  <c:v>2255</c:v>
                </c:pt>
                <c:pt idx="93">
                  <c:v>2265</c:v>
                </c:pt>
                <c:pt idx="94">
                  <c:v>2279</c:v>
                </c:pt>
                <c:pt idx="95">
                  <c:v>2287</c:v>
                </c:pt>
                <c:pt idx="96">
                  <c:v>2288</c:v>
                </c:pt>
                <c:pt idx="97">
                  <c:v>2290</c:v>
                </c:pt>
                <c:pt idx="98">
                  <c:v>2292</c:v>
                </c:pt>
                <c:pt idx="99">
                  <c:v>2344</c:v>
                </c:pt>
                <c:pt idx="100">
                  <c:v>2391</c:v>
                </c:pt>
                <c:pt idx="101">
                  <c:v>2396</c:v>
                </c:pt>
                <c:pt idx="102">
                  <c:v>2442</c:v>
                </c:pt>
                <c:pt idx="103">
                  <c:v>2451</c:v>
                </c:pt>
                <c:pt idx="104">
                  <c:v>2457</c:v>
                </c:pt>
                <c:pt idx="105">
                  <c:v>2461</c:v>
                </c:pt>
                <c:pt idx="106">
                  <c:v>2494</c:v>
                </c:pt>
                <c:pt idx="107">
                  <c:v>2568</c:v>
                </c:pt>
                <c:pt idx="108">
                  <c:v>2570</c:v>
                </c:pt>
                <c:pt idx="109">
                  <c:v>2579</c:v>
                </c:pt>
                <c:pt idx="110">
                  <c:v>2583</c:v>
                </c:pt>
                <c:pt idx="111">
                  <c:v>2640</c:v>
                </c:pt>
                <c:pt idx="112">
                  <c:v>2646</c:v>
                </c:pt>
                <c:pt idx="113">
                  <c:v>2651</c:v>
                </c:pt>
                <c:pt idx="114">
                  <c:v>2686</c:v>
                </c:pt>
                <c:pt idx="115">
                  <c:v>2693</c:v>
                </c:pt>
                <c:pt idx="116">
                  <c:v>2705</c:v>
                </c:pt>
                <c:pt idx="117">
                  <c:v>2726</c:v>
                </c:pt>
                <c:pt idx="118">
                  <c:v>2727</c:v>
                </c:pt>
                <c:pt idx="119">
                  <c:v>2738</c:v>
                </c:pt>
                <c:pt idx="120">
                  <c:v>2745</c:v>
                </c:pt>
                <c:pt idx="121">
                  <c:v>2779</c:v>
                </c:pt>
                <c:pt idx="122">
                  <c:v>2789</c:v>
                </c:pt>
                <c:pt idx="123">
                  <c:v>2823</c:v>
                </c:pt>
                <c:pt idx="124">
                  <c:v>2829</c:v>
                </c:pt>
                <c:pt idx="125">
                  <c:v>2869</c:v>
                </c:pt>
                <c:pt idx="126">
                  <c:v>2873</c:v>
                </c:pt>
                <c:pt idx="127">
                  <c:v>2880</c:v>
                </c:pt>
                <c:pt idx="128">
                  <c:v>2881</c:v>
                </c:pt>
                <c:pt idx="129">
                  <c:v>2902</c:v>
                </c:pt>
                <c:pt idx="130">
                  <c:v>3009</c:v>
                </c:pt>
                <c:pt idx="131">
                  <c:v>3022</c:v>
                </c:pt>
                <c:pt idx="132">
                  <c:v>3026</c:v>
                </c:pt>
                <c:pt idx="133">
                  <c:v>3046</c:v>
                </c:pt>
                <c:pt idx="134">
                  <c:v>3115</c:v>
                </c:pt>
                <c:pt idx="135">
                  <c:v>3142</c:v>
                </c:pt>
                <c:pt idx="136">
                  <c:v>3159</c:v>
                </c:pt>
                <c:pt idx="137">
                  <c:v>3161</c:v>
                </c:pt>
                <c:pt idx="138">
                  <c:v>3169</c:v>
                </c:pt>
                <c:pt idx="139">
                  <c:v>3171</c:v>
                </c:pt>
                <c:pt idx="140">
                  <c:v>3174</c:v>
                </c:pt>
                <c:pt idx="141">
                  <c:v>3192</c:v>
                </c:pt>
                <c:pt idx="142">
                  <c:v>3207</c:v>
                </c:pt>
                <c:pt idx="143">
                  <c:v>3231</c:v>
                </c:pt>
                <c:pt idx="144">
                  <c:v>3336</c:v>
                </c:pt>
                <c:pt idx="145">
                  <c:v>3384</c:v>
                </c:pt>
                <c:pt idx="146">
                  <c:v>3405</c:v>
                </c:pt>
                <c:pt idx="147">
                  <c:v>3435</c:v>
                </c:pt>
                <c:pt idx="148">
                  <c:v>3474</c:v>
                </c:pt>
                <c:pt idx="149">
                  <c:v>3479</c:v>
                </c:pt>
                <c:pt idx="150">
                  <c:v>3508</c:v>
                </c:pt>
                <c:pt idx="151">
                  <c:v>3517</c:v>
                </c:pt>
                <c:pt idx="152">
                  <c:v>3521</c:v>
                </c:pt>
                <c:pt idx="153">
                  <c:v>3620</c:v>
                </c:pt>
                <c:pt idx="154">
                  <c:v>3633</c:v>
                </c:pt>
                <c:pt idx="155">
                  <c:v>3638</c:v>
                </c:pt>
                <c:pt idx="156">
                  <c:v>3671</c:v>
                </c:pt>
                <c:pt idx="157">
                  <c:v>3702</c:v>
                </c:pt>
                <c:pt idx="158">
                  <c:v>3717</c:v>
                </c:pt>
                <c:pt idx="159">
                  <c:v>3734</c:v>
                </c:pt>
                <c:pt idx="160">
                  <c:v>3777</c:v>
                </c:pt>
                <c:pt idx="161">
                  <c:v>3808</c:v>
                </c:pt>
                <c:pt idx="162">
                  <c:v>3828</c:v>
                </c:pt>
                <c:pt idx="163">
                  <c:v>3858</c:v>
                </c:pt>
                <c:pt idx="164">
                  <c:v>3866</c:v>
                </c:pt>
                <c:pt idx="165">
                  <c:v>3908</c:v>
                </c:pt>
                <c:pt idx="166">
                  <c:v>3931</c:v>
                </c:pt>
                <c:pt idx="167">
                  <c:v>3963</c:v>
                </c:pt>
                <c:pt idx="168">
                  <c:v>3979</c:v>
                </c:pt>
                <c:pt idx="169">
                  <c:v>3996</c:v>
                </c:pt>
                <c:pt idx="170">
                  <c:v>4007</c:v>
                </c:pt>
                <c:pt idx="171">
                  <c:v>4017</c:v>
                </c:pt>
                <c:pt idx="172">
                  <c:v>4049</c:v>
                </c:pt>
                <c:pt idx="173">
                  <c:v>4095</c:v>
                </c:pt>
                <c:pt idx="174">
                  <c:v>4182</c:v>
                </c:pt>
                <c:pt idx="175">
                  <c:v>4187</c:v>
                </c:pt>
                <c:pt idx="176">
                  <c:v>4188</c:v>
                </c:pt>
                <c:pt idx="177">
                  <c:v>4201</c:v>
                </c:pt>
                <c:pt idx="178">
                  <c:v>4257</c:v>
                </c:pt>
                <c:pt idx="179">
                  <c:v>4266</c:v>
                </c:pt>
                <c:pt idx="180">
                  <c:v>4383</c:v>
                </c:pt>
                <c:pt idx="181">
                  <c:v>4387</c:v>
                </c:pt>
                <c:pt idx="182">
                  <c:v>4411</c:v>
                </c:pt>
                <c:pt idx="183">
                  <c:v>4420</c:v>
                </c:pt>
                <c:pt idx="184">
                  <c:v>4432</c:v>
                </c:pt>
                <c:pt idx="185">
                  <c:v>4454</c:v>
                </c:pt>
                <c:pt idx="186">
                  <c:v>4474</c:v>
                </c:pt>
                <c:pt idx="187">
                  <c:v>4481</c:v>
                </c:pt>
                <c:pt idx="188">
                  <c:v>4564</c:v>
                </c:pt>
                <c:pt idx="189">
                  <c:v>4565</c:v>
                </c:pt>
                <c:pt idx="190">
                  <c:v>4591</c:v>
                </c:pt>
                <c:pt idx="191">
                  <c:v>4678</c:v>
                </c:pt>
                <c:pt idx="192">
                  <c:v>4680</c:v>
                </c:pt>
                <c:pt idx="193">
                  <c:v>4689</c:v>
                </c:pt>
                <c:pt idx="194">
                  <c:v>4698</c:v>
                </c:pt>
                <c:pt idx="195">
                  <c:v>4712</c:v>
                </c:pt>
                <c:pt idx="196">
                  <c:v>4720</c:v>
                </c:pt>
                <c:pt idx="197">
                  <c:v>4752</c:v>
                </c:pt>
                <c:pt idx="198">
                  <c:v>4766</c:v>
                </c:pt>
                <c:pt idx="199">
                  <c:v>4793</c:v>
                </c:pt>
                <c:pt idx="200">
                  <c:v>4799</c:v>
                </c:pt>
                <c:pt idx="201">
                  <c:v>4868</c:v>
                </c:pt>
                <c:pt idx="202">
                  <c:v>4914</c:v>
                </c:pt>
                <c:pt idx="203">
                  <c:v>4917</c:v>
                </c:pt>
                <c:pt idx="204">
                  <c:v>4921</c:v>
                </c:pt>
                <c:pt idx="205">
                  <c:v>4946</c:v>
                </c:pt>
                <c:pt idx="206">
                  <c:v>4953</c:v>
                </c:pt>
                <c:pt idx="207">
                  <c:v>4972</c:v>
                </c:pt>
                <c:pt idx="208">
                  <c:v>4980</c:v>
                </c:pt>
                <c:pt idx="209">
                  <c:v>4984</c:v>
                </c:pt>
                <c:pt idx="210">
                  <c:v>4986</c:v>
                </c:pt>
                <c:pt idx="211">
                  <c:v>5037</c:v>
                </c:pt>
                <c:pt idx="212">
                  <c:v>5155</c:v>
                </c:pt>
                <c:pt idx="213">
                  <c:v>5182</c:v>
                </c:pt>
                <c:pt idx="214">
                  <c:v>5189</c:v>
                </c:pt>
                <c:pt idx="215">
                  <c:v>5197</c:v>
                </c:pt>
                <c:pt idx="216">
                  <c:v>5216</c:v>
                </c:pt>
                <c:pt idx="217">
                  <c:v>5228</c:v>
                </c:pt>
                <c:pt idx="218">
                  <c:v>5248</c:v>
                </c:pt>
                <c:pt idx="219">
                  <c:v>5258</c:v>
                </c:pt>
                <c:pt idx="220">
                  <c:v>5270</c:v>
                </c:pt>
                <c:pt idx="221">
                  <c:v>5282</c:v>
                </c:pt>
                <c:pt idx="222">
                  <c:v>5302</c:v>
                </c:pt>
                <c:pt idx="223">
                  <c:v>5393</c:v>
                </c:pt>
                <c:pt idx="224">
                  <c:v>5426</c:v>
                </c:pt>
                <c:pt idx="225">
                  <c:v>5455</c:v>
                </c:pt>
                <c:pt idx="226">
                  <c:v>5456</c:v>
                </c:pt>
                <c:pt idx="227">
                  <c:v>5458</c:v>
                </c:pt>
                <c:pt idx="228">
                  <c:v>5507</c:v>
                </c:pt>
                <c:pt idx="229">
                  <c:v>5529</c:v>
                </c:pt>
                <c:pt idx="230">
                  <c:v>5534</c:v>
                </c:pt>
                <c:pt idx="231">
                  <c:v>5546</c:v>
                </c:pt>
                <c:pt idx="232">
                  <c:v>5554</c:v>
                </c:pt>
                <c:pt idx="233">
                  <c:v>5581</c:v>
                </c:pt>
                <c:pt idx="234">
                  <c:v>5607</c:v>
                </c:pt>
                <c:pt idx="235">
                  <c:v>5636</c:v>
                </c:pt>
                <c:pt idx="236">
                  <c:v>5686</c:v>
                </c:pt>
                <c:pt idx="237">
                  <c:v>5707</c:v>
                </c:pt>
                <c:pt idx="238">
                  <c:v>5712</c:v>
                </c:pt>
                <c:pt idx="239">
                  <c:v>5791</c:v>
                </c:pt>
                <c:pt idx="240">
                  <c:v>5835</c:v>
                </c:pt>
                <c:pt idx="241">
                  <c:v>5858</c:v>
                </c:pt>
                <c:pt idx="242">
                  <c:v>5861</c:v>
                </c:pt>
                <c:pt idx="243">
                  <c:v>5887</c:v>
                </c:pt>
                <c:pt idx="244">
                  <c:v>5901</c:v>
                </c:pt>
                <c:pt idx="245">
                  <c:v>5921</c:v>
                </c:pt>
                <c:pt idx="246">
                  <c:v>5928</c:v>
                </c:pt>
                <c:pt idx="247">
                  <c:v>5930</c:v>
                </c:pt>
                <c:pt idx="248">
                  <c:v>5931</c:v>
                </c:pt>
                <c:pt idx="249">
                  <c:v>5973</c:v>
                </c:pt>
                <c:pt idx="250">
                  <c:v>5999</c:v>
                </c:pt>
                <c:pt idx="251">
                  <c:v>6020</c:v>
                </c:pt>
                <c:pt idx="252">
                  <c:v>6032</c:v>
                </c:pt>
                <c:pt idx="253">
                  <c:v>6053</c:v>
                </c:pt>
                <c:pt idx="254">
                  <c:v>6057</c:v>
                </c:pt>
                <c:pt idx="255">
                  <c:v>6082</c:v>
                </c:pt>
                <c:pt idx="256">
                  <c:v>6149</c:v>
                </c:pt>
                <c:pt idx="257">
                  <c:v>6190</c:v>
                </c:pt>
                <c:pt idx="258">
                  <c:v>6202</c:v>
                </c:pt>
                <c:pt idx="259">
                  <c:v>6210</c:v>
                </c:pt>
                <c:pt idx="260">
                  <c:v>6224</c:v>
                </c:pt>
                <c:pt idx="261">
                  <c:v>6302</c:v>
                </c:pt>
                <c:pt idx="262">
                  <c:v>6319</c:v>
                </c:pt>
                <c:pt idx="263">
                  <c:v>6350</c:v>
                </c:pt>
                <c:pt idx="264">
                  <c:v>6402</c:v>
                </c:pt>
                <c:pt idx="265">
                  <c:v>6446</c:v>
                </c:pt>
                <c:pt idx="266">
                  <c:v>6476</c:v>
                </c:pt>
                <c:pt idx="267">
                  <c:v>6481</c:v>
                </c:pt>
                <c:pt idx="268">
                  <c:v>6498</c:v>
                </c:pt>
                <c:pt idx="269">
                  <c:v>6522</c:v>
                </c:pt>
                <c:pt idx="270">
                  <c:v>6532</c:v>
                </c:pt>
                <c:pt idx="271">
                  <c:v>6542</c:v>
                </c:pt>
                <c:pt idx="272">
                  <c:v>6562</c:v>
                </c:pt>
                <c:pt idx="273">
                  <c:v>6581</c:v>
                </c:pt>
                <c:pt idx="274">
                  <c:v>6610</c:v>
                </c:pt>
                <c:pt idx="275">
                  <c:v>6634</c:v>
                </c:pt>
                <c:pt idx="276">
                  <c:v>6672</c:v>
                </c:pt>
                <c:pt idx="277">
                  <c:v>6691</c:v>
                </c:pt>
                <c:pt idx="278">
                  <c:v>6703</c:v>
                </c:pt>
                <c:pt idx="279">
                  <c:v>6714</c:v>
                </c:pt>
                <c:pt idx="280">
                  <c:v>6731</c:v>
                </c:pt>
                <c:pt idx="281">
                  <c:v>6736</c:v>
                </c:pt>
                <c:pt idx="282">
                  <c:v>6739</c:v>
                </c:pt>
                <c:pt idx="283">
                  <c:v>6742</c:v>
                </c:pt>
                <c:pt idx="284">
                  <c:v>6746</c:v>
                </c:pt>
                <c:pt idx="285">
                  <c:v>6791</c:v>
                </c:pt>
                <c:pt idx="286">
                  <c:v>6793</c:v>
                </c:pt>
                <c:pt idx="287">
                  <c:v>6796</c:v>
                </c:pt>
                <c:pt idx="288">
                  <c:v>6810</c:v>
                </c:pt>
                <c:pt idx="289">
                  <c:v>6825</c:v>
                </c:pt>
                <c:pt idx="290">
                  <c:v>6848</c:v>
                </c:pt>
                <c:pt idx="291">
                  <c:v>6850</c:v>
                </c:pt>
                <c:pt idx="292">
                  <c:v>6882</c:v>
                </c:pt>
                <c:pt idx="293">
                  <c:v>6890</c:v>
                </c:pt>
                <c:pt idx="294">
                  <c:v>6916</c:v>
                </c:pt>
                <c:pt idx="295">
                  <c:v>6925</c:v>
                </c:pt>
                <c:pt idx="296">
                  <c:v>6951</c:v>
                </c:pt>
                <c:pt idx="297">
                  <c:v>6961</c:v>
                </c:pt>
                <c:pt idx="298">
                  <c:v>6962</c:v>
                </c:pt>
                <c:pt idx="299">
                  <c:v>6978</c:v>
                </c:pt>
                <c:pt idx="300">
                  <c:v>7043</c:v>
                </c:pt>
                <c:pt idx="301">
                  <c:v>7125</c:v>
                </c:pt>
                <c:pt idx="302">
                  <c:v>7141</c:v>
                </c:pt>
                <c:pt idx="303">
                  <c:v>7190</c:v>
                </c:pt>
                <c:pt idx="304">
                  <c:v>7200</c:v>
                </c:pt>
                <c:pt idx="305">
                  <c:v>7206</c:v>
                </c:pt>
                <c:pt idx="306">
                  <c:v>7272</c:v>
                </c:pt>
                <c:pt idx="307">
                  <c:v>7294</c:v>
                </c:pt>
                <c:pt idx="308">
                  <c:v>7322</c:v>
                </c:pt>
                <c:pt idx="309">
                  <c:v>7332</c:v>
                </c:pt>
                <c:pt idx="310">
                  <c:v>7356</c:v>
                </c:pt>
                <c:pt idx="311">
                  <c:v>7363</c:v>
                </c:pt>
                <c:pt idx="312">
                  <c:v>7373</c:v>
                </c:pt>
                <c:pt idx="313">
                  <c:v>7386</c:v>
                </c:pt>
                <c:pt idx="314">
                  <c:v>7446</c:v>
                </c:pt>
                <c:pt idx="315">
                  <c:v>7478</c:v>
                </c:pt>
                <c:pt idx="316">
                  <c:v>7528</c:v>
                </c:pt>
                <c:pt idx="317">
                  <c:v>7542</c:v>
                </c:pt>
                <c:pt idx="318">
                  <c:v>7547</c:v>
                </c:pt>
                <c:pt idx="319">
                  <c:v>7579</c:v>
                </c:pt>
                <c:pt idx="320">
                  <c:v>7591</c:v>
                </c:pt>
                <c:pt idx="321">
                  <c:v>7610</c:v>
                </c:pt>
                <c:pt idx="322">
                  <c:v>7621</c:v>
                </c:pt>
                <c:pt idx="323">
                  <c:v>7641</c:v>
                </c:pt>
                <c:pt idx="324">
                  <c:v>7664</c:v>
                </c:pt>
                <c:pt idx="325">
                  <c:v>7665</c:v>
                </c:pt>
                <c:pt idx="326">
                  <c:v>7701</c:v>
                </c:pt>
                <c:pt idx="327">
                  <c:v>7717</c:v>
                </c:pt>
                <c:pt idx="328">
                  <c:v>7721</c:v>
                </c:pt>
                <c:pt idx="329">
                  <c:v>7773</c:v>
                </c:pt>
                <c:pt idx="330">
                  <c:v>7780</c:v>
                </c:pt>
                <c:pt idx="331">
                  <c:v>7783</c:v>
                </c:pt>
                <c:pt idx="332">
                  <c:v>7805</c:v>
                </c:pt>
                <c:pt idx="333">
                  <c:v>7812</c:v>
                </c:pt>
                <c:pt idx="334">
                  <c:v>7831</c:v>
                </c:pt>
                <c:pt idx="335">
                  <c:v>7850</c:v>
                </c:pt>
                <c:pt idx="336">
                  <c:v>7856</c:v>
                </c:pt>
                <c:pt idx="337">
                  <c:v>7869</c:v>
                </c:pt>
                <c:pt idx="338">
                  <c:v>7945</c:v>
                </c:pt>
                <c:pt idx="339">
                  <c:v>7962</c:v>
                </c:pt>
                <c:pt idx="340">
                  <c:v>7984</c:v>
                </c:pt>
                <c:pt idx="341">
                  <c:v>7990</c:v>
                </c:pt>
                <c:pt idx="342">
                  <c:v>7996</c:v>
                </c:pt>
                <c:pt idx="343">
                  <c:v>8006</c:v>
                </c:pt>
                <c:pt idx="344">
                  <c:v>8030</c:v>
                </c:pt>
                <c:pt idx="345">
                  <c:v>8052</c:v>
                </c:pt>
                <c:pt idx="346">
                  <c:v>8095</c:v>
                </c:pt>
                <c:pt idx="347">
                  <c:v>8097</c:v>
                </c:pt>
                <c:pt idx="348">
                  <c:v>8101</c:v>
                </c:pt>
                <c:pt idx="349">
                  <c:v>8127</c:v>
                </c:pt>
                <c:pt idx="350">
                  <c:v>8151</c:v>
                </c:pt>
                <c:pt idx="351">
                  <c:v>8182</c:v>
                </c:pt>
                <c:pt idx="352">
                  <c:v>8197</c:v>
                </c:pt>
                <c:pt idx="353">
                  <c:v>8211</c:v>
                </c:pt>
                <c:pt idx="354">
                  <c:v>8248</c:v>
                </c:pt>
                <c:pt idx="355">
                  <c:v>8250</c:v>
                </c:pt>
                <c:pt idx="356">
                  <c:v>8274</c:v>
                </c:pt>
                <c:pt idx="357">
                  <c:v>8288</c:v>
                </c:pt>
                <c:pt idx="358">
                  <c:v>8295</c:v>
                </c:pt>
                <c:pt idx="359">
                  <c:v>8300</c:v>
                </c:pt>
                <c:pt idx="360">
                  <c:v>8310</c:v>
                </c:pt>
                <c:pt idx="361">
                  <c:v>8361</c:v>
                </c:pt>
                <c:pt idx="362">
                  <c:v>8362</c:v>
                </c:pt>
                <c:pt idx="363">
                  <c:v>8364</c:v>
                </c:pt>
                <c:pt idx="364">
                  <c:v>8387</c:v>
                </c:pt>
                <c:pt idx="365">
                  <c:v>8393</c:v>
                </c:pt>
                <c:pt idx="366">
                  <c:v>8397</c:v>
                </c:pt>
                <c:pt idx="367">
                  <c:v>8423</c:v>
                </c:pt>
                <c:pt idx="368">
                  <c:v>8435</c:v>
                </c:pt>
                <c:pt idx="369">
                  <c:v>8478</c:v>
                </c:pt>
                <c:pt idx="370">
                  <c:v>8480</c:v>
                </c:pt>
                <c:pt idx="371">
                  <c:v>8524</c:v>
                </c:pt>
                <c:pt idx="372">
                  <c:v>8532</c:v>
                </c:pt>
                <c:pt idx="373">
                  <c:v>8560</c:v>
                </c:pt>
                <c:pt idx="374">
                  <c:v>8568</c:v>
                </c:pt>
                <c:pt idx="375">
                  <c:v>8569</c:v>
                </c:pt>
                <c:pt idx="376">
                  <c:v>8588</c:v>
                </c:pt>
                <c:pt idx="377">
                  <c:v>8590</c:v>
                </c:pt>
                <c:pt idx="378">
                  <c:v>8591</c:v>
                </c:pt>
                <c:pt idx="379">
                  <c:v>8632</c:v>
                </c:pt>
                <c:pt idx="380">
                  <c:v>8674</c:v>
                </c:pt>
                <c:pt idx="381">
                  <c:v>8681</c:v>
                </c:pt>
                <c:pt idx="382">
                  <c:v>8730</c:v>
                </c:pt>
                <c:pt idx="383">
                  <c:v>8737</c:v>
                </c:pt>
                <c:pt idx="384">
                  <c:v>8743</c:v>
                </c:pt>
                <c:pt idx="385">
                  <c:v>8745</c:v>
                </c:pt>
                <c:pt idx="386">
                  <c:v>8772</c:v>
                </c:pt>
                <c:pt idx="387">
                  <c:v>8791</c:v>
                </c:pt>
                <c:pt idx="388">
                  <c:v>8834</c:v>
                </c:pt>
                <c:pt idx="389">
                  <c:v>8839</c:v>
                </c:pt>
                <c:pt idx="390">
                  <c:v>8848</c:v>
                </c:pt>
                <c:pt idx="391">
                  <c:v>8877</c:v>
                </c:pt>
                <c:pt idx="392">
                  <c:v>8893</c:v>
                </c:pt>
                <c:pt idx="393">
                  <c:v>8982</c:v>
                </c:pt>
                <c:pt idx="394">
                  <c:v>9009</c:v>
                </c:pt>
                <c:pt idx="395">
                  <c:v>9010</c:v>
                </c:pt>
                <c:pt idx="396">
                  <c:v>9031</c:v>
                </c:pt>
                <c:pt idx="397">
                  <c:v>9036</c:v>
                </c:pt>
                <c:pt idx="398">
                  <c:v>9039</c:v>
                </c:pt>
                <c:pt idx="399">
                  <c:v>9143</c:v>
                </c:pt>
                <c:pt idx="400">
                  <c:v>9175</c:v>
                </c:pt>
                <c:pt idx="401">
                  <c:v>9188</c:v>
                </c:pt>
                <c:pt idx="402">
                  <c:v>9193</c:v>
                </c:pt>
                <c:pt idx="403">
                  <c:v>9219</c:v>
                </c:pt>
                <c:pt idx="404">
                  <c:v>9247</c:v>
                </c:pt>
                <c:pt idx="405">
                  <c:v>9248</c:v>
                </c:pt>
                <c:pt idx="406">
                  <c:v>9284</c:v>
                </c:pt>
                <c:pt idx="407">
                  <c:v>9285</c:v>
                </c:pt>
                <c:pt idx="408">
                  <c:v>9312</c:v>
                </c:pt>
                <c:pt idx="409">
                  <c:v>9315</c:v>
                </c:pt>
                <c:pt idx="410">
                  <c:v>9358</c:v>
                </c:pt>
                <c:pt idx="411">
                  <c:v>9401</c:v>
                </c:pt>
                <c:pt idx="412">
                  <c:v>9405</c:v>
                </c:pt>
                <c:pt idx="413">
                  <c:v>9427</c:v>
                </c:pt>
                <c:pt idx="414">
                  <c:v>9474</c:v>
                </c:pt>
                <c:pt idx="415">
                  <c:v>9494</c:v>
                </c:pt>
                <c:pt idx="416">
                  <c:v>9544</c:v>
                </c:pt>
                <c:pt idx="417">
                  <c:v>9545</c:v>
                </c:pt>
                <c:pt idx="418">
                  <c:v>9574</c:v>
                </c:pt>
                <c:pt idx="419">
                  <c:v>9583</c:v>
                </c:pt>
                <c:pt idx="420">
                  <c:v>9598</c:v>
                </c:pt>
                <c:pt idx="421">
                  <c:v>9628</c:v>
                </c:pt>
                <c:pt idx="422">
                  <c:v>9638</c:v>
                </c:pt>
                <c:pt idx="423">
                  <c:v>9647</c:v>
                </c:pt>
                <c:pt idx="424">
                  <c:v>9668</c:v>
                </c:pt>
                <c:pt idx="425">
                  <c:v>9711</c:v>
                </c:pt>
                <c:pt idx="426">
                  <c:v>9713</c:v>
                </c:pt>
                <c:pt idx="427">
                  <c:v>9736</c:v>
                </c:pt>
                <c:pt idx="428">
                  <c:v>9740</c:v>
                </c:pt>
                <c:pt idx="429">
                  <c:v>9747</c:v>
                </c:pt>
                <c:pt idx="430">
                  <c:v>9756</c:v>
                </c:pt>
                <c:pt idx="431">
                  <c:v>9770</c:v>
                </c:pt>
                <c:pt idx="432">
                  <c:v>9800</c:v>
                </c:pt>
                <c:pt idx="433">
                  <c:v>9805</c:v>
                </c:pt>
                <c:pt idx="434">
                  <c:v>9830</c:v>
                </c:pt>
                <c:pt idx="435">
                  <c:v>9960</c:v>
                </c:pt>
                <c:pt idx="436">
                  <c:v>10040</c:v>
                </c:pt>
                <c:pt idx="437">
                  <c:v>10054</c:v>
                </c:pt>
                <c:pt idx="438">
                  <c:v>10058</c:v>
                </c:pt>
                <c:pt idx="439">
                  <c:v>10095</c:v>
                </c:pt>
                <c:pt idx="440">
                  <c:v>10096</c:v>
                </c:pt>
                <c:pt idx="441">
                  <c:v>10129</c:v>
                </c:pt>
                <c:pt idx="442">
                  <c:v>10151</c:v>
                </c:pt>
                <c:pt idx="443">
                  <c:v>10161</c:v>
                </c:pt>
                <c:pt idx="444">
                  <c:v>10177</c:v>
                </c:pt>
                <c:pt idx="445">
                  <c:v>10207</c:v>
                </c:pt>
                <c:pt idx="446">
                  <c:v>10224</c:v>
                </c:pt>
                <c:pt idx="447">
                  <c:v>10227</c:v>
                </c:pt>
                <c:pt idx="448">
                  <c:v>10237</c:v>
                </c:pt>
                <c:pt idx="449">
                  <c:v>10257</c:v>
                </c:pt>
                <c:pt idx="450">
                  <c:v>10277</c:v>
                </c:pt>
                <c:pt idx="451">
                  <c:v>10282</c:v>
                </c:pt>
                <c:pt idx="452">
                  <c:v>10289</c:v>
                </c:pt>
                <c:pt idx="453">
                  <c:v>10293</c:v>
                </c:pt>
                <c:pt idx="454">
                  <c:v>10295</c:v>
                </c:pt>
                <c:pt idx="455">
                  <c:v>10299</c:v>
                </c:pt>
                <c:pt idx="456">
                  <c:v>10343</c:v>
                </c:pt>
                <c:pt idx="457">
                  <c:v>10401</c:v>
                </c:pt>
                <c:pt idx="458">
                  <c:v>10411</c:v>
                </c:pt>
                <c:pt idx="459">
                  <c:v>10422</c:v>
                </c:pt>
                <c:pt idx="460">
                  <c:v>10423</c:v>
                </c:pt>
                <c:pt idx="461">
                  <c:v>10430</c:v>
                </c:pt>
                <c:pt idx="462">
                  <c:v>10435</c:v>
                </c:pt>
                <c:pt idx="463">
                  <c:v>10456</c:v>
                </c:pt>
                <c:pt idx="464">
                  <c:v>10490</c:v>
                </c:pt>
                <c:pt idx="465">
                  <c:v>10508</c:v>
                </c:pt>
                <c:pt idx="466">
                  <c:v>10522</c:v>
                </c:pt>
                <c:pt idx="467">
                  <c:v>10542</c:v>
                </c:pt>
                <c:pt idx="468">
                  <c:v>10577</c:v>
                </c:pt>
                <c:pt idx="469">
                  <c:v>10580</c:v>
                </c:pt>
                <c:pt idx="470">
                  <c:v>10603</c:v>
                </c:pt>
                <c:pt idx="471">
                  <c:v>10608</c:v>
                </c:pt>
                <c:pt idx="472">
                  <c:v>10613</c:v>
                </c:pt>
                <c:pt idx="473">
                  <c:v>10625</c:v>
                </c:pt>
                <c:pt idx="474">
                  <c:v>10647</c:v>
                </c:pt>
                <c:pt idx="475">
                  <c:v>10658</c:v>
                </c:pt>
                <c:pt idx="476">
                  <c:v>10701</c:v>
                </c:pt>
                <c:pt idx="477">
                  <c:v>10704</c:v>
                </c:pt>
                <c:pt idx="478">
                  <c:v>10714</c:v>
                </c:pt>
                <c:pt idx="479">
                  <c:v>10731</c:v>
                </c:pt>
                <c:pt idx="480">
                  <c:v>10759</c:v>
                </c:pt>
                <c:pt idx="481">
                  <c:v>10774</c:v>
                </c:pt>
                <c:pt idx="482">
                  <c:v>10790</c:v>
                </c:pt>
                <c:pt idx="483">
                  <c:v>10815</c:v>
                </c:pt>
                <c:pt idx="484">
                  <c:v>10855</c:v>
                </c:pt>
                <c:pt idx="485">
                  <c:v>10862</c:v>
                </c:pt>
                <c:pt idx="486">
                  <c:v>10894</c:v>
                </c:pt>
                <c:pt idx="487">
                  <c:v>10895</c:v>
                </c:pt>
                <c:pt idx="488">
                  <c:v>10910</c:v>
                </c:pt>
                <c:pt idx="489">
                  <c:v>10911</c:v>
                </c:pt>
                <c:pt idx="490">
                  <c:v>10925</c:v>
                </c:pt>
                <c:pt idx="491">
                  <c:v>10930</c:v>
                </c:pt>
                <c:pt idx="492">
                  <c:v>10961</c:v>
                </c:pt>
                <c:pt idx="493">
                  <c:v>10979</c:v>
                </c:pt>
                <c:pt idx="494">
                  <c:v>10982</c:v>
                </c:pt>
                <c:pt idx="495">
                  <c:v>10983</c:v>
                </c:pt>
                <c:pt idx="496">
                  <c:v>10989</c:v>
                </c:pt>
                <c:pt idx="497">
                  <c:v>10992</c:v>
                </c:pt>
                <c:pt idx="498">
                  <c:v>11010</c:v>
                </c:pt>
                <c:pt idx="499">
                  <c:v>11013</c:v>
                </c:pt>
                <c:pt idx="500">
                  <c:v>11033</c:v>
                </c:pt>
                <c:pt idx="501">
                  <c:v>11055</c:v>
                </c:pt>
                <c:pt idx="502">
                  <c:v>11103</c:v>
                </c:pt>
                <c:pt idx="503">
                  <c:v>11126</c:v>
                </c:pt>
                <c:pt idx="504">
                  <c:v>11148</c:v>
                </c:pt>
                <c:pt idx="505">
                  <c:v>11158</c:v>
                </c:pt>
                <c:pt idx="506">
                  <c:v>11172</c:v>
                </c:pt>
                <c:pt idx="507">
                  <c:v>11177</c:v>
                </c:pt>
                <c:pt idx="508">
                  <c:v>11178</c:v>
                </c:pt>
                <c:pt idx="509">
                  <c:v>11219</c:v>
                </c:pt>
                <c:pt idx="510">
                  <c:v>11233</c:v>
                </c:pt>
                <c:pt idx="511">
                  <c:v>11255</c:v>
                </c:pt>
                <c:pt idx="512">
                  <c:v>11286</c:v>
                </c:pt>
                <c:pt idx="513">
                  <c:v>11288</c:v>
                </c:pt>
                <c:pt idx="514">
                  <c:v>11299</c:v>
                </c:pt>
                <c:pt idx="515">
                  <c:v>11302</c:v>
                </c:pt>
                <c:pt idx="516">
                  <c:v>11322</c:v>
                </c:pt>
                <c:pt idx="517">
                  <c:v>11328</c:v>
                </c:pt>
                <c:pt idx="518">
                  <c:v>11331</c:v>
                </c:pt>
                <c:pt idx="519">
                  <c:v>11391</c:v>
                </c:pt>
                <c:pt idx="520">
                  <c:v>11413</c:v>
                </c:pt>
                <c:pt idx="521">
                  <c:v>11416</c:v>
                </c:pt>
                <c:pt idx="522">
                  <c:v>11418</c:v>
                </c:pt>
                <c:pt idx="523">
                  <c:v>11428</c:v>
                </c:pt>
                <c:pt idx="524">
                  <c:v>11467</c:v>
                </c:pt>
                <c:pt idx="525">
                  <c:v>11478</c:v>
                </c:pt>
                <c:pt idx="526">
                  <c:v>11487</c:v>
                </c:pt>
                <c:pt idx="527">
                  <c:v>11530</c:v>
                </c:pt>
                <c:pt idx="528">
                  <c:v>11552</c:v>
                </c:pt>
                <c:pt idx="529">
                  <c:v>11577</c:v>
                </c:pt>
                <c:pt idx="530">
                  <c:v>11581</c:v>
                </c:pt>
                <c:pt idx="531">
                  <c:v>11589</c:v>
                </c:pt>
                <c:pt idx="532">
                  <c:v>11592</c:v>
                </c:pt>
                <c:pt idx="533">
                  <c:v>11676</c:v>
                </c:pt>
                <c:pt idx="534">
                  <c:v>11698</c:v>
                </c:pt>
                <c:pt idx="535">
                  <c:v>11703</c:v>
                </c:pt>
                <c:pt idx="536">
                  <c:v>11705</c:v>
                </c:pt>
                <c:pt idx="537">
                  <c:v>11733</c:v>
                </c:pt>
                <c:pt idx="538">
                  <c:v>11742</c:v>
                </c:pt>
                <c:pt idx="539">
                  <c:v>11749</c:v>
                </c:pt>
                <c:pt idx="540">
                  <c:v>11783</c:v>
                </c:pt>
                <c:pt idx="541">
                  <c:v>11788</c:v>
                </c:pt>
                <c:pt idx="542">
                  <c:v>11834</c:v>
                </c:pt>
                <c:pt idx="543">
                  <c:v>11849</c:v>
                </c:pt>
                <c:pt idx="544">
                  <c:v>11889</c:v>
                </c:pt>
                <c:pt idx="545">
                  <c:v>11917</c:v>
                </c:pt>
                <c:pt idx="546">
                  <c:v>11918</c:v>
                </c:pt>
                <c:pt idx="547">
                  <c:v>11940</c:v>
                </c:pt>
                <c:pt idx="548">
                  <c:v>11952</c:v>
                </c:pt>
                <c:pt idx="549">
                  <c:v>11953</c:v>
                </c:pt>
                <c:pt idx="550">
                  <c:v>11962</c:v>
                </c:pt>
                <c:pt idx="551">
                  <c:v>11988</c:v>
                </c:pt>
                <c:pt idx="552">
                  <c:v>12020</c:v>
                </c:pt>
                <c:pt idx="553">
                  <c:v>12022</c:v>
                </c:pt>
                <c:pt idx="554">
                  <c:v>12048</c:v>
                </c:pt>
                <c:pt idx="555">
                  <c:v>12070</c:v>
                </c:pt>
                <c:pt idx="556">
                  <c:v>12076</c:v>
                </c:pt>
                <c:pt idx="557">
                  <c:v>12078</c:v>
                </c:pt>
                <c:pt idx="558">
                  <c:v>12081</c:v>
                </c:pt>
                <c:pt idx="559">
                  <c:v>12083</c:v>
                </c:pt>
                <c:pt idx="560">
                  <c:v>12116</c:v>
                </c:pt>
                <c:pt idx="561">
                  <c:v>12124</c:v>
                </c:pt>
                <c:pt idx="562">
                  <c:v>12126</c:v>
                </c:pt>
                <c:pt idx="563">
                  <c:v>12194</c:v>
                </c:pt>
                <c:pt idx="564">
                  <c:v>12208</c:v>
                </c:pt>
                <c:pt idx="565">
                  <c:v>12226</c:v>
                </c:pt>
                <c:pt idx="566">
                  <c:v>12229</c:v>
                </c:pt>
                <c:pt idx="567">
                  <c:v>12234</c:v>
                </c:pt>
                <c:pt idx="568">
                  <c:v>12258</c:v>
                </c:pt>
                <c:pt idx="569">
                  <c:v>12301</c:v>
                </c:pt>
                <c:pt idx="570">
                  <c:v>12302</c:v>
                </c:pt>
                <c:pt idx="571">
                  <c:v>12304</c:v>
                </c:pt>
                <c:pt idx="572">
                  <c:v>12318</c:v>
                </c:pt>
                <c:pt idx="573">
                  <c:v>12381</c:v>
                </c:pt>
                <c:pt idx="574">
                  <c:v>12400</c:v>
                </c:pt>
                <c:pt idx="575">
                  <c:v>12412</c:v>
                </c:pt>
                <c:pt idx="576">
                  <c:v>12414</c:v>
                </c:pt>
                <c:pt idx="577">
                  <c:v>12436</c:v>
                </c:pt>
                <c:pt idx="578">
                  <c:v>12463</c:v>
                </c:pt>
                <c:pt idx="579">
                  <c:v>12465</c:v>
                </c:pt>
                <c:pt idx="580">
                  <c:v>12466</c:v>
                </c:pt>
                <c:pt idx="581">
                  <c:v>12485</c:v>
                </c:pt>
                <c:pt idx="582">
                  <c:v>12486</c:v>
                </c:pt>
                <c:pt idx="583">
                  <c:v>12496</c:v>
                </c:pt>
                <c:pt idx="584">
                  <c:v>12504</c:v>
                </c:pt>
                <c:pt idx="585">
                  <c:v>12526</c:v>
                </c:pt>
                <c:pt idx="586">
                  <c:v>12528</c:v>
                </c:pt>
                <c:pt idx="587">
                  <c:v>12536</c:v>
                </c:pt>
                <c:pt idx="588">
                  <c:v>12538</c:v>
                </c:pt>
                <c:pt idx="589">
                  <c:v>12542</c:v>
                </c:pt>
                <c:pt idx="590">
                  <c:v>12562</c:v>
                </c:pt>
                <c:pt idx="591">
                  <c:v>12583</c:v>
                </c:pt>
                <c:pt idx="592">
                  <c:v>12600</c:v>
                </c:pt>
                <c:pt idx="593">
                  <c:v>12610</c:v>
                </c:pt>
                <c:pt idx="594">
                  <c:v>12615</c:v>
                </c:pt>
                <c:pt idx="595">
                  <c:v>12655</c:v>
                </c:pt>
                <c:pt idx="596">
                  <c:v>12667</c:v>
                </c:pt>
                <c:pt idx="597">
                  <c:v>12758</c:v>
                </c:pt>
                <c:pt idx="598">
                  <c:v>12791</c:v>
                </c:pt>
                <c:pt idx="599">
                  <c:v>12793</c:v>
                </c:pt>
                <c:pt idx="600">
                  <c:v>12806</c:v>
                </c:pt>
                <c:pt idx="601">
                  <c:v>12845</c:v>
                </c:pt>
                <c:pt idx="602">
                  <c:v>12885</c:v>
                </c:pt>
                <c:pt idx="603">
                  <c:v>12932</c:v>
                </c:pt>
                <c:pt idx="604">
                  <c:v>12949</c:v>
                </c:pt>
                <c:pt idx="605">
                  <c:v>12983</c:v>
                </c:pt>
                <c:pt idx="606">
                  <c:v>12999</c:v>
                </c:pt>
                <c:pt idx="607">
                  <c:v>13038</c:v>
                </c:pt>
                <c:pt idx="608">
                  <c:v>13049</c:v>
                </c:pt>
                <c:pt idx="609">
                  <c:v>13051</c:v>
                </c:pt>
                <c:pt idx="610">
                  <c:v>13093</c:v>
                </c:pt>
                <c:pt idx="611">
                  <c:v>13094</c:v>
                </c:pt>
                <c:pt idx="612">
                  <c:v>13105</c:v>
                </c:pt>
                <c:pt idx="613">
                  <c:v>13180</c:v>
                </c:pt>
                <c:pt idx="614">
                  <c:v>13186</c:v>
                </c:pt>
                <c:pt idx="615">
                  <c:v>13188</c:v>
                </c:pt>
                <c:pt idx="616">
                  <c:v>13196</c:v>
                </c:pt>
                <c:pt idx="617">
                  <c:v>13211</c:v>
                </c:pt>
                <c:pt idx="618">
                  <c:v>13213</c:v>
                </c:pt>
                <c:pt idx="619">
                  <c:v>13262</c:v>
                </c:pt>
                <c:pt idx="620">
                  <c:v>13293</c:v>
                </c:pt>
                <c:pt idx="621">
                  <c:v>13303</c:v>
                </c:pt>
                <c:pt idx="622">
                  <c:v>13317</c:v>
                </c:pt>
                <c:pt idx="623">
                  <c:v>13331</c:v>
                </c:pt>
                <c:pt idx="624">
                  <c:v>13408</c:v>
                </c:pt>
                <c:pt idx="625">
                  <c:v>13452</c:v>
                </c:pt>
                <c:pt idx="626">
                  <c:v>13477</c:v>
                </c:pt>
                <c:pt idx="627">
                  <c:v>13490</c:v>
                </c:pt>
                <c:pt idx="628">
                  <c:v>13530</c:v>
                </c:pt>
                <c:pt idx="629">
                  <c:v>13540</c:v>
                </c:pt>
                <c:pt idx="630">
                  <c:v>13542</c:v>
                </c:pt>
                <c:pt idx="631">
                  <c:v>13588</c:v>
                </c:pt>
                <c:pt idx="632">
                  <c:v>13602</c:v>
                </c:pt>
                <c:pt idx="633">
                  <c:v>13628</c:v>
                </c:pt>
                <c:pt idx="634">
                  <c:v>13641</c:v>
                </c:pt>
                <c:pt idx="635">
                  <c:v>13697</c:v>
                </c:pt>
                <c:pt idx="636">
                  <c:v>13699</c:v>
                </c:pt>
                <c:pt idx="637">
                  <c:v>13703</c:v>
                </c:pt>
                <c:pt idx="638">
                  <c:v>13718</c:v>
                </c:pt>
                <c:pt idx="639">
                  <c:v>13728</c:v>
                </c:pt>
                <c:pt idx="640">
                  <c:v>13754</c:v>
                </c:pt>
                <c:pt idx="641">
                  <c:v>13767</c:v>
                </c:pt>
                <c:pt idx="642">
                  <c:v>13775</c:v>
                </c:pt>
                <c:pt idx="643">
                  <c:v>13784</c:v>
                </c:pt>
                <c:pt idx="644">
                  <c:v>13797</c:v>
                </c:pt>
                <c:pt idx="645">
                  <c:v>13822</c:v>
                </c:pt>
                <c:pt idx="646">
                  <c:v>13851</c:v>
                </c:pt>
                <c:pt idx="647">
                  <c:v>13855</c:v>
                </c:pt>
                <c:pt idx="648">
                  <c:v>13858</c:v>
                </c:pt>
                <c:pt idx="649">
                  <c:v>13880</c:v>
                </c:pt>
                <c:pt idx="650">
                  <c:v>13884</c:v>
                </c:pt>
                <c:pt idx="651">
                  <c:v>13887</c:v>
                </c:pt>
                <c:pt idx="652">
                  <c:v>13901</c:v>
                </c:pt>
                <c:pt idx="653">
                  <c:v>13941</c:v>
                </c:pt>
                <c:pt idx="654">
                  <c:v>13947</c:v>
                </c:pt>
                <c:pt idx="655">
                  <c:v>13967</c:v>
                </c:pt>
                <c:pt idx="656">
                  <c:v>13971</c:v>
                </c:pt>
                <c:pt idx="657">
                  <c:v>13989</c:v>
                </c:pt>
                <c:pt idx="658">
                  <c:v>14019</c:v>
                </c:pt>
                <c:pt idx="659">
                  <c:v>14068</c:v>
                </c:pt>
                <c:pt idx="660">
                  <c:v>14076</c:v>
                </c:pt>
                <c:pt idx="661">
                  <c:v>14081</c:v>
                </c:pt>
                <c:pt idx="662">
                  <c:v>14112</c:v>
                </c:pt>
                <c:pt idx="663">
                  <c:v>14134</c:v>
                </c:pt>
                <c:pt idx="664">
                  <c:v>14157</c:v>
                </c:pt>
                <c:pt idx="665">
                  <c:v>14181</c:v>
                </c:pt>
                <c:pt idx="666">
                  <c:v>14201</c:v>
                </c:pt>
                <c:pt idx="667">
                  <c:v>14223</c:v>
                </c:pt>
                <c:pt idx="668">
                  <c:v>14297</c:v>
                </c:pt>
                <c:pt idx="669">
                  <c:v>14375</c:v>
                </c:pt>
                <c:pt idx="670">
                  <c:v>14417</c:v>
                </c:pt>
                <c:pt idx="671">
                  <c:v>14437</c:v>
                </c:pt>
                <c:pt idx="672">
                  <c:v>14458</c:v>
                </c:pt>
                <c:pt idx="673">
                  <c:v>14469</c:v>
                </c:pt>
                <c:pt idx="674">
                  <c:v>14472</c:v>
                </c:pt>
                <c:pt idx="675">
                  <c:v>14493</c:v>
                </c:pt>
                <c:pt idx="676">
                  <c:v>14544</c:v>
                </c:pt>
                <c:pt idx="677">
                  <c:v>14554</c:v>
                </c:pt>
                <c:pt idx="678">
                  <c:v>14576</c:v>
                </c:pt>
                <c:pt idx="679">
                  <c:v>14580</c:v>
                </c:pt>
                <c:pt idx="680">
                  <c:v>14605</c:v>
                </c:pt>
                <c:pt idx="681">
                  <c:v>14654</c:v>
                </c:pt>
                <c:pt idx="682">
                  <c:v>14677</c:v>
                </c:pt>
                <c:pt idx="683">
                  <c:v>14712</c:v>
                </c:pt>
                <c:pt idx="684">
                  <c:v>14741</c:v>
                </c:pt>
                <c:pt idx="685">
                  <c:v>14756</c:v>
                </c:pt>
                <c:pt idx="686">
                  <c:v>14792</c:v>
                </c:pt>
                <c:pt idx="687">
                  <c:v>14836</c:v>
                </c:pt>
                <c:pt idx="688">
                  <c:v>14879</c:v>
                </c:pt>
                <c:pt idx="689">
                  <c:v>14885</c:v>
                </c:pt>
                <c:pt idx="690">
                  <c:v>14889</c:v>
                </c:pt>
                <c:pt idx="691">
                  <c:v>14908</c:v>
                </c:pt>
                <c:pt idx="692">
                  <c:v>14930</c:v>
                </c:pt>
                <c:pt idx="693">
                  <c:v>14959</c:v>
                </c:pt>
                <c:pt idx="694">
                  <c:v>14960</c:v>
                </c:pt>
                <c:pt idx="695">
                  <c:v>14966</c:v>
                </c:pt>
                <c:pt idx="696">
                  <c:v>14995</c:v>
                </c:pt>
                <c:pt idx="697">
                  <c:v>15014</c:v>
                </c:pt>
                <c:pt idx="698">
                  <c:v>15028</c:v>
                </c:pt>
                <c:pt idx="699">
                  <c:v>15046</c:v>
                </c:pt>
                <c:pt idx="700">
                  <c:v>15047</c:v>
                </c:pt>
                <c:pt idx="701">
                  <c:v>15049</c:v>
                </c:pt>
                <c:pt idx="702">
                  <c:v>15068</c:v>
                </c:pt>
                <c:pt idx="703">
                  <c:v>15081</c:v>
                </c:pt>
                <c:pt idx="704">
                  <c:v>15184</c:v>
                </c:pt>
                <c:pt idx="705">
                  <c:v>15199</c:v>
                </c:pt>
                <c:pt idx="706">
                  <c:v>15200</c:v>
                </c:pt>
                <c:pt idx="707">
                  <c:v>15244</c:v>
                </c:pt>
                <c:pt idx="708">
                  <c:v>15249</c:v>
                </c:pt>
                <c:pt idx="709">
                  <c:v>15293</c:v>
                </c:pt>
                <c:pt idx="710">
                  <c:v>15299</c:v>
                </c:pt>
                <c:pt idx="711">
                  <c:v>15307</c:v>
                </c:pt>
                <c:pt idx="712">
                  <c:v>15339</c:v>
                </c:pt>
                <c:pt idx="713">
                  <c:v>15381</c:v>
                </c:pt>
                <c:pt idx="714">
                  <c:v>15384</c:v>
                </c:pt>
                <c:pt idx="715">
                  <c:v>15391</c:v>
                </c:pt>
                <c:pt idx="716">
                  <c:v>15404</c:v>
                </c:pt>
                <c:pt idx="717">
                  <c:v>15407</c:v>
                </c:pt>
                <c:pt idx="718">
                  <c:v>15422</c:v>
                </c:pt>
                <c:pt idx="719">
                  <c:v>15450</c:v>
                </c:pt>
                <c:pt idx="720">
                  <c:v>15454</c:v>
                </c:pt>
                <c:pt idx="721">
                  <c:v>15456</c:v>
                </c:pt>
                <c:pt idx="722">
                  <c:v>15487</c:v>
                </c:pt>
                <c:pt idx="723">
                  <c:v>15496</c:v>
                </c:pt>
                <c:pt idx="724">
                  <c:v>15500</c:v>
                </c:pt>
                <c:pt idx="725">
                  <c:v>15506</c:v>
                </c:pt>
                <c:pt idx="726">
                  <c:v>15514</c:v>
                </c:pt>
                <c:pt idx="727">
                  <c:v>15530</c:v>
                </c:pt>
                <c:pt idx="728">
                  <c:v>15533</c:v>
                </c:pt>
                <c:pt idx="729">
                  <c:v>15540</c:v>
                </c:pt>
                <c:pt idx="730">
                  <c:v>15542</c:v>
                </c:pt>
                <c:pt idx="731">
                  <c:v>15627</c:v>
                </c:pt>
                <c:pt idx="732">
                  <c:v>15660</c:v>
                </c:pt>
                <c:pt idx="733">
                  <c:v>15664</c:v>
                </c:pt>
                <c:pt idx="734">
                  <c:v>15669</c:v>
                </c:pt>
                <c:pt idx="735">
                  <c:v>15704</c:v>
                </c:pt>
                <c:pt idx="736">
                  <c:v>15729</c:v>
                </c:pt>
                <c:pt idx="737">
                  <c:v>15742</c:v>
                </c:pt>
                <c:pt idx="738">
                  <c:v>15765</c:v>
                </c:pt>
                <c:pt idx="739">
                  <c:v>15808</c:v>
                </c:pt>
                <c:pt idx="740">
                  <c:v>15840</c:v>
                </c:pt>
                <c:pt idx="741">
                  <c:v>15841</c:v>
                </c:pt>
                <c:pt idx="742">
                  <c:v>15853</c:v>
                </c:pt>
                <c:pt idx="743">
                  <c:v>15927</c:v>
                </c:pt>
                <c:pt idx="744">
                  <c:v>15937</c:v>
                </c:pt>
                <c:pt idx="745">
                  <c:v>15976</c:v>
                </c:pt>
                <c:pt idx="746">
                  <c:v>16004</c:v>
                </c:pt>
                <c:pt idx="747">
                  <c:v>16022</c:v>
                </c:pt>
                <c:pt idx="748">
                  <c:v>16023</c:v>
                </c:pt>
                <c:pt idx="749">
                  <c:v>16024</c:v>
                </c:pt>
                <c:pt idx="750">
                  <c:v>16049</c:v>
                </c:pt>
                <c:pt idx="751">
                  <c:v>16068</c:v>
                </c:pt>
                <c:pt idx="752">
                  <c:v>16086</c:v>
                </c:pt>
                <c:pt idx="753">
                  <c:v>16090</c:v>
                </c:pt>
                <c:pt idx="754">
                  <c:v>16095</c:v>
                </c:pt>
                <c:pt idx="755">
                  <c:v>16134</c:v>
                </c:pt>
                <c:pt idx="756">
                  <c:v>16149</c:v>
                </c:pt>
                <c:pt idx="757">
                  <c:v>16168</c:v>
                </c:pt>
                <c:pt idx="758">
                  <c:v>16178</c:v>
                </c:pt>
                <c:pt idx="759">
                  <c:v>16181</c:v>
                </c:pt>
                <c:pt idx="760">
                  <c:v>16191</c:v>
                </c:pt>
                <c:pt idx="761">
                  <c:v>16222</c:v>
                </c:pt>
                <c:pt idx="762">
                  <c:v>16247</c:v>
                </c:pt>
                <c:pt idx="763">
                  <c:v>16286</c:v>
                </c:pt>
                <c:pt idx="764">
                  <c:v>16322</c:v>
                </c:pt>
                <c:pt idx="765">
                  <c:v>16327</c:v>
                </c:pt>
                <c:pt idx="766">
                  <c:v>16362</c:v>
                </c:pt>
                <c:pt idx="767">
                  <c:v>16364</c:v>
                </c:pt>
                <c:pt idx="768">
                  <c:v>16369</c:v>
                </c:pt>
                <c:pt idx="769">
                  <c:v>16374</c:v>
                </c:pt>
                <c:pt idx="770">
                  <c:v>16406</c:v>
                </c:pt>
                <c:pt idx="771">
                  <c:v>16425</c:v>
                </c:pt>
                <c:pt idx="772">
                  <c:v>16436</c:v>
                </c:pt>
                <c:pt idx="773">
                  <c:v>16446</c:v>
                </c:pt>
                <c:pt idx="774">
                  <c:v>16460</c:v>
                </c:pt>
                <c:pt idx="775">
                  <c:v>16497</c:v>
                </c:pt>
                <c:pt idx="776">
                  <c:v>16507</c:v>
                </c:pt>
                <c:pt idx="777">
                  <c:v>16568</c:v>
                </c:pt>
                <c:pt idx="778">
                  <c:v>16570</c:v>
                </c:pt>
                <c:pt idx="779">
                  <c:v>16599</c:v>
                </c:pt>
                <c:pt idx="780">
                  <c:v>16604</c:v>
                </c:pt>
                <c:pt idx="781">
                  <c:v>16628</c:v>
                </c:pt>
                <c:pt idx="782">
                  <c:v>16688</c:v>
                </c:pt>
                <c:pt idx="783">
                  <c:v>16693</c:v>
                </c:pt>
                <c:pt idx="784">
                  <c:v>16697</c:v>
                </c:pt>
                <c:pt idx="785">
                  <c:v>16789</c:v>
                </c:pt>
                <c:pt idx="786">
                  <c:v>16792</c:v>
                </c:pt>
                <c:pt idx="787">
                  <c:v>16817</c:v>
                </c:pt>
                <c:pt idx="788">
                  <c:v>16864</c:v>
                </c:pt>
                <c:pt idx="789">
                  <c:v>16917</c:v>
                </c:pt>
                <c:pt idx="790">
                  <c:v>16921</c:v>
                </c:pt>
                <c:pt idx="791">
                  <c:v>16969</c:v>
                </c:pt>
                <c:pt idx="792">
                  <c:v>16971</c:v>
                </c:pt>
                <c:pt idx="793">
                  <c:v>16975</c:v>
                </c:pt>
                <c:pt idx="794">
                  <c:v>16996</c:v>
                </c:pt>
                <c:pt idx="795">
                  <c:v>17003</c:v>
                </c:pt>
                <c:pt idx="796">
                  <c:v>17039</c:v>
                </c:pt>
                <c:pt idx="797">
                  <c:v>17061</c:v>
                </c:pt>
                <c:pt idx="798">
                  <c:v>17066</c:v>
                </c:pt>
                <c:pt idx="799">
                  <c:v>17073</c:v>
                </c:pt>
                <c:pt idx="800">
                  <c:v>17080</c:v>
                </c:pt>
                <c:pt idx="801">
                  <c:v>17085</c:v>
                </c:pt>
                <c:pt idx="802">
                  <c:v>17087</c:v>
                </c:pt>
                <c:pt idx="803">
                  <c:v>17116</c:v>
                </c:pt>
                <c:pt idx="804">
                  <c:v>17127</c:v>
                </c:pt>
                <c:pt idx="805">
                  <c:v>17143</c:v>
                </c:pt>
                <c:pt idx="806">
                  <c:v>17149</c:v>
                </c:pt>
                <c:pt idx="807">
                  <c:v>17210</c:v>
                </c:pt>
                <c:pt idx="808">
                  <c:v>17244</c:v>
                </c:pt>
                <c:pt idx="809">
                  <c:v>17257</c:v>
                </c:pt>
                <c:pt idx="810">
                  <c:v>17260</c:v>
                </c:pt>
                <c:pt idx="811">
                  <c:v>17277</c:v>
                </c:pt>
                <c:pt idx="812">
                  <c:v>17293</c:v>
                </c:pt>
                <c:pt idx="813">
                  <c:v>17300</c:v>
                </c:pt>
                <c:pt idx="814">
                  <c:v>17313</c:v>
                </c:pt>
                <c:pt idx="815">
                  <c:v>17319</c:v>
                </c:pt>
                <c:pt idx="816">
                  <c:v>17320</c:v>
                </c:pt>
                <c:pt idx="817">
                  <c:v>17329</c:v>
                </c:pt>
                <c:pt idx="818">
                  <c:v>17351</c:v>
                </c:pt>
                <c:pt idx="819">
                  <c:v>17368</c:v>
                </c:pt>
                <c:pt idx="820">
                  <c:v>17387</c:v>
                </c:pt>
                <c:pt idx="821">
                  <c:v>17394</c:v>
                </c:pt>
                <c:pt idx="822">
                  <c:v>17400</c:v>
                </c:pt>
                <c:pt idx="823">
                  <c:v>17424</c:v>
                </c:pt>
                <c:pt idx="824">
                  <c:v>17465</c:v>
                </c:pt>
                <c:pt idx="825">
                  <c:v>17469</c:v>
                </c:pt>
                <c:pt idx="826">
                  <c:v>17481</c:v>
                </c:pt>
                <c:pt idx="827">
                  <c:v>17489</c:v>
                </c:pt>
                <c:pt idx="828">
                  <c:v>17494</c:v>
                </c:pt>
                <c:pt idx="829">
                  <c:v>17497</c:v>
                </c:pt>
                <c:pt idx="830">
                  <c:v>17520</c:v>
                </c:pt>
                <c:pt idx="831">
                  <c:v>17530</c:v>
                </c:pt>
                <c:pt idx="832">
                  <c:v>17531</c:v>
                </c:pt>
                <c:pt idx="833">
                  <c:v>17603</c:v>
                </c:pt>
                <c:pt idx="834">
                  <c:v>17613</c:v>
                </c:pt>
                <c:pt idx="835">
                  <c:v>17684</c:v>
                </c:pt>
                <c:pt idx="836">
                  <c:v>17716</c:v>
                </c:pt>
                <c:pt idx="837">
                  <c:v>17744</c:v>
                </c:pt>
                <c:pt idx="838">
                  <c:v>17755</c:v>
                </c:pt>
                <c:pt idx="839">
                  <c:v>17822</c:v>
                </c:pt>
                <c:pt idx="840">
                  <c:v>17842</c:v>
                </c:pt>
                <c:pt idx="841">
                  <c:v>17882</c:v>
                </c:pt>
                <c:pt idx="842">
                  <c:v>17883</c:v>
                </c:pt>
                <c:pt idx="843">
                  <c:v>17914</c:v>
                </c:pt>
                <c:pt idx="844">
                  <c:v>17927</c:v>
                </c:pt>
                <c:pt idx="845">
                  <c:v>17936</c:v>
                </c:pt>
                <c:pt idx="846">
                  <c:v>17981</c:v>
                </c:pt>
                <c:pt idx="847">
                  <c:v>18059</c:v>
                </c:pt>
                <c:pt idx="848">
                  <c:v>18072</c:v>
                </c:pt>
                <c:pt idx="849">
                  <c:v>18092</c:v>
                </c:pt>
                <c:pt idx="850">
                  <c:v>18102</c:v>
                </c:pt>
                <c:pt idx="851">
                  <c:v>18110</c:v>
                </c:pt>
                <c:pt idx="852">
                  <c:v>18116</c:v>
                </c:pt>
                <c:pt idx="853">
                  <c:v>18144</c:v>
                </c:pt>
                <c:pt idx="854">
                  <c:v>18189</c:v>
                </c:pt>
                <c:pt idx="855">
                  <c:v>18214</c:v>
                </c:pt>
                <c:pt idx="856">
                  <c:v>18236</c:v>
                </c:pt>
                <c:pt idx="857">
                  <c:v>18242</c:v>
                </c:pt>
                <c:pt idx="858">
                  <c:v>18264</c:v>
                </c:pt>
                <c:pt idx="859">
                  <c:v>18278</c:v>
                </c:pt>
                <c:pt idx="860">
                  <c:v>18281</c:v>
                </c:pt>
                <c:pt idx="861">
                  <c:v>18295</c:v>
                </c:pt>
                <c:pt idx="862">
                  <c:v>18315</c:v>
                </c:pt>
                <c:pt idx="863">
                  <c:v>18316</c:v>
                </c:pt>
                <c:pt idx="864">
                  <c:v>18333</c:v>
                </c:pt>
                <c:pt idx="865">
                  <c:v>18353</c:v>
                </c:pt>
                <c:pt idx="866">
                  <c:v>18355</c:v>
                </c:pt>
                <c:pt idx="867">
                  <c:v>18375</c:v>
                </c:pt>
                <c:pt idx="868">
                  <c:v>18420</c:v>
                </c:pt>
                <c:pt idx="869">
                  <c:v>18487</c:v>
                </c:pt>
                <c:pt idx="870">
                  <c:v>18490</c:v>
                </c:pt>
                <c:pt idx="871">
                  <c:v>18530</c:v>
                </c:pt>
                <c:pt idx="872">
                  <c:v>18550</c:v>
                </c:pt>
                <c:pt idx="873">
                  <c:v>18597</c:v>
                </c:pt>
                <c:pt idx="874">
                  <c:v>18640</c:v>
                </c:pt>
                <c:pt idx="875">
                  <c:v>18645</c:v>
                </c:pt>
                <c:pt idx="876">
                  <c:v>18660</c:v>
                </c:pt>
                <c:pt idx="877">
                  <c:v>18684</c:v>
                </c:pt>
                <c:pt idx="878">
                  <c:v>18689</c:v>
                </c:pt>
                <c:pt idx="879">
                  <c:v>18716</c:v>
                </c:pt>
                <c:pt idx="880">
                  <c:v>18724</c:v>
                </c:pt>
                <c:pt idx="881">
                  <c:v>18736</c:v>
                </c:pt>
                <c:pt idx="882">
                  <c:v>18783</c:v>
                </c:pt>
                <c:pt idx="883">
                  <c:v>18811</c:v>
                </c:pt>
                <c:pt idx="884">
                  <c:v>18814</c:v>
                </c:pt>
                <c:pt idx="885">
                  <c:v>18819</c:v>
                </c:pt>
                <c:pt idx="886">
                  <c:v>18858</c:v>
                </c:pt>
                <c:pt idx="887">
                  <c:v>18898</c:v>
                </c:pt>
                <c:pt idx="888">
                  <c:v>18900</c:v>
                </c:pt>
                <c:pt idx="889">
                  <c:v>18939</c:v>
                </c:pt>
                <c:pt idx="890">
                  <c:v>18951</c:v>
                </c:pt>
                <c:pt idx="891">
                  <c:v>18969</c:v>
                </c:pt>
                <c:pt idx="892">
                  <c:v>19005</c:v>
                </c:pt>
                <c:pt idx="893">
                  <c:v>19009</c:v>
                </c:pt>
                <c:pt idx="894">
                  <c:v>19023</c:v>
                </c:pt>
                <c:pt idx="895">
                  <c:v>19045</c:v>
                </c:pt>
                <c:pt idx="896">
                  <c:v>19091</c:v>
                </c:pt>
                <c:pt idx="897">
                  <c:v>19101</c:v>
                </c:pt>
                <c:pt idx="898">
                  <c:v>19122</c:v>
                </c:pt>
                <c:pt idx="899">
                  <c:v>19146</c:v>
                </c:pt>
                <c:pt idx="900">
                  <c:v>19153</c:v>
                </c:pt>
                <c:pt idx="901">
                  <c:v>19162</c:v>
                </c:pt>
                <c:pt idx="902">
                  <c:v>19167</c:v>
                </c:pt>
                <c:pt idx="903">
                  <c:v>19174</c:v>
                </c:pt>
                <c:pt idx="904">
                  <c:v>19182</c:v>
                </c:pt>
                <c:pt idx="905">
                  <c:v>19214</c:v>
                </c:pt>
                <c:pt idx="906">
                  <c:v>19233</c:v>
                </c:pt>
                <c:pt idx="907">
                  <c:v>19259</c:v>
                </c:pt>
                <c:pt idx="908">
                  <c:v>19263</c:v>
                </c:pt>
                <c:pt idx="909">
                  <c:v>19297</c:v>
                </c:pt>
                <c:pt idx="910">
                  <c:v>19327</c:v>
                </c:pt>
                <c:pt idx="911">
                  <c:v>19328</c:v>
                </c:pt>
                <c:pt idx="912">
                  <c:v>19340</c:v>
                </c:pt>
                <c:pt idx="913">
                  <c:v>19405</c:v>
                </c:pt>
                <c:pt idx="914">
                  <c:v>19442</c:v>
                </c:pt>
                <c:pt idx="915">
                  <c:v>19448</c:v>
                </c:pt>
                <c:pt idx="916">
                  <c:v>19452</c:v>
                </c:pt>
                <c:pt idx="917">
                  <c:v>19462</c:v>
                </c:pt>
                <c:pt idx="918">
                  <c:v>19474</c:v>
                </c:pt>
                <c:pt idx="919">
                  <c:v>19481</c:v>
                </c:pt>
                <c:pt idx="920">
                  <c:v>19497</c:v>
                </c:pt>
                <c:pt idx="921">
                  <c:v>19553</c:v>
                </c:pt>
                <c:pt idx="922">
                  <c:v>19568</c:v>
                </c:pt>
                <c:pt idx="923">
                  <c:v>19604</c:v>
                </c:pt>
                <c:pt idx="924">
                  <c:v>19612</c:v>
                </c:pt>
                <c:pt idx="925">
                  <c:v>19615</c:v>
                </c:pt>
                <c:pt idx="926">
                  <c:v>19630</c:v>
                </c:pt>
                <c:pt idx="927">
                  <c:v>19631</c:v>
                </c:pt>
                <c:pt idx="928">
                  <c:v>19689</c:v>
                </c:pt>
                <c:pt idx="929">
                  <c:v>19784</c:v>
                </c:pt>
                <c:pt idx="930">
                  <c:v>19796</c:v>
                </c:pt>
                <c:pt idx="931">
                  <c:v>19839</c:v>
                </c:pt>
                <c:pt idx="932">
                  <c:v>19854</c:v>
                </c:pt>
                <c:pt idx="933">
                  <c:v>19855</c:v>
                </c:pt>
                <c:pt idx="934">
                  <c:v>19863</c:v>
                </c:pt>
                <c:pt idx="935">
                  <c:v>19869</c:v>
                </c:pt>
                <c:pt idx="936">
                  <c:v>19874</c:v>
                </c:pt>
                <c:pt idx="937">
                  <c:v>19891</c:v>
                </c:pt>
                <c:pt idx="938">
                  <c:v>19899</c:v>
                </c:pt>
                <c:pt idx="939">
                  <c:v>19908</c:v>
                </c:pt>
                <c:pt idx="940">
                  <c:v>19910</c:v>
                </c:pt>
                <c:pt idx="941">
                  <c:v>19919</c:v>
                </c:pt>
                <c:pt idx="942">
                  <c:v>19940</c:v>
                </c:pt>
                <c:pt idx="943">
                  <c:v>19943</c:v>
                </c:pt>
                <c:pt idx="944">
                  <c:v>19953</c:v>
                </c:pt>
                <c:pt idx="945">
                  <c:v>19960</c:v>
                </c:pt>
                <c:pt idx="946">
                  <c:v>20061</c:v>
                </c:pt>
                <c:pt idx="947">
                  <c:v>20066</c:v>
                </c:pt>
                <c:pt idx="948">
                  <c:v>20071</c:v>
                </c:pt>
                <c:pt idx="949">
                  <c:v>20095</c:v>
                </c:pt>
                <c:pt idx="950">
                  <c:v>20103</c:v>
                </c:pt>
                <c:pt idx="951">
                  <c:v>20110</c:v>
                </c:pt>
                <c:pt idx="952">
                  <c:v>20119</c:v>
                </c:pt>
                <c:pt idx="953">
                  <c:v>20126</c:v>
                </c:pt>
                <c:pt idx="954">
                  <c:v>20137</c:v>
                </c:pt>
                <c:pt idx="955">
                  <c:v>20175</c:v>
                </c:pt>
                <c:pt idx="956">
                  <c:v>20215</c:v>
                </c:pt>
                <c:pt idx="957">
                  <c:v>20241</c:v>
                </c:pt>
                <c:pt idx="958">
                  <c:v>20244</c:v>
                </c:pt>
                <c:pt idx="959">
                  <c:v>20257</c:v>
                </c:pt>
                <c:pt idx="960">
                  <c:v>20282</c:v>
                </c:pt>
                <c:pt idx="961">
                  <c:v>20371</c:v>
                </c:pt>
                <c:pt idx="962">
                  <c:v>20399</c:v>
                </c:pt>
                <c:pt idx="963">
                  <c:v>20425</c:v>
                </c:pt>
                <c:pt idx="964">
                  <c:v>20485</c:v>
                </c:pt>
                <c:pt idx="965">
                  <c:v>20522</c:v>
                </c:pt>
                <c:pt idx="966">
                  <c:v>20524</c:v>
                </c:pt>
                <c:pt idx="967">
                  <c:v>20532</c:v>
                </c:pt>
                <c:pt idx="968">
                  <c:v>20552</c:v>
                </c:pt>
                <c:pt idx="969">
                  <c:v>20561</c:v>
                </c:pt>
                <c:pt idx="970">
                  <c:v>20562</c:v>
                </c:pt>
                <c:pt idx="971">
                  <c:v>20573</c:v>
                </c:pt>
                <c:pt idx="972">
                  <c:v>20630</c:v>
                </c:pt>
                <c:pt idx="973">
                  <c:v>20633</c:v>
                </c:pt>
                <c:pt idx="974">
                  <c:v>20664</c:v>
                </c:pt>
                <c:pt idx="975">
                  <c:v>20674</c:v>
                </c:pt>
                <c:pt idx="976">
                  <c:v>20797</c:v>
                </c:pt>
                <c:pt idx="977">
                  <c:v>20864</c:v>
                </c:pt>
                <c:pt idx="978">
                  <c:v>20874</c:v>
                </c:pt>
                <c:pt idx="979">
                  <c:v>20876</c:v>
                </c:pt>
                <c:pt idx="980">
                  <c:v>20896</c:v>
                </c:pt>
                <c:pt idx="981">
                  <c:v>20944</c:v>
                </c:pt>
                <c:pt idx="982">
                  <c:v>21086</c:v>
                </c:pt>
                <c:pt idx="983">
                  <c:v>21093</c:v>
                </c:pt>
                <c:pt idx="984">
                  <c:v>21099</c:v>
                </c:pt>
                <c:pt idx="985">
                  <c:v>21124</c:v>
                </c:pt>
                <c:pt idx="986">
                  <c:v>21133</c:v>
                </c:pt>
                <c:pt idx="987">
                  <c:v>21137</c:v>
                </c:pt>
                <c:pt idx="988">
                  <c:v>21145</c:v>
                </c:pt>
                <c:pt idx="989">
                  <c:v>21165</c:v>
                </c:pt>
                <c:pt idx="990">
                  <c:v>21183</c:v>
                </c:pt>
                <c:pt idx="991">
                  <c:v>21192</c:v>
                </c:pt>
                <c:pt idx="992">
                  <c:v>21194</c:v>
                </c:pt>
                <c:pt idx="993">
                  <c:v>21199</c:v>
                </c:pt>
                <c:pt idx="994">
                  <c:v>21215</c:v>
                </c:pt>
                <c:pt idx="995">
                  <c:v>21257</c:v>
                </c:pt>
                <c:pt idx="996">
                  <c:v>21284</c:v>
                </c:pt>
                <c:pt idx="997">
                  <c:v>21294</c:v>
                </c:pt>
                <c:pt idx="998">
                  <c:v>21308</c:v>
                </c:pt>
                <c:pt idx="999">
                  <c:v>21345</c:v>
                </c:pt>
                <c:pt idx="1000">
                  <c:v>21361</c:v>
                </c:pt>
                <c:pt idx="1001">
                  <c:v>21407</c:v>
                </c:pt>
                <c:pt idx="1002">
                  <c:v>21413</c:v>
                </c:pt>
                <c:pt idx="1003">
                  <c:v>21427</c:v>
                </c:pt>
                <c:pt idx="1004">
                  <c:v>21469</c:v>
                </c:pt>
                <c:pt idx="1005">
                  <c:v>21485</c:v>
                </c:pt>
                <c:pt idx="1006">
                  <c:v>21509</c:v>
                </c:pt>
                <c:pt idx="1007">
                  <c:v>21519</c:v>
                </c:pt>
                <c:pt idx="1008">
                  <c:v>21528</c:v>
                </c:pt>
                <c:pt idx="1009">
                  <c:v>21544</c:v>
                </c:pt>
                <c:pt idx="1010">
                  <c:v>21562</c:v>
                </c:pt>
                <c:pt idx="1011">
                  <c:v>21599</c:v>
                </c:pt>
                <c:pt idx="1012">
                  <c:v>21637</c:v>
                </c:pt>
                <c:pt idx="1013">
                  <c:v>21646</c:v>
                </c:pt>
                <c:pt idx="1014">
                  <c:v>21693</c:v>
                </c:pt>
                <c:pt idx="1015">
                  <c:v>21719</c:v>
                </c:pt>
                <c:pt idx="1016">
                  <c:v>21731</c:v>
                </c:pt>
                <c:pt idx="1017">
                  <c:v>21800</c:v>
                </c:pt>
                <c:pt idx="1018">
                  <c:v>21805</c:v>
                </c:pt>
                <c:pt idx="1019">
                  <c:v>21811</c:v>
                </c:pt>
                <c:pt idx="1020">
                  <c:v>21814</c:v>
                </c:pt>
                <c:pt idx="1021">
                  <c:v>21845</c:v>
                </c:pt>
                <c:pt idx="1022">
                  <c:v>21888</c:v>
                </c:pt>
                <c:pt idx="1023">
                  <c:v>21917</c:v>
                </c:pt>
                <c:pt idx="1024">
                  <c:v>21946</c:v>
                </c:pt>
                <c:pt idx="1025">
                  <c:v>21948</c:v>
                </c:pt>
                <c:pt idx="1026">
                  <c:v>21956</c:v>
                </c:pt>
                <c:pt idx="1027">
                  <c:v>21989</c:v>
                </c:pt>
                <c:pt idx="1028">
                  <c:v>22034</c:v>
                </c:pt>
                <c:pt idx="1029">
                  <c:v>22089</c:v>
                </c:pt>
                <c:pt idx="1030">
                  <c:v>22096</c:v>
                </c:pt>
                <c:pt idx="1031">
                  <c:v>22108</c:v>
                </c:pt>
                <c:pt idx="1032">
                  <c:v>22124</c:v>
                </c:pt>
                <c:pt idx="1033">
                  <c:v>22138</c:v>
                </c:pt>
                <c:pt idx="1034">
                  <c:v>22141</c:v>
                </c:pt>
                <c:pt idx="1035">
                  <c:v>22142</c:v>
                </c:pt>
                <c:pt idx="1036">
                  <c:v>22146</c:v>
                </c:pt>
                <c:pt idx="1037">
                  <c:v>22176</c:v>
                </c:pt>
                <c:pt idx="1038">
                  <c:v>22185</c:v>
                </c:pt>
                <c:pt idx="1039">
                  <c:v>22186</c:v>
                </c:pt>
                <c:pt idx="1040">
                  <c:v>22219</c:v>
                </c:pt>
                <c:pt idx="1041">
                  <c:v>22224</c:v>
                </c:pt>
                <c:pt idx="1042">
                  <c:v>22273</c:v>
                </c:pt>
                <c:pt idx="1043">
                  <c:v>22280</c:v>
                </c:pt>
                <c:pt idx="1044">
                  <c:v>22304</c:v>
                </c:pt>
                <c:pt idx="1045">
                  <c:v>22307</c:v>
                </c:pt>
                <c:pt idx="1046">
                  <c:v>22348</c:v>
                </c:pt>
                <c:pt idx="1047">
                  <c:v>22356</c:v>
                </c:pt>
                <c:pt idx="1048">
                  <c:v>22453</c:v>
                </c:pt>
                <c:pt idx="1049">
                  <c:v>22467</c:v>
                </c:pt>
                <c:pt idx="1050">
                  <c:v>22475</c:v>
                </c:pt>
                <c:pt idx="1051">
                  <c:v>22507</c:v>
                </c:pt>
                <c:pt idx="1052">
                  <c:v>22530</c:v>
                </c:pt>
                <c:pt idx="1053">
                  <c:v>22532</c:v>
                </c:pt>
                <c:pt idx="1054">
                  <c:v>22554</c:v>
                </c:pt>
                <c:pt idx="1055">
                  <c:v>22575</c:v>
                </c:pt>
                <c:pt idx="1056">
                  <c:v>22620</c:v>
                </c:pt>
                <c:pt idx="1057">
                  <c:v>22621</c:v>
                </c:pt>
                <c:pt idx="1058">
                  <c:v>22636</c:v>
                </c:pt>
                <c:pt idx="1059">
                  <c:v>22727</c:v>
                </c:pt>
                <c:pt idx="1060">
                  <c:v>22729</c:v>
                </c:pt>
                <c:pt idx="1061">
                  <c:v>22730</c:v>
                </c:pt>
                <c:pt idx="1062">
                  <c:v>22828</c:v>
                </c:pt>
                <c:pt idx="1063">
                  <c:v>22838</c:v>
                </c:pt>
                <c:pt idx="1064">
                  <c:v>22866</c:v>
                </c:pt>
                <c:pt idx="1065">
                  <c:v>22895</c:v>
                </c:pt>
                <c:pt idx="1066">
                  <c:v>22904</c:v>
                </c:pt>
                <c:pt idx="1067">
                  <c:v>22933</c:v>
                </c:pt>
                <c:pt idx="1068">
                  <c:v>22973</c:v>
                </c:pt>
                <c:pt idx="1069">
                  <c:v>22985</c:v>
                </c:pt>
                <c:pt idx="1070">
                  <c:v>22995</c:v>
                </c:pt>
                <c:pt idx="1071">
                  <c:v>23041</c:v>
                </c:pt>
                <c:pt idx="1072">
                  <c:v>23063</c:v>
                </c:pt>
                <c:pt idx="1073">
                  <c:v>23092</c:v>
                </c:pt>
                <c:pt idx="1074">
                  <c:v>23129</c:v>
                </c:pt>
                <c:pt idx="1075">
                  <c:v>23130</c:v>
                </c:pt>
                <c:pt idx="1076">
                  <c:v>23146</c:v>
                </c:pt>
                <c:pt idx="1077">
                  <c:v>23170</c:v>
                </c:pt>
                <c:pt idx="1078">
                  <c:v>23190</c:v>
                </c:pt>
                <c:pt idx="1079">
                  <c:v>23240</c:v>
                </c:pt>
                <c:pt idx="1080">
                  <c:v>23242</c:v>
                </c:pt>
                <c:pt idx="1081">
                  <c:v>23275</c:v>
                </c:pt>
                <c:pt idx="1082">
                  <c:v>23377</c:v>
                </c:pt>
                <c:pt idx="1083">
                  <c:v>23382</c:v>
                </c:pt>
                <c:pt idx="1084">
                  <c:v>23391</c:v>
                </c:pt>
                <c:pt idx="1085">
                  <c:v>23394</c:v>
                </c:pt>
                <c:pt idx="1086">
                  <c:v>23421</c:v>
                </c:pt>
                <c:pt idx="1087">
                  <c:v>23454</c:v>
                </c:pt>
                <c:pt idx="1088">
                  <c:v>23530</c:v>
                </c:pt>
                <c:pt idx="1089">
                  <c:v>23531</c:v>
                </c:pt>
                <c:pt idx="1090">
                  <c:v>23579</c:v>
                </c:pt>
                <c:pt idx="1091">
                  <c:v>23594</c:v>
                </c:pt>
                <c:pt idx="1092">
                  <c:v>23604</c:v>
                </c:pt>
                <c:pt idx="1093">
                  <c:v>23633</c:v>
                </c:pt>
                <c:pt idx="1094">
                  <c:v>23665</c:v>
                </c:pt>
                <c:pt idx="1095">
                  <c:v>23671</c:v>
                </c:pt>
                <c:pt idx="1096">
                  <c:v>23676</c:v>
                </c:pt>
                <c:pt idx="1097">
                  <c:v>23678</c:v>
                </c:pt>
                <c:pt idx="1098">
                  <c:v>23690</c:v>
                </c:pt>
                <c:pt idx="1099">
                  <c:v>23696</c:v>
                </c:pt>
                <c:pt idx="1100">
                  <c:v>23759</c:v>
                </c:pt>
                <c:pt idx="1101">
                  <c:v>23855</c:v>
                </c:pt>
                <c:pt idx="1102">
                  <c:v>23856</c:v>
                </c:pt>
                <c:pt idx="1103">
                  <c:v>23863</c:v>
                </c:pt>
                <c:pt idx="1104">
                  <c:v>23886</c:v>
                </c:pt>
                <c:pt idx="1105">
                  <c:v>23915</c:v>
                </c:pt>
                <c:pt idx="1106">
                  <c:v>23928</c:v>
                </c:pt>
                <c:pt idx="1107">
                  <c:v>23937</c:v>
                </c:pt>
                <c:pt idx="1108">
                  <c:v>23963</c:v>
                </c:pt>
                <c:pt idx="1109">
                  <c:v>24017</c:v>
                </c:pt>
                <c:pt idx="1110">
                  <c:v>24027</c:v>
                </c:pt>
                <c:pt idx="1111">
                  <c:v>24029</c:v>
                </c:pt>
                <c:pt idx="1112">
                  <c:v>24060</c:v>
                </c:pt>
                <c:pt idx="1113">
                  <c:v>24079</c:v>
                </c:pt>
                <c:pt idx="1114">
                  <c:v>24110</c:v>
                </c:pt>
                <c:pt idx="1115">
                  <c:v>24135</c:v>
                </c:pt>
                <c:pt idx="1116">
                  <c:v>24148</c:v>
                </c:pt>
                <c:pt idx="1117">
                  <c:v>24152</c:v>
                </c:pt>
                <c:pt idx="1118">
                  <c:v>24162</c:v>
                </c:pt>
                <c:pt idx="1119">
                  <c:v>24174</c:v>
                </c:pt>
                <c:pt idx="1120">
                  <c:v>24194</c:v>
                </c:pt>
                <c:pt idx="1121">
                  <c:v>24195</c:v>
                </c:pt>
                <c:pt idx="1122">
                  <c:v>24206</c:v>
                </c:pt>
                <c:pt idx="1123">
                  <c:v>24224</c:v>
                </c:pt>
                <c:pt idx="1124">
                  <c:v>24237</c:v>
                </c:pt>
                <c:pt idx="1125">
                  <c:v>24256</c:v>
                </c:pt>
                <c:pt idx="1126">
                  <c:v>24259</c:v>
                </c:pt>
                <c:pt idx="1127">
                  <c:v>24270</c:v>
                </c:pt>
                <c:pt idx="1128">
                  <c:v>24285</c:v>
                </c:pt>
                <c:pt idx="1129">
                  <c:v>24293</c:v>
                </c:pt>
                <c:pt idx="1130">
                  <c:v>24319</c:v>
                </c:pt>
                <c:pt idx="1131">
                  <c:v>24334</c:v>
                </c:pt>
                <c:pt idx="1132">
                  <c:v>24336</c:v>
                </c:pt>
                <c:pt idx="1133">
                  <c:v>24345</c:v>
                </c:pt>
                <c:pt idx="1134">
                  <c:v>24368</c:v>
                </c:pt>
                <c:pt idx="1135">
                  <c:v>24372</c:v>
                </c:pt>
                <c:pt idx="1136">
                  <c:v>24378</c:v>
                </c:pt>
                <c:pt idx="1137">
                  <c:v>24399</c:v>
                </c:pt>
                <c:pt idx="1138">
                  <c:v>24400</c:v>
                </c:pt>
                <c:pt idx="1139">
                  <c:v>24427</c:v>
                </c:pt>
                <c:pt idx="1140">
                  <c:v>24483</c:v>
                </c:pt>
                <c:pt idx="1141">
                  <c:v>24491</c:v>
                </c:pt>
                <c:pt idx="1142">
                  <c:v>24545</c:v>
                </c:pt>
                <c:pt idx="1143">
                  <c:v>24557</c:v>
                </c:pt>
                <c:pt idx="1144">
                  <c:v>24581</c:v>
                </c:pt>
                <c:pt idx="1145">
                  <c:v>24593</c:v>
                </c:pt>
                <c:pt idx="1146">
                  <c:v>24595</c:v>
                </c:pt>
                <c:pt idx="1147">
                  <c:v>24607</c:v>
                </c:pt>
                <c:pt idx="1148">
                  <c:v>24626</c:v>
                </c:pt>
                <c:pt idx="1149">
                  <c:v>24653</c:v>
                </c:pt>
                <c:pt idx="1150">
                  <c:v>24697</c:v>
                </c:pt>
                <c:pt idx="1151">
                  <c:v>24737</c:v>
                </c:pt>
                <c:pt idx="1152">
                  <c:v>24760</c:v>
                </c:pt>
                <c:pt idx="1153">
                  <c:v>24825</c:v>
                </c:pt>
                <c:pt idx="1154">
                  <c:v>24829</c:v>
                </c:pt>
                <c:pt idx="1155">
                  <c:v>24854</c:v>
                </c:pt>
                <c:pt idx="1156">
                  <c:v>24857</c:v>
                </c:pt>
                <c:pt idx="1157">
                  <c:v>24870</c:v>
                </c:pt>
                <c:pt idx="1158">
                  <c:v>24872</c:v>
                </c:pt>
                <c:pt idx="1159">
                  <c:v>24878</c:v>
                </c:pt>
                <c:pt idx="1160">
                  <c:v>24894</c:v>
                </c:pt>
                <c:pt idx="1161">
                  <c:v>24956</c:v>
                </c:pt>
                <c:pt idx="1162">
                  <c:v>24958</c:v>
                </c:pt>
                <c:pt idx="1163">
                  <c:v>24978</c:v>
                </c:pt>
                <c:pt idx="1164">
                  <c:v>24983</c:v>
                </c:pt>
                <c:pt idx="1165">
                  <c:v>25016</c:v>
                </c:pt>
                <c:pt idx="1166">
                  <c:v>25052</c:v>
                </c:pt>
                <c:pt idx="1167">
                  <c:v>25058</c:v>
                </c:pt>
                <c:pt idx="1168">
                  <c:v>25098</c:v>
                </c:pt>
                <c:pt idx="1169">
                  <c:v>25099</c:v>
                </c:pt>
                <c:pt idx="1170">
                  <c:v>25158</c:v>
                </c:pt>
                <c:pt idx="1171">
                  <c:v>25180</c:v>
                </c:pt>
                <c:pt idx="1172">
                  <c:v>25181</c:v>
                </c:pt>
                <c:pt idx="1173">
                  <c:v>25189</c:v>
                </c:pt>
                <c:pt idx="1174">
                  <c:v>25205</c:v>
                </c:pt>
                <c:pt idx="1175">
                  <c:v>25208</c:v>
                </c:pt>
                <c:pt idx="1176">
                  <c:v>25242</c:v>
                </c:pt>
                <c:pt idx="1177">
                  <c:v>25246</c:v>
                </c:pt>
                <c:pt idx="1178">
                  <c:v>25297</c:v>
                </c:pt>
                <c:pt idx="1179">
                  <c:v>25314</c:v>
                </c:pt>
                <c:pt idx="1180">
                  <c:v>25329</c:v>
                </c:pt>
                <c:pt idx="1181">
                  <c:v>25337</c:v>
                </c:pt>
                <c:pt idx="1182">
                  <c:v>25360</c:v>
                </c:pt>
                <c:pt idx="1183">
                  <c:v>25383</c:v>
                </c:pt>
                <c:pt idx="1184">
                  <c:v>25409</c:v>
                </c:pt>
                <c:pt idx="1185">
                  <c:v>25425</c:v>
                </c:pt>
                <c:pt idx="1186">
                  <c:v>25430</c:v>
                </c:pt>
                <c:pt idx="1187">
                  <c:v>25602</c:v>
                </c:pt>
                <c:pt idx="1188">
                  <c:v>25605</c:v>
                </c:pt>
                <c:pt idx="1189">
                  <c:v>25608</c:v>
                </c:pt>
                <c:pt idx="1190">
                  <c:v>25639</c:v>
                </c:pt>
                <c:pt idx="1191">
                  <c:v>25730</c:v>
                </c:pt>
                <c:pt idx="1192">
                  <c:v>25733</c:v>
                </c:pt>
                <c:pt idx="1193">
                  <c:v>25823</c:v>
                </c:pt>
                <c:pt idx="1194">
                  <c:v>25870</c:v>
                </c:pt>
                <c:pt idx="1195">
                  <c:v>25882</c:v>
                </c:pt>
                <c:pt idx="1196">
                  <c:v>25892</c:v>
                </c:pt>
                <c:pt idx="1197">
                  <c:v>25934</c:v>
                </c:pt>
                <c:pt idx="1198">
                  <c:v>25941</c:v>
                </c:pt>
                <c:pt idx="1199">
                  <c:v>25948</c:v>
                </c:pt>
                <c:pt idx="1200">
                  <c:v>25958</c:v>
                </c:pt>
                <c:pt idx="1201">
                  <c:v>25967</c:v>
                </c:pt>
                <c:pt idx="1202">
                  <c:v>25981</c:v>
                </c:pt>
                <c:pt idx="1203">
                  <c:v>25982</c:v>
                </c:pt>
                <c:pt idx="1204">
                  <c:v>25987</c:v>
                </c:pt>
                <c:pt idx="1205">
                  <c:v>25998</c:v>
                </c:pt>
                <c:pt idx="1206">
                  <c:v>26015</c:v>
                </c:pt>
                <c:pt idx="1207">
                  <c:v>26043</c:v>
                </c:pt>
                <c:pt idx="1208">
                  <c:v>26078</c:v>
                </c:pt>
                <c:pt idx="1209">
                  <c:v>26144</c:v>
                </c:pt>
                <c:pt idx="1210">
                  <c:v>26175</c:v>
                </c:pt>
                <c:pt idx="1211">
                  <c:v>26178</c:v>
                </c:pt>
                <c:pt idx="1212">
                  <c:v>26193</c:v>
                </c:pt>
                <c:pt idx="1213">
                  <c:v>26216</c:v>
                </c:pt>
                <c:pt idx="1214">
                  <c:v>26238</c:v>
                </c:pt>
                <c:pt idx="1215">
                  <c:v>26252</c:v>
                </c:pt>
                <c:pt idx="1216">
                  <c:v>26279</c:v>
                </c:pt>
                <c:pt idx="1217">
                  <c:v>26316</c:v>
                </c:pt>
                <c:pt idx="1218">
                  <c:v>26372</c:v>
                </c:pt>
                <c:pt idx="1219">
                  <c:v>26403</c:v>
                </c:pt>
                <c:pt idx="1220">
                  <c:v>26421</c:v>
                </c:pt>
                <c:pt idx="1221">
                  <c:v>26430</c:v>
                </c:pt>
                <c:pt idx="1222">
                  <c:v>26439</c:v>
                </c:pt>
                <c:pt idx="1223">
                  <c:v>26465</c:v>
                </c:pt>
                <c:pt idx="1224">
                  <c:v>26500</c:v>
                </c:pt>
                <c:pt idx="1225">
                  <c:v>26523</c:v>
                </c:pt>
                <c:pt idx="1226">
                  <c:v>26562</c:v>
                </c:pt>
                <c:pt idx="1227">
                  <c:v>26563</c:v>
                </c:pt>
                <c:pt idx="1228">
                  <c:v>26569</c:v>
                </c:pt>
                <c:pt idx="1229">
                  <c:v>26570</c:v>
                </c:pt>
                <c:pt idx="1230">
                  <c:v>26605</c:v>
                </c:pt>
                <c:pt idx="1231">
                  <c:v>26662</c:v>
                </c:pt>
                <c:pt idx="1232">
                  <c:v>26665</c:v>
                </c:pt>
                <c:pt idx="1233">
                  <c:v>26697</c:v>
                </c:pt>
                <c:pt idx="1234">
                  <c:v>26814</c:v>
                </c:pt>
                <c:pt idx="1235">
                  <c:v>26828</c:v>
                </c:pt>
                <c:pt idx="1236">
                  <c:v>26835</c:v>
                </c:pt>
                <c:pt idx="1237">
                  <c:v>26839</c:v>
                </c:pt>
                <c:pt idx="1238">
                  <c:v>26856</c:v>
                </c:pt>
                <c:pt idx="1239">
                  <c:v>26858</c:v>
                </c:pt>
                <c:pt idx="1240">
                  <c:v>26859</c:v>
                </c:pt>
                <c:pt idx="1241">
                  <c:v>26862</c:v>
                </c:pt>
                <c:pt idx="1242">
                  <c:v>26864</c:v>
                </c:pt>
                <c:pt idx="1243">
                  <c:v>26874</c:v>
                </c:pt>
                <c:pt idx="1244">
                  <c:v>26885</c:v>
                </c:pt>
                <c:pt idx="1245">
                  <c:v>26909</c:v>
                </c:pt>
                <c:pt idx="1246">
                  <c:v>26924</c:v>
                </c:pt>
                <c:pt idx="1247">
                  <c:v>26972</c:v>
                </c:pt>
                <c:pt idx="1248">
                  <c:v>26980</c:v>
                </c:pt>
                <c:pt idx="1249">
                  <c:v>27017</c:v>
                </c:pt>
                <c:pt idx="1250">
                  <c:v>27046</c:v>
                </c:pt>
                <c:pt idx="1251">
                  <c:v>27058</c:v>
                </c:pt>
                <c:pt idx="1252">
                  <c:v>27085</c:v>
                </c:pt>
                <c:pt idx="1253">
                  <c:v>27102</c:v>
                </c:pt>
                <c:pt idx="1254">
                  <c:v>27113</c:v>
                </c:pt>
                <c:pt idx="1255">
                  <c:v>27123</c:v>
                </c:pt>
                <c:pt idx="1256">
                  <c:v>27155</c:v>
                </c:pt>
                <c:pt idx="1257">
                  <c:v>27177</c:v>
                </c:pt>
                <c:pt idx="1258">
                  <c:v>27202</c:v>
                </c:pt>
                <c:pt idx="1259">
                  <c:v>27233</c:v>
                </c:pt>
                <c:pt idx="1260">
                  <c:v>27285</c:v>
                </c:pt>
                <c:pt idx="1261">
                  <c:v>27289</c:v>
                </c:pt>
                <c:pt idx="1262">
                  <c:v>27291</c:v>
                </c:pt>
                <c:pt idx="1263">
                  <c:v>27305</c:v>
                </c:pt>
                <c:pt idx="1264">
                  <c:v>27320</c:v>
                </c:pt>
                <c:pt idx="1265">
                  <c:v>27325</c:v>
                </c:pt>
                <c:pt idx="1266">
                  <c:v>27332</c:v>
                </c:pt>
                <c:pt idx="1267">
                  <c:v>27348</c:v>
                </c:pt>
                <c:pt idx="1268">
                  <c:v>27359</c:v>
                </c:pt>
                <c:pt idx="1269">
                  <c:v>27374</c:v>
                </c:pt>
                <c:pt idx="1270">
                  <c:v>27375</c:v>
                </c:pt>
                <c:pt idx="1271">
                  <c:v>27391</c:v>
                </c:pt>
                <c:pt idx="1272">
                  <c:v>27393</c:v>
                </c:pt>
                <c:pt idx="1273">
                  <c:v>27406</c:v>
                </c:pt>
                <c:pt idx="1274">
                  <c:v>27407</c:v>
                </c:pt>
                <c:pt idx="1275">
                  <c:v>27424</c:v>
                </c:pt>
                <c:pt idx="1276">
                  <c:v>27453</c:v>
                </c:pt>
                <c:pt idx="1277">
                  <c:v>27464</c:v>
                </c:pt>
                <c:pt idx="1278">
                  <c:v>27477</c:v>
                </c:pt>
                <c:pt idx="1279">
                  <c:v>27512</c:v>
                </c:pt>
                <c:pt idx="1280">
                  <c:v>27533</c:v>
                </c:pt>
                <c:pt idx="1281">
                  <c:v>27559</c:v>
                </c:pt>
                <c:pt idx="1282">
                  <c:v>27562</c:v>
                </c:pt>
                <c:pt idx="1283">
                  <c:v>27593</c:v>
                </c:pt>
                <c:pt idx="1284">
                  <c:v>27637</c:v>
                </c:pt>
                <c:pt idx="1285">
                  <c:v>27673</c:v>
                </c:pt>
                <c:pt idx="1286">
                  <c:v>27717</c:v>
                </c:pt>
                <c:pt idx="1287">
                  <c:v>27783</c:v>
                </c:pt>
                <c:pt idx="1288">
                  <c:v>27805</c:v>
                </c:pt>
                <c:pt idx="1289">
                  <c:v>27812</c:v>
                </c:pt>
                <c:pt idx="1290">
                  <c:v>27882</c:v>
                </c:pt>
                <c:pt idx="1291">
                  <c:v>27901</c:v>
                </c:pt>
                <c:pt idx="1292">
                  <c:v>27917</c:v>
                </c:pt>
                <c:pt idx="1293">
                  <c:v>28027</c:v>
                </c:pt>
                <c:pt idx="1294">
                  <c:v>28036</c:v>
                </c:pt>
                <c:pt idx="1295">
                  <c:v>28060</c:v>
                </c:pt>
                <c:pt idx="1296">
                  <c:v>28065</c:v>
                </c:pt>
                <c:pt idx="1297">
                  <c:v>28068</c:v>
                </c:pt>
                <c:pt idx="1298">
                  <c:v>28071</c:v>
                </c:pt>
                <c:pt idx="1299">
                  <c:v>28109</c:v>
                </c:pt>
                <c:pt idx="1300">
                  <c:v>28124</c:v>
                </c:pt>
                <c:pt idx="1301">
                  <c:v>28143</c:v>
                </c:pt>
                <c:pt idx="1302">
                  <c:v>28180</c:v>
                </c:pt>
                <c:pt idx="1303">
                  <c:v>28182</c:v>
                </c:pt>
                <c:pt idx="1304">
                  <c:v>28191</c:v>
                </c:pt>
                <c:pt idx="1305">
                  <c:v>28200</c:v>
                </c:pt>
                <c:pt idx="1306">
                  <c:v>28205</c:v>
                </c:pt>
                <c:pt idx="1307">
                  <c:v>28206</c:v>
                </c:pt>
                <c:pt idx="1308">
                  <c:v>28211</c:v>
                </c:pt>
                <c:pt idx="1309">
                  <c:v>28257</c:v>
                </c:pt>
                <c:pt idx="1310">
                  <c:v>28279</c:v>
                </c:pt>
                <c:pt idx="1311">
                  <c:v>28288</c:v>
                </c:pt>
                <c:pt idx="1312">
                  <c:v>28306</c:v>
                </c:pt>
                <c:pt idx="1313">
                  <c:v>28323</c:v>
                </c:pt>
                <c:pt idx="1314">
                  <c:v>28332</c:v>
                </c:pt>
                <c:pt idx="1315">
                  <c:v>28362</c:v>
                </c:pt>
                <c:pt idx="1316">
                  <c:v>28385</c:v>
                </c:pt>
                <c:pt idx="1317">
                  <c:v>28392</c:v>
                </c:pt>
                <c:pt idx="1318">
                  <c:v>28397</c:v>
                </c:pt>
                <c:pt idx="1319">
                  <c:v>28418</c:v>
                </c:pt>
                <c:pt idx="1320">
                  <c:v>28450</c:v>
                </c:pt>
                <c:pt idx="1321">
                  <c:v>28478</c:v>
                </c:pt>
                <c:pt idx="1322">
                  <c:v>28531</c:v>
                </c:pt>
                <c:pt idx="1323">
                  <c:v>28536</c:v>
                </c:pt>
                <c:pt idx="1324">
                  <c:v>28581</c:v>
                </c:pt>
                <c:pt idx="1325">
                  <c:v>28608</c:v>
                </c:pt>
                <c:pt idx="1326">
                  <c:v>28609</c:v>
                </c:pt>
                <c:pt idx="1327">
                  <c:v>28620</c:v>
                </c:pt>
                <c:pt idx="1328">
                  <c:v>28622</c:v>
                </c:pt>
                <c:pt idx="1329">
                  <c:v>28653</c:v>
                </c:pt>
                <c:pt idx="1330">
                  <c:v>28686</c:v>
                </c:pt>
                <c:pt idx="1331">
                  <c:v>28728</c:v>
                </c:pt>
                <c:pt idx="1332">
                  <c:v>28796</c:v>
                </c:pt>
                <c:pt idx="1333">
                  <c:v>28818</c:v>
                </c:pt>
                <c:pt idx="1334">
                  <c:v>28845</c:v>
                </c:pt>
                <c:pt idx="1335">
                  <c:v>28849</c:v>
                </c:pt>
                <c:pt idx="1336">
                  <c:v>28877</c:v>
                </c:pt>
                <c:pt idx="1337">
                  <c:v>28907</c:v>
                </c:pt>
                <c:pt idx="1338">
                  <c:v>28958</c:v>
                </c:pt>
                <c:pt idx="1339">
                  <c:v>28965</c:v>
                </c:pt>
                <c:pt idx="1340">
                  <c:v>28967</c:v>
                </c:pt>
                <c:pt idx="1341">
                  <c:v>28986</c:v>
                </c:pt>
                <c:pt idx="1342">
                  <c:v>29043</c:v>
                </c:pt>
                <c:pt idx="1343">
                  <c:v>29107</c:v>
                </c:pt>
                <c:pt idx="1344">
                  <c:v>29123</c:v>
                </c:pt>
                <c:pt idx="1345">
                  <c:v>29147</c:v>
                </c:pt>
                <c:pt idx="1346">
                  <c:v>29151</c:v>
                </c:pt>
                <c:pt idx="1347">
                  <c:v>29196</c:v>
                </c:pt>
                <c:pt idx="1348">
                  <c:v>29211</c:v>
                </c:pt>
                <c:pt idx="1349">
                  <c:v>29218</c:v>
                </c:pt>
                <c:pt idx="1350">
                  <c:v>29222</c:v>
                </c:pt>
                <c:pt idx="1351">
                  <c:v>29228</c:v>
                </c:pt>
                <c:pt idx="1352">
                  <c:v>29237</c:v>
                </c:pt>
                <c:pt idx="1353">
                  <c:v>29238</c:v>
                </c:pt>
                <c:pt idx="1354">
                  <c:v>29240</c:v>
                </c:pt>
                <c:pt idx="1355">
                  <c:v>29249</c:v>
                </c:pt>
                <c:pt idx="1356">
                  <c:v>29263</c:v>
                </c:pt>
                <c:pt idx="1357">
                  <c:v>29274</c:v>
                </c:pt>
                <c:pt idx="1358">
                  <c:v>29279</c:v>
                </c:pt>
                <c:pt idx="1359">
                  <c:v>29300</c:v>
                </c:pt>
                <c:pt idx="1360">
                  <c:v>29326</c:v>
                </c:pt>
                <c:pt idx="1361">
                  <c:v>29339</c:v>
                </c:pt>
                <c:pt idx="1362">
                  <c:v>29368</c:v>
                </c:pt>
                <c:pt idx="1363">
                  <c:v>29393</c:v>
                </c:pt>
                <c:pt idx="1364">
                  <c:v>29408</c:v>
                </c:pt>
                <c:pt idx="1365">
                  <c:v>29413</c:v>
                </c:pt>
                <c:pt idx="1366">
                  <c:v>29435</c:v>
                </c:pt>
                <c:pt idx="1367">
                  <c:v>29437</c:v>
                </c:pt>
                <c:pt idx="1368">
                  <c:v>29497</c:v>
                </c:pt>
                <c:pt idx="1369">
                  <c:v>29518</c:v>
                </c:pt>
                <c:pt idx="1370">
                  <c:v>29548</c:v>
                </c:pt>
                <c:pt idx="1371">
                  <c:v>29549</c:v>
                </c:pt>
                <c:pt idx="1372">
                  <c:v>29571</c:v>
                </c:pt>
                <c:pt idx="1373">
                  <c:v>29572</c:v>
                </c:pt>
                <c:pt idx="1374">
                  <c:v>29589</c:v>
                </c:pt>
                <c:pt idx="1375">
                  <c:v>29603</c:v>
                </c:pt>
                <c:pt idx="1376">
                  <c:v>29628</c:v>
                </c:pt>
                <c:pt idx="1377">
                  <c:v>29662</c:v>
                </c:pt>
                <c:pt idx="1378">
                  <c:v>29687</c:v>
                </c:pt>
                <c:pt idx="1379">
                  <c:v>29756</c:v>
                </c:pt>
                <c:pt idx="1380">
                  <c:v>29762</c:v>
                </c:pt>
                <c:pt idx="1381">
                  <c:v>29779</c:v>
                </c:pt>
                <c:pt idx="1382">
                  <c:v>29867</c:v>
                </c:pt>
                <c:pt idx="1383">
                  <c:v>29898</c:v>
                </c:pt>
                <c:pt idx="1384">
                  <c:v>29900</c:v>
                </c:pt>
                <c:pt idx="1385">
                  <c:v>29915</c:v>
                </c:pt>
                <c:pt idx="1386">
                  <c:v>29918</c:v>
                </c:pt>
                <c:pt idx="1387">
                  <c:v>29946</c:v>
                </c:pt>
                <c:pt idx="1388">
                  <c:v>29958</c:v>
                </c:pt>
                <c:pt idx="1389">
                  <c:v>29964</c:v>
                </c:pt>
                <c:pt idx="1390">
                  <c:v>29994</c:v>
                </c:pt>
                <c:pt idx="1391">
                  <c:v>29996</c:v>
                </c:pt>
              </c:numCache>
            </c:numRef>
          </c:xVal>
          <c:yVal>
            <c:numRef>
              <c:f>'RoomSplit(rand50)Fixed'!$C$1:$C$1392</c:f>
              <c:numCache>
                <c:formatCode>General</c:formatCode>
                <c:ptCount val="1392"/>
                <c:pt idx="0">
                  <c:v>74</c:v>
                </c:pt>
                <c:pt idx="1">
                  <c:v>92</c:v>
                </c:pt>
                <c:pt idx="2">
                  <c:v>86</c:v>
                </c:pt>
                <c:pt idx="3">
                  <c:v>85</c:v>
                </c:pt>
                <c:pt idx="4">
                  <c:v>75</c:v>
                </c:pt>
                <c:pt idx="5">
                  <c:v>70</c:v>
                </c:pt>
                <c:pt idx="6">
                  <c:v>59</c:v>
                </c:pt>
                <c:pt idx="7">
                  <c:v>62</c:v>
                </c:pt>
                <c:pt idx="8">
                  <c:v>65</c:v>
                </c:pt>
                <c:pt idx="9">
                  <c:v>79</c:v>
                </c:pt>
                <c:pt idx="10">
                  <c:v>67</c:v>
                </c:pt>
                <c:pt idx="11">
                  <c:v>72</c:v>
                </c:pt>
                <c:pt idx="12">
                  <c:v>61</c:v>
                </c:pt>
                <c:pt idx="13">
                  <c:v>87</c:v>
                </c:pt>
                <c:pt idx="14">
                  <c:v>74</c:v>
                </c:pt>
                <c:pt idx="15">
                  <c:v>76</c:v>
                </c:pt>
                <c:pt idx="16">
                  <c:v>102</c:v>
                </c:pt>
                <c:pt idx="17">
                  <c:v>64</c:v>
                </c:pt>
                <c:pt idx="18">
                  <c:v>95</c:v>
                </c:pt>
                <c:pt idx="19">
                  <c:v>92</c:v>
                </c:pt>
                <c:pt idx="20">
                  <c:v>112</c:v>
                </c:pt>
                <c:pt idx="21">
                  <c:v>83</c:v>
                </c:pt>
                <c:pt idx="22">
                  <c:v>78</c:v>
                </c:pt>
                <c:pt idx="23">
                  <c:v>109</c:v>
                </c:pt>
                <c:pt idx="24">
                  <c:v>89</c:v>
                </c:pt>
                <c:pt idx="25">
                  <c:v>75</c:v>
                </c:pt>
                <c:pt idx="26">
                  <c:v>62</c:v>
                </c:pt>
                <c:pt idx="27">
                  <c:v>80</c:v>
                </c:pt>
                <c:pt idx="28">
                  <c:v>125</c:v>
                </c:pt>
                <c:pt idx="29">
                  <c:v>78</c:v>
                </c:pt>
                <c:pt idx="30">
                  <c:v>96</c:v>
                </c:pt>
                <c:pt idx="31">
                  <c:v>87</c:v>
                </c:pt>
                <c:pt idx="32">
                  <c:v>65</c:v>
                </c:pt>
                <c:pt idx="33">
                  <c:v>82</c:v>
                </c:pt>
                <c:pt idx="34">
                  <c:v>73</c:v>
                </c:pt>
                <c:pt idx="35">
                  <c:v>78</c:v>
                </c:pt>
                <c:pt idx="36">
                  <c:v>83</c:v>
                </c:pt>
                <c:pt idx="37">
                  <c:v>87</c:v>
                </c:pt>
                <c:pt idx="38">
                  <c:v>81</c:v>
                </c:pt>
                <c:pt idx="39">
                  <c:v>85</c:v>
                </c:pt>
                <c:pt idx="40">
                  <c:v>99</c:v>
                </c:pt>
                <c:pt idx="41">
                  <c:v>97</c:v>
                </c:pt>
                <c:pt idx="42">
                  <c:v>85</c:v>
                </c:pt>
                <c:pt idx="43">
                  <c:v>89</c:v>
                </c:pt>
                <c:pt idx="44">
                  <c:v>75</c:v>
                </c:pt>
                <c:pt idx="45">
                  <c:v>71</c:v>
                </c:pt>
                <c:pt idx="46">
                  <c:v>77</c:v>
                </c:pt>
                <c:pt idx="47">
                  <c:v>75</c:v>
                </c:pt>
                <c:pt idx="48">
                  <c:v>83</c:v>
                </c:pt>
                <c:pt idx="49">
                  <c:v>80</c:v>
                </c:pt>
                <c:pt idx="50">
                  <c:v>100</c:v>
                </c:pt>
                <c:pt idx="51">
                  <c:v>240</c:v>
                </c:pt>
                <c:pt idx="52">
                  <c:v>101</c:v>
                </c:pt>
                <c:pt idx="53">
                  <c:v>73</c:v>
                </c:pt>
                <c:pt idx="54">
                  <c:v>52</c:v>
                </c:pt>
                <c:pt idx="55">
                  <c:v>176</c:v>
                </c:pt>
                <c:pt idx="56">
                  <c:v>55</c:v>
                </c:pt>
                <c:pt idx="57">
                  <c:v>115</c:v>
                </c:pt>
                <c:pt idx="58">
                  <c:v>114</c:v>
                </c:pt>
                <c:pt idx="59">
                  <c:v>97</c:v>
                </c:pt>
                <c:pt idx="60">
                  <c:v>84</c:v>
                </c:pt>
                <c:pt idx="61">
                  <c:v>132</c:v>
                </c:pt>
                <c:pt idx="62">
                  <c:v>118</c:v>
                </c:pt>
                <c:pt idx="63">
                  <c:v>103</c:v>
                </c:pt>
                <c:pt idx="64">
                  <c:v>68</c:v>
                </c:pt>
                <c:pt idx="65">
                  <c:v>75</c:v>
                </c:pt>
                <c:pt idx="66">
                  <c:v>65</c:v>
                </c:pt>
                <c:pt idx="67">
                  <c:v>78</c:v>
                </c:pt>
                <c:pt idx="68">
                  <c:v>69</c:v>
                </c:pt>
                <c:pt idx="69">
                  <c:v>90</c:v>
                </c:pt>
                <c:pt idx="70">
                  <c:v>85</c:v>
                </c:pt>
                <c:pt idx="71">
                  <c:v>92</c:v>
                </c:pt>
                <c:pt idx="72">
                  <c:v>77</c:v>
                </c:pt>
                <c:pt idx="73">
                  <c:v>121</c:v>
                </c:pt>
                <c:pt idx="74">
                  <c:v>101</c:v>
                </c:pt>
                <c:pt idx="75">
                  <c:v>94</c:v>
                </c:pt>
                <c:pt idx="76">
                  <c:v>141</c:v>
                </c:pt>
                <c:pt idx="77">
                  <c:v>60</c:v>
                </c:pt>
                <c:pt idx="78">
                  <c:v>187</c:v>
                </c:pt>
                <c:pt idx="79">
                  <c:v>158</c:v>
                </c:pt>
                <c:pt idx="80">
                  <c:v>127</c:v>
                </c:pt>
                <c:pt idx="81">
                  <c:v>107</c:v>
                </c:pt>
                <c:pt idx="82">
                  <c:v>85</c:v>
                </c:pt>
                <c:pt idx="83">
                  <c:v>95</c:v>
                </c:pt>
                <c:pt idx="84">
                  <c:v>49</c:v>
                </c:pt>
                <c:pt idx="85">
                  <c:v>162</c:v>
                </c:pt>
                <c:pt idx="86">
                  <c:v>69</c:v>
                </c:pt>
                <c:pt idx="87">
                  <c:v>72</c:v>
                </c:pt>
                <c:pt idx="88">
                  <c:v>102</c:v>
                </c:pt>
                <c:pt idx="89">
                  <c:v>137</c:v>
                </c:pt>
                <c:pt idx="90">
                  <c:v>58</c:v>
                </c:pt>
                <c:pt idx="91">
                  <c:v>125</c:v>
                </c:pt>
                <c:pt idx="92">
                  <c:v>124</c:v>
                </c:pt>
                <c:pt idx="93">
                  <c:v>64</c:v>
                </c:pt>
                <c:pt idx="94">
                  <c:v>55</c:v>
                </c:pt>
                <c:pt idx="95">
                  <c:v>151</c:v>
                </c:pt>
                <c:pt idx="96">
                  <c:v>145</c:v>
                </c:pt>
                <c:pt idx="97">
                  <c:v>137</c:v>
                </c:pt>
                <c:pt idx="98">
                  <c:v>50</c:v>
                </c:pt>
                <c:pt idx="99">
                  <c:v>141</c:v>
                </c:pt>
                <c:pt idx="100">
                  <c:v>102</c:v>
                </c:pt>
                <c:pt idx="101">
                  <c:v>56</c:v>
                </c:pt>
                <c:pt idx="102">
                  <c:v>100</c:v>
                </c:pt>
                <c:pt idx="103">
                  <c:v>123</c:v>
                </c:pt>
                <c:pt idx="104">
                  <c:v>74</c:v>
                </c:pt>
                <c:pt idx="105">
                  <c:v>75</c:v>
                </c:pt>
                <c:pt idx="106">
                  <c:v>59</c:v>
                </c:pt>
                <c:pt idx="107">
                  <c:v>124</c:v>
                </c:pt>
                <c:pt idx="108">
                  <c:v>78</c:v>
                </c:pt>
                <c:pt idx="109">
                  <c:v>77</c:v>
                </c:pt>
                <c:pt idx="110">
                  <c:v>77</c:v>
                </c:pt>
                <c:pt idx="111">
                  <c:v>103</c:v>
                </c:pt>
                <c:pt idx="112">
                  <c:v>74</c:v>
                </c:pt>
                <c:pt idx="113">
                  <c:v>81</c:v>
                </c:pt>
                <c:pt idx="114">
                  <c:v>103</c:v>
                </c:pt>
                <c:pt idx="115">
                  <c:v>65</c:v>
                </c:pt>
                <c:pt idx="116">
                  <c:v>90</c:v>
                </c:pt>
                <c:pt idx="117">
                  <c:v>102</c:v>
                </c:pt>
                <c:pt idx="118">
                  <c:v>95</c:v>
                </c:pt>
                <c:pt idx="119">
                  <c:v>131</c:v>
                </c:pt>
                <c:pt idx="120">
                  <c:v>88</c:v>
                </c:pt>
                <c:pt idx="121">
                  <c:v>76</c:v>
                </c:pt>
                <c:pt idx="122">
                  <c:v>87</c:v>
                </c:pt>
                <c:pt idx="123">
                  <c:v>116</c:v>
                </c:pt>
                <c:pt idx="124">
                  <c:v>116</c:v>
                </c:pt>
                <c:pt idx="125">
                  <c:v>134</c:v>
                </c:pt>
                <c:pt idx="126">
                  <c:v>119</c:v>
                </c:pt>
                <c:pt idx="127">
                  <c:v>131</c:v>
                </c:pt>
                <c:pt idx="128">
                  <c:v>58</c:v>
                </c:pt>
                <c:pt idx="129">
                  <c:v>153</c:v>
                </c:pt>
                <c:pt idx="130">
                  <c:v>76</c:v>
                </c:pt>
                <c:pt idx="131">
                  <c:v>71</c:v>
                </c:pt>
                <c:pt idx="132">
                  <c:v>88</c:v>
                </c:pt>
                <c:pt idx="133">
                  <c:v>74</c:v>
                </c:pt>
                <c:pt idx="134">
                  <c:v>66</c:v>
                </c:pt>
                <c:pt idx="135">
                  <c:v>98</c:v>
                </c:pt>
                <c:pt idx="136">
                  <c:v>88</c:v>
                </c:pt>
                <c:pt idx="137">
                  <c:v>92</c:v>
                </c:pt>
                <c:pt idx="138">
                  <c:v>229</c:v>
                </c:pt>
                <c:pt idx="139">
                  <c:v>91</c:v>
                </c:pt>
                <c:pt idx="140">
                  <c:v>73</c:v>
                </c:pt>
                <c:pt idx="141">
                  <c:v>69</c:v>
                </c:pt>
                <c:pt idx="142">
                  <c:v>93</c:v>
                </c:pt>
                <c:pt idx="143">
                  <c:v>172</c:v>
                </c:pt>
                <c:pt idx="144">
                  <c:v>81</c:v>
                </c:pt>
                <c:pt idx="145">
                  <c:v>105</c:v>
                </c:pt>
                <c:pt idx="146">
                  <c:v>57</c:v>
                </c:pt>
                <c:pt idx="147">
                  <c:v>79</c:v>
                </c:pt>
                <c:pt idx="148">
                  <c:v>93</c:v>
                </c:pt>
                <c:pt idx="149">
                  <c:v>93</c:v>
                </c:pt>
                <c:pt idx="150">
                  <c:v>66</c:v>
                </c:pt>
                <c:pt idx="151">
                  <c:v>108</c:v>
                </c:pt>
                <c:pt idx="152">
                  <c:v>109</c:v>
                </c:pt>
                <c:pt idx="153">
                  <c:v>78</c:v>
                </c:pt>
                <c:pt idx="154">
                  <c:v>90</c:v>
                </c:pt>
                <c:pt idx="155">
                  <c:v>67</c:v>
                </c:pt>
                <c:pt idx="156">
                  <c:v>64</c:v>
                </c:pt>
                <c:pt idx="157">
                  <c:v>85</c:v>
                </c:pt>
                <c:pt idx="158">
                  <c:v>78</c:v>
                </c:pt>
                <c:pt idx="159">
                  <c:v>66</c:v>
                </c:pt>
                <c:pt idx="160">
                  <c:v>71</c:v>
                </c:pt>
                <c:pt idx="161">
                  <c:v>92</c:v>
                </c:pt>
                <c:pt idx="162">
                  <c:v>83</c:v>
                </c:pt>
                <c:pt idx="163">
                  <c:v>78</c:v>
                </c:pt>
                <c:pt idx="164">
                  <c:v>77</c:v>
                </c:pt>
                <c:pt idx="165">
                  <c:v>112</c:v>
                </c:pt>
                <c:pt idx="166">
                  <c:v>65</c:v>
                </c:pt>
                <c:pt idx="167">
                  <c:v>133</c:v>
                </c:pt>
                <c:pt idx="168">
                  <c:v>105</c:v>
                </c:pt>
                <c:pt idx="169">
                  <c:v>167</c:v>
                </c:pt>
                <c:pt idx="170">
                  <c:v>45</c:v>
                </c:pt>
                <c:pt idx="171">
                  <c:v>152</c:v>
                </c:pt>
                <c:pt idx="172">
                  <c:v>125</c:v>
                </c:pt>
                <c:pt idx="173">
                  <c:v>168</c:v>
                </c:pt>
                <c:pt idx="174">
                  <c:v>89</c:v>
                </c:pt>
                <c:pt idx="175">
                  <c:v>93</c:v>
                </c:pt>
                <c:pt idx="176">
                  <c:v>81</c:v>
                </c:pt>
                <c:pt idx="177">
                  <c:v>128</c:v>
                </c:pt>
                <c:pt idx="178">
                  <c:v>96</c:v>
                </c:pt>
                <c:pt idx="179">
                  <c:v>68</c:v>
                </c:pt>
                <c:pt idx="180">
                  <c:v>127</c:v>
                </c:pt>
                <c:pt idx="181">
                  <c:v>76</c:v>
                </c:pt>
                <c:pt idx="182">
                  <c:v>68</c:v>
                </c:pt>
                <c:pt idx="183">
                  <c:v>130</c:v>
                </c:pt>
                <c:pt idx="184">
                  <c:v>109</c:v>
                </c:pt>
                <c:pt idx="185">
                  <c:v>100</c:v>
                </c:pt>
                <c:pt idx="186">
                  <c:v>157</c:v>
                </c:pt>
                <c:pt idx="187">
                  <c:v>79</c:v>
                </c:pt>
                <c:pt idx="188">
                  <c:v>83</c:v>
                </c:pt>
                <c:pt idx="189">
                  <c:v>72</c:v>
                </c:pt>
                <c:pt idx="190">
                  <c:v>78</c:v>
                </c:pt>
                <c:pt idx="191">
                  <c:v>96</c:v>
                </c:pt>
                <c:pt idx="192">
                  <c:v>112</c:v>
                </c:pt>
                <c:pt idx="193">
                  <c:v>171</c:v>
                </c:pt>
                <c:pt idx="194">
                  <c:v>81</c:v>
                </c:pt>
                <c:pt idx="195">
                  <c:v>138</c:v>
                </c:pt>
                <c:pt idx="196">
                  <c:v>146</c:v>
                </c:pt>
                <c:pt idx="197">
                  <c:v>158</c:v>
                </c:pt>
                <c:pt idx="198">
                  <c:v>234</c:v>
                </c:pt>
                <c:pt idx="199">
                  <c:v>122</c:v>
                </c:pt>
                <c:pt idx="200">
                  <c:v>122</c:v>
                </c:pt>
                <c:pt idx="201">
                  <c:v>57</c:v>
                </c:pt>
                <c:pt idx="202">
                  <c:v>90</c:v>
                </c:pt>
                <c:pt idx="203">
                  <c:v>53</c:v>
                </c:pt>
                <c:pt idx="204">
                  <c:v>131</c:v>
                </c:pt>
                <c:pt idx="205">
                  <c:v>121</c:v>
                </c:pt>
                <c:pt idx="206">
                  <c:v>266</c:v>
                </c:pt>
                <c:pt idx="207">
                  <c:v>253</c:v>
                </c:pt>
                <c:pt idx="208">
                  <c:v>256</c:v>
                </c:pt>
                <c:pt idx="209">
                  <c:v>276</c:v>
                </c:pt>
                <c:pt idx="210">
                  <c:v>85</c:v>
                </c:pt>
                <c:pt idx="211">
                  <c:v>71</c:v>
                </c:pt>
                <c:pt idx="212">
                  <c:v>109</c:v>
                </c:pt>
                <c:pt idx="213">
                  <c:v>95</c:v>
                </c:pt>
                <c:pt idx="214">
                  <c:v>56</c:v>
                </c:pt>
                <c:pt idx="215">
                  <c:v>55</c:v>
                </c:pt>
                <c:pt idx="216">
                  <c:v>108</c:v>
                </c:pt>
                <c:pt idx="217">
                  <c:v>102</c:v>
                </c:pt>
                <c:pt idx="218">
                  <c:v>74</c:v>
                </c:pt>
                <c:pt idx="219">
                  <c:v>121</c:v>
                </c:pt>
                <c:pt idx="220">
                  <c:v>58</c:v>
                </c:pt>
                <c:pt idx="221">
                  <c:v>106</c:v>
                </c:pt>
                <c:pt idx="222">
                  <c:v>100</c:v>
                </c:pt>
                <c:pt idx="223">
                  <c:v>66</c:v>
                </c:pt>
                <c:pt idx="224">
                  <c:v>70</c:v>
                </c:pt>
                <c:pt idx="225">
                  <c:v>108</c:v>
                </c:pt>
                <c:pt idx="226">
                  <c:v>115</c:v>
                </c:pt>
                <c:pt idx="227">
                  <c:v>94</c:v>
                </c:pt>
                <c:pt idx="228">
                  <c:v>73</c:v>
                </c:pt>
                <c:pt idx="229">
                  <c:v>105</c:v>
                </c:pt>
                <c:pt idx="230">
                  <c:v>106</c:v>
                </c:pt>
                <c:pt idx="231">
                  <c:v>128</c:v>
                </c:pt>
                <c:pt idx="232">
                  <c:v>91</c:v>
                </c:pt>
                <c:pt idx="233">
                  <c:v>84</c:v>
                </c:pt>
                <c:pt idx="234">
                  <c:v>57</c:v>
                </c:pt>
                <c:pt idx="235">
                  <c:v>79</c:v>
                </c:pt>
                <c:pt idx="236">
                  <c:v>75</c:v>
                </c:pt>
                <c:pt idx="237">
                  <c:v>100</c:v>
                </c:pt>
                <c:pt idx="238">
                  <c:v>101</c:v>
                </c:pt>
                <c:pt idx="239">
                  <c:v>62</c:v>
                </c:pt>
                <c:pt idx="240">
                  <c:v>59</c:v>
                </c:pt>
                <c:pt idx="241">
                  <c:v>81</c:v>
                </c:pt>
                <c:pt idx="242">
                  <c:v>70</c:v>
                </c:pt>
                <c:pt idx="243">
                  <c:v>95</c:v>
                </c:pt>
                <c:pt idx="244">
                  <c:v>89</c:v>
                </c:pt>
                <c:pt idx="245">
                  <c:v>112</c:v>
                </c:pt>
                <c:pt idx="246">
                  <c:v>67</c:v>
                </c:pt>
                <c:pt idx="247">
                  <c:v>78</c:v>
                </c:pt>
                <c:pt idx="248">
                  <c:v>110</c:v>
                </c:pt>
                <c:pt idx="249">
                  <c:v>86</c:v>
                </c:pt>
                <c:pt idx="250">
                  <c:v>66</c:v>
                </c:pt>
                <c:pt idx="251">
                  <c:v>78</c:v>
                </c:pt>
                <c:pt idx="252">
                  <c:v>73</c:v>
                </c:pt>
                <c:pt idx="253">
                  <c:v>78</c:v>
                </c:pt>
                <c:pt idx="254">
                  <c:v>211</c:v>
                </c:pt>
                <c:pt idx="255">
                  <c:v>83</c:v>
                </c:pt>
                <c:pt idx="256">
                  <c:v>125</c:v>
                </c:pt>
                <c:pt idx="257">
                  <c:v>96</c:v>
                </c:pt>
                <c:pt idx="258">
                  <c:v>81</c:v>
                </c:pt>
                <c:pt idx="259">
                  <c:v>82</c:v>
                </c:pt>
                <c:pt idx="260">
                  <c:v>116</c:v>
                </c:pt>
                <c:pt idx="261">
                  <c:v>61</c:v>
                </c:pt>
                <c:pt idx="262">
                  <c:v>95</c:v>
                </c:pt>
                <c:pt idx="263">
                  <c:v>72</c:v>
                </c:pt>
                <c:pt idx="264">
                  <c:v>80</c:v>
                </c:pt>
                <c:pt idx="265">
                  <c:v>70</c:v>
                </c:pt>
                <c:pt idx="266">
                  <c:v>85</c:v>
                </c:pt>
                <c:pt idx="267">
                  <c:v>70</c:v>
                </c:pt>
                <c:pt idx="268">
                  <c:v>135</c:v>
                </c:pt>
                <c:pt idx="269">
                  <c:v>66</c:v>
                </c:pt>
                <c:pt idx="270">
                  <c:v>66</c:v>
                </c:pt>
                <c:pt idx="271">
                  <c:v>94</c:v>
                </c:pt>
                <c:pt idx="272">
                  <c:v>78</c:v>
                </c:pt>
                <c:pt idx="273">
                  <c:v>113</c:v>
                </c:pt>
                <c:pt idx="274">
                  <c:v>93</c:v>
                </c:pt>
                <c:pt idx="275">
                  <c:v>68</c:v>
                </c:pt>
                <c:pt idx="276">
                  <c:v>86</c:v>
                </c:pt>
                <c:pt idx="277">
                  <c:v>79</c:v>
                </c:pt>
                <c:pt idx="278">
                  <c:v>102</c:v>
                </c:pt>
                <c:pt idx="279">
                  <c:v>102</c:v>
                </c:pt>
                <c:pt idx="280">
                  <c:v>88</c:v>
                </c:pt>
                <c:pt idx="281">
                  <c:v>89</c:v>
                </c:pt>
                <c:pt idx="282">
                  <c:v>75</c:v>
                </c:pt>
                <c:pt idx="283">
                  <c:v>154</c:v>
                </c:pt>
                <c:pt idx="284">
                  <c:v>149</c:v>
                </c:pt>
                <c:pt idx="285">
                  <c:v>117</c:v>
                </c:pt>
                <c:pt idx="286">
                  <c:v>63</c:v>
                </c:pt>
                <c:pt idx="287">
                  <c:v>70</c:v>
                </c:pt>
                <c:pt idx="288">
                  <c:v>172</c:v>
                </c:pt>
                <c:pt idx="289">
                  <c:v>77</c:v>
                </c:pt>
                <c:pt idx="290">
                  <c:v>138</c:v>
                </c:pt>
                <c:pt idx="291">
                  <c:v>144</c:v>
                </c:pt>
                <c:pt idx="292">
                  <c:v>87</c:v>
                </c:pt>
                <c:pt idx="293">
                  <c:v>167</c:v>
                </c:pt>
                <c:pt idx="294">
                  <c:v>81</c:v>
                </c:pt>
                <c:pt idx="295">
                  <c:v>146</c:v>
                </c:pt>
                <c:pt idx="296">
                  <c:v>117</c:v>
                </c:pt>
                <c:pt idx="297">
                  <c:v>92</c:v>
                </c:pt>
                <c:pt idx="298">
                  <c:v>44</c:v>
                </c:pt>
                <c:pt idx="299">
                  <c:v>85</c:v>
                </c:pt>
                <c:pt idx="300">
                  <c:v>97</c:v>
                </c:pt>
                <c:pt idx="301">
                  <c:v>98</c:v>
                </c:pt>
                <c:pt idx="302">
                  <c:v>88</c:v>
                </c:pt>
                <c:pt idx="303">
                  <c:v>70</c:v>
                </c:pt>
                <c:pt idx="304">
                  <c:v>89</c:v>
                </c:pt>
                <c:pt idx="305">
                  <c:v>78</c:v>
                </c:pt>
                <c:pt idx="306">
                  <c:v>60</c:v>
                </c:pt>
                <c:pt idx="307">
                  <c:v>73</c:v>
                </c:pt>
                <c:pt idx="308">
                  <c:v>135</c:v>
                </c:pt>
                <c:pt idx="309">
                  <c:v>102</c:v>
                </c:pt>
                <c:pt idx="310">
                  <c:v>84</c:v>
                </c:pt>
                <c:pt idx="311">
                  <c:v>164</c:v>
                </c:pt>
                <c:pt idx="312">
                  <c:v>92</c:v>
                </c:pt>
                <c:pt idx="313">
                  <c:v>125</c:v>
                </c:pt>
                <c:pt idx="314">
                  <c:v>80</c:v>
                </c:pt>
                <c:pt idx="315">
                  <c:v>99</c:v>
                </c:pt>
                <c:pt idx="316">
                  <c:v>87</c:v>
                </c:pt>
                <c:pt idx="317">
                  <c:v>75</c:v>
                </c:pt>
                <c:pt idx="318">
                  <c:v>88</c:v>
                </c:pt>
                <c:pt idx="319">
                  <c:v>70</c:v>
                </c:pt>
                <c:pt idx="320">
                  <c:v>95</c:v>
                </c:pt>
                <c:pt idx="321">
                  <c:v>103</c:v>
                </c:pt>
                <c:pt idx="322">
                  <c:v>81</c:v>
                </c:pt>
                <c:pt idx="323">
                  <c:v>95</c:v>
                </c:pt>
                <c:pt idx="324">
                  <c:v>78</c:v>
                </c:pt>
                <c:pt idx="325">
                  <c:v>104</c:v>
                </c:pt>
                <c:pt idx="326">
                  <c:v>63</c:v>
                </c:pt>
                <c:pt idx="327">
                  <c:v>92</c:v>
                </c:pt>
                <c:pt idx="328">
                  <c:v>94</c:v>
                </c:pt>
                <c:pt idx="329">
                  <c:v>104</c:v>
                </c:pt>
                <c:pt idx="330">
                  <c:v>104</c:v>
                </c:pt>
                <c:pt idx="331">
                  <c:v>58</c:v>
                </c:pt>
                <c:pt idx="332">
                  <c:v>81</c:v>
                </c:pt>
                <c:pt idx="333">
                  <c:v>139</c:v>
                </c:pt>
                <c:pt idx="334">
                  <c:v>126</c:v>
                </c:pt>
                <c:pt idx="335">
                  <c:v>113</c:v>
                </c:pt>
                <c:pt idx="336">
                  <c:v>52</c:v>
                </c:pt>
                <c:pt idx="337">
                  <c:v>52</c:v>
                </c:pt>
                <c:pt idx="338">
                  <c:v>63</c:v>
                </c:pt>
                <c:pt idx="339">
                  <c:v>99</c:v>
                </c:pt>
                <c:pt idx="340">
                  <c:v>130</c:v>
                </c:pt>
                <c:pt idx="341">
                  <c:v>119</c:v>
                </c:pt>
                <c:pt idx="342">
                  <c:v>79</c:v>
                </c:pt>
                <c:pt idx="343">
                  <c:v>64</c:v>
                </c:pt>
                <c:pt idx="344">
                  <c:v>92</c:v>
                </c:pt>
                <c:pt idx="345">
                  <c:v>73</c:v>
                </c:pt>
                <c:pt idx="346">
                  <c:v>77</c:v>
                </c:pt>
                <c:pt idx="347">
                  <c:v>67</c:v>
                </c:pt>
                <c:pt idx="348">
                  <c:v>84</c:v>
                </c:pt>
                <c:pt idx="349">
                  <c:v>67</c:v>
                </c:pt>
                <c:pt idx="350">
                  <c:v>110</c:v>
                </c:pt>
                <c:pt idx="351">
                  <c:v>73</c:v>
                </c:pt>
                <c:pt idx="352">
                  <c:v>105</c:v>
                </c:pt>
                <c:pt idx="353">
                  <c:v>97</c:v>
                </c:pt>
                <c:pt idx="354">
                  <c:v>65</c:v>
                </c:pt>
                <c:pt idx="355">
                  <c:v>107</c:v>
                </c:pt>
                <c:pt idx="356">
                  <c:v>90</c:v>
                </c:pt>
                <c:pt idx="357">
                  <c:v>81</c:v>
                </c:pt>
                <c:pt idx="358">
                  <c:v>135</c:v>
                </c:pt>
                <c:pt idx="359">
                  <c:v>76</c:v>
                </c:pt>
                <c:pt idx="360">
                  <c:v>100</c:v>
                </c:pt>
                <c:pt idx="361">
                  <c:v>61</c:v>
                </c:pt>
                <c:pt idx="362">
                  <c:v>146</c:v>
                </c:pt>
                <c:pt idx="363">
                  <c:v>90</c:v>
                </c:pt>
                <c:pt idx="364">
                  <c:v>72</c:v>
                </c:pt>
                <c:pt idx="365">
                  <c:v>122</c:v>
                </c:pt>
                <c:pt idx="366">
                  <c:v>128</c:v>
                </c:pt>
                <c:pt idx="367">
                  <c:v>174</c:v>
                </c:pt>
                <c:pt idx="368">
                  <c:v>79</c:v>
                </c:pt>
                <c:pt idx="369">
                  <c:v>131</c:v>
                </c:pt>
                <c:pt idx="370">
                  <c:v>63</c:v>
                </c:pt>
                <c:pt idx="371">
                  <c:v>91</c:v>
                </c:pt>
                <c:pt idx="372">
                  <c:v>162</c:v>
                </c:pt>
                <c:pt idx="373">
                  <c:v>72</c:v>
                </c:pt>
                <c:pt idx="374">
                  <c:v>125</c:v>
                </c:pt>
                <c:pt idx="375">
                  <c:v>36</c:v>
                </c:pt>
                <c:pt idx="376">
                  <c:v>114</c:v>
                </c:pt>
                <c:pt idx="377">
                  <c:v>208</c:v>
                </c:pt>
                <c:pt idx="378">
                  <c:v>47</c:v>
                </c:pt>
                <c:pt idx="379">
                  <c:v>172</c:v>
                </c:pt>
                <c:pt idx="380">
                  <c:v>50</c:v>
                </c:pt>
                <c:pt idx="381">
                  <c:v>127</c:v>
                </c:pt>
                <c:pt idx="382">
                  <c:v>73</c:v>
                </c:pt>
                <c:pt idx="383">
                  <c:v>133</c:v>
                </c:pt>
                <c:pt idx="384">
                  <c:v>65</c:v>
                </c:pt>
                <c:pt idx="385">
                  <c:v>68</c:v>
                </c:pt>
                <c:pt idx="386">
                  <c:v>72</c:v>
                </c:pt>
                <c:pt idx="387">
                  <c:v>94</c:v>
                </c:pt>
                <c:pt idx="388">
                  <c:v>99</c:v>
                </c:pt>
                <c:pt idx="389">
                  <c:v>67</c:v>
                </c:pt>
                <c:pt idx="390">
                  <c:v>74</c:v>
                </c:pt>
                <c:pt idx="391">
                  <c:v>77</c:v>
                </c:pt>
                <c:pt idx="392">
                  <c:v>89</c:v>
                </c:pt>
                <c:pt idx="393">
                  <c:v>76</c:v>
                </c:pt>
                <c:pt idx="394">
                  <c:v>112</c:v>
                </c:pt>
                <c:pt idx="395">
                  <c:v>62</c:v>
                </c:pt>
                <c:pt idx="396">
                  <c:v>75</c:v>
                </c:pt>
                <c:pt idx="397">
                  <c:v>93</c:v>
                </c:pt>
                <c:pt idx="398">
                  <c:v>59</c:v>
                </c:pt>
                <c:pt idx="399">
                  <c:v>72</c:v>
                </c:pt>
                <c:pt idx="400">
                  <c:v>90</c:v>
                </c:pt>
                <c:pt idx="401">
                  <c:v>89</c:v>
                </c:pt>
                <c:pt idx="402">
                  <c:v>88</c:v>
                </c:pt>
                <c:pt idx="403">
                  <c:v>80</c:v>
                </c:pt>
                <c:pt idx="404">
                  <c:v>143</c:v>
                </c:pt>
                <c:pt idx="405">
                  <c:v>108</c:v>
                </c:pt>
                <c:pt idx="406">
                  <c:v>108</c:v>
                </c:pt>
                <c:pt idx="407">
                  <c:v>72</c:v>
                </c:pt>
                <c:pt idx="408">
                  <c:v>135</c:v>
                </c:pt>
                <c:pt idx="409">
                  <c:v>69</c:v>
                </c:pt>
                <c:pt idx="410">
                  <c:v>87</c:v>
                </c:pt>
                <c:pt idx="411">
                  <c:v>81</c:v>
                </c:pt>
                <c:pt idx="412">
                  <c:v>87</c:v>
                </c:pt>
                <c:pt idx="413">
                  <c:v>73</c:v>
                </c:pt>
                <c:pt idx="414">
                  <c:v>55</c:v>
                </c:pt>
                <c:pt idx="415">
                  <c:v>62</c:v>
                </c:pt>
                <c:pt idx="416">
                  <c:v>97</c:v>
                </c:pt>
                <c:pt idx="417">
                  <c:v>59</c:v>
                </c:pt>
                <c:pt idx="418">
                  <c:v>71</c:v>
                </c:pt>
                <c:pt idx="419">
                  <c:v>100</c:v>
                </c:pt>
                <c:pt idx="420">
                  <c:v>54</c:v>
                </c:pt>
                <c:pt idx="421">
                  <c:v>90</c:v>
                </c:pt>
                <c:pt idx="422">
                  <c:v>92</c:v>
                </c:pt>
                <c:pt idx="423">
                  <c:v>105</c:v>
                </c:pt>
                <c:pt idx="424">
                  <c:v>78</c:v>
                </c:pt>
                <c:pt idx="425">
                  <c:v>117</c:v>
                </c:pt>
                <c:pt idx="426">
                  <c:v>114</c:v>
                </c:pt>
                <c:pt idx="427">
                  <c:v>152</c:v>
                </c:pt>
                <c:pt idx="428">
                  <c:v>101</c:v>
                </c:pt>
                <c:pt idx="429">
                  <c:v>150</c:v>
                </c:pt>
                <c:pt idx="430">
                  <c:v>62</c:v>
                </c:pt>
                <c:pt idx="431">
                  <c:v>138</c:v>
                </c:pt>
                <c:pt idx="432">
                  <c:v>321</c:v>
                </c:pt>
                <c:pt idx="433">
                  <c:v>59</c:v>
                </c:pt>
                <c:pt idx="434">
                  <c:v>40</c:v>
                </c:pt>
                <c:pt idx="435">
                  <c:v>171</c:v>
                </c:pt>
                <c:pt idx="436">
                  <c:v>100</c:v>
                </c:pt>
                <c:pt idx="437">
                  <c:v>81</c:v>
                </c:pt>
                <c:pt idx="438">
                  <c:v>89</c:v>
                </c:pt>
                <c:pt idx="439">
                  <c:v>162</c:v>
                </c:pt>
                <c:pt idx="440">
                  <c:v>169</c:v>
                </c:pt>
                <c:pt idx="441">
                  <c:v>58</c:v>
                </c:pt>
                <c:pt idx="442">
                  <c:v>238</c:v>
                </c:pt>
                <c:pt idx="443">
                  <c:v>111</c:v>
                </c:pt>
                <c:pt idx="444">
                  <c:v>109</c:v>
                </c:pt>
                <c:pt idx="445">
                  <c:v>84</c:v>
                </c:pt>
                <c:pt idx="446">
                  <c:v>142</c:v>
                </c:pt>
                <c:pt idx="447">
                  <c:v>126</c:v>
                </c:pt>
                <c:pt idx="448">
                  <c:v>108</c:v>
                </c:pt>
                <c:pt idx="449">
                  <c:v>67</c:v>
                </c:pt>
                <c:pt idx="450">
                  <c:v>124</c:v>
                </c:pt>
                <c:pt idx="451">
                  <c:v>124</c:v>
                </c:pt>
                <c:pt idx="452">
                  <c:v>45</c:v>
                </c:pt>
                <c:pt idx="453">
                  <c:v>203</c:v>
                </c:pt>
                <c:pt idx="454">
                  <c:v>183</c:v>
                </c:pt>
                <c:pt idx="455">
                  <c:v>203</c:v>
                </c:pt>
                <c:pt idx="456">
                  <c:v>75</c:v>
                </c:pt>
                <c:pt idx="457">
                  <c:v>135</c:v>
                </c:pt>
                <c:pt idx="458">
                  <c:v>132</c:v>
                </c:pt>
                <c:pt idx="459">
                  <c:v>99</c:v>
                </c:pt>
                <c:pt idx="460">
                  <c:v>126</c:v>
                </c:pt>
                <c:pt idx="461">
                  <c:v>169</c:v>
                </c:pt>
                <c:pt idx="462">
                  <c:v>72</c:v>
                </c:pt>
                <c:pt idx="463">
                  <c:v>162</c:v>
                </c:pt>
                <c:pt idx="464">
                  <c:v>136</c:v>
                </c:pt>
                <c:pt idx="465">
                  <c:v>57</c:v>
                </c:pt>
                <c:pt idx="466">
                  <c:v>141</c:v>
                </c:pt>
                <c:pt idx="467">
                  <c:v>129</c:v>
                </c:pt>
                <c:pt idx="468">
                  <c:v>64</c:v>
                </c:pt>
                <c:pt idx="469">
                  <c:v>72</c:v>
                </c:pt>
                <c:pt idx="470">
                  <c:v>76</c:v>
                </c:pt>
                <c:pt idx="471">
                  <c:v>99</c:v>
                </c:pt>
                <c:pt idx="472">
                  <c:v>150</c:v>
                </c:pt>
                <c:pt idx="473">
                  <c:v>87</c:v>
                </c:pt>
                <c:pt idx="474">
                  <c:v>120</c:v>
                </c:pt>
                <c:pt idx="475">
                  <c:v>114</c:v>
                </c:pt>
                <c:pt idx="476">
                  <c:v>120</c:v>
                </c:pt>
                <c:pt idx="477">
                  <c:v>79</c:v>
                </c:pt>
                <c:pt idx="478">
                  <c:v>94</c:v>
                </c:pt>
                <c:pt idx="479">
                  <c:v>85</c:v>
                </c:pt>
                <c:pt idx="480">
                  <c:v>126</c:v>
                </c:pt>
                <c:pt idx="481">
                  <c:v>72</c:v>
                </c:pt>
                <c:pt idx="482">
                  <c:v>102</c:v>
                </c:pt>
                <c:pt idx="483">
                  <c:v>90</c:v>
                </c:pt>
                <c:pt idx="484">
                  <c:v>67</c:v>
                </c:pt>
                <c:pt idx="485">
                  <c:v>76</c:v>
                </c:pt>
                <c:pt idx="486">
                  <c:v>78</c:v>
                </c:pt>
                <c:pt idx="487">
                  <c:v>82</c:v>
                </c:pt>
                <c:pt idx="488">
                  <c:v>126</c:v>
                </c:pt>
                <c:pt idx="489">
                  <c:v>143</c:v>
                </c:pt>
                <c:pt idx="490">
                  <c:v>177</c:v>
                </c:pt>
                <c:pt idx="491">
                  <c:v>109</c:v>
                </c:pt>
                <c:pt idx="492">
                  <c:v>151</c:v>
                </c:pt>
                <c:pt idx="493">
                  <c:v>137</c:v>
                </c:pt>
                <c:pt idx="494">
                  <c:v>50</c:v>
                </c:pt>
                <c:pt idx="495">
                  <c:v>194</c:v>
                </c:pt>
                <c:pt idx="496">
                  <c:v>218</c:v>
                </c:pt>
                <c:pt idx="497">
                  <c:v>71</c:v>
                </c:pt>
                <c:pt idx="498">
                  <c:v>178</c:v>
                </c:pt>
                <c:pt idx="499">
                  <c:v>59</c:v>
                </c:pt>
                <c:pt idx="500">
                  <c:v>74</c:v>
                </c:pt>
                <c:pt idx="501">
                  <c:v>201</c:v>
                </c:pt>
                <c:pt idx="502">
                  <c:v>78</c:v>
                </c:pt>
                <c:pt idx="503">
                  <c:v>62</c:v>
                </c:pt>
                <c:pt idx="504">
                  <c:v>82</c:v>
                </c:pt>
                <c:pt idx="505">
                  <c:v>107</c:v>
                </c:pt>
                <c:pt idx="506">
                  <c:v>101</c:v>
                </c:pt>
                <c:pt idx="507">
                  <c:v>63</c:v>
                </c:pt>
                <c:pt idx="508">
                  <c:v>56</c:v>
                </c:pt>
                <c:pt idx="509">
                  <c:v>87</c:v>
                </c:pt>
                <c:pt idx="510">
                  <c:v>79</c:v>
                </c:pt>
                <c:pt idx="511">
                  <c:v>59</c:v>
                </c:pt>
                <c:pt idx="512">
                  <c:v>74</c:v>
                </c:pt>
                <c:pt idx="513">
                  <c:v>62</c:v>
                </c:pt>
                <c:pt idx="514">
                  <c:v>93</c:v>
                </c:pt>
                <c:pt idx="515">
                  <c:v>60</c:v>
                </c:pt>
                <c:pt idx="516">
                  <c:v>152</c:v>
                </c:pt>
                <c:pt idx="517">
                  <c:v>88</c:v>
                </c:pt>
                <c:pt idx="518">
                  <c:v>93</c:v>
                </c:pt>
                <c:pt idx="519">
                  <c:v>149</c:v>
                </c:pt>
                <c:pt idx="520">
                  <c:v>66</c:v>
                </c:pt>
                <c:pt idx="521">
                  <c:v>137</c:v>
                </c:pt>
                <c:pt idx="522">
                  <c:v>187</c:v>
                </c:pt>
                <c:pt idx="523">
                  <c:v>117</c:v>
                </c:pt>
                <c:pt idx="524">
                  <c:v>143</c:v>
                </c:pt>
                <c:pt idx="525">
                  <c:v>141</c:v>
                </c:pt>
                <c:pt idx="526">
                  <c:v>180</c:v>
                </c:pt>
                <c:pt idx="527">
                  <c:v>142</c:v>
                </c:pt>
                <c:pt idx="528">
                  <c:v>63</c:v>
                </c:pt>
                <c:pt idx="529">
                  <c:v>52</c:v>
                </c:pt>
                <c:pt idx="530">
                  <c:v>70</c:v>
                </c:pt>
                <c:pt idx="531">
                  <c:v>98</c:v>
                </c:pt>
                <c:pt idx="532">
                  <c:v>91</c:v>
                </c:pt>
                <c:pt idx="533">
                  <c:v>78</c:v>
                </c:pt>
                <c:pt idx="534">
                  <c:v>90</c:v>
                </c:pt>
                <c:pt idx="535">
                  <c:v>87</c:v>
                </c:pt>
                <c:pt idx="536">
                  <c:v>90</c:v>
                </c:pt>
                <c:pt idx="537">
                  <c:v>82</c:v>
                </c:pt>
                <c:pt idx="538">
                  <c:v>122</c:v>
                </c:pt>
                <c:pt idx="539">
                  <c:v>91</c:v>
                </c:pt>
                <c:pt idx="540">
                  <c:v>83</c:v>
                </c:pt>
                <c:pt idx="541">
                  <c:v>89</c:v>
                </c:pt>
                <c:pt idx="542">
                  <c:v>88</c:v>
                </c:pt>
                <c:pt idx="543">
                  <c:v>146</c:v>
                </c:pt>
                <c:pt idx="544">
                  <c:v>135</c:v>
                </c:pt>
                <c:pt idx="545">
                  <c:v>91</c:v>
                </c:pt>
                <c:pt idx="546">
                  <c:v>171</c:v>
                </c:pt>
                <c:pt idx="547">
                  <c:v>163</c:v>
                </c:pt>
                <c:pt idx="548">
                  <c:v>81</c:v>
                </c:pt>
                <c:pt idx="549">
                  <c:v>51</c:v>
                </c:pt>
                <c:pt idx="550">
                  <c:v>156</c:v>
                </c:pt>
                <c:pt idx="551">
                  <c:v>55</c:v>
                </c:pt>
                <c:pt idx="552">
                  <c:v>121</c:v>
                </c:pt>
                <c:pt idx="553">
                  <c:v>73</c:v>
                </c:pt>
                <c:pt idx="554">
                  <c:v>77</c:v>
                </c:pt>
                <c:pt idx="555">
                  <c:v>96</c:v>
                </c:pt>
                <c:pt idx="556">
                  <c:v>99</c:v>
                </c:pt>
                <c:pt idx="557">
                  <c:v>149</c:v>
                </c:pt>
                <c:pt idx="558">
                  <c:v>155</c:v>
                </c:pt>
                <c:pt idx="559">
                  <c:v>105</c:v>
                </c:pt>
                <c:pt idx="560">
                  <c:v>126</c:v>
                </c:pt>
                <c:pt idx="561">
                  <c:v>131</c:v>
                </c:pt>
                <c:pt idx="562">
                  <c:v>72</c:v>
                </c:pt>
                <c:pt idx="563">
                  <c:v>66</c:v>
                </c:pt>
                <c:pt idx="564">
                  <c:v>241</c:v>
                </c:pt>
                <c:pt idx="565">
                  <c:v>165</c:v>
                </c:pt>
                <c:pt idx="566">
                  <c:v>158</c:v>
                </c:pt>
                <c:pt idx="567">
                  <c:v>78</c:v>
                </c:pt>
                <c:pt idx="568">
                  <c:v>138</c:v>
                </c:pt>
                <c:pt idx="569">
                  <c:v>87</c:v>
                </c:pt>
                <c:pt idx="570">
                  <c:v>79</c:v>
                </c:pt>
                <c:pt idx="571">
                  <c:v>98</c:v>
                </c:pt>
                <c:pt idx="572">
                  <c:v>143</c:v>
                </c:pt>
                <c:pt idx="573">
                  <c:v>68</c:v>
                </c:pt>
                <c:pt idx="574">
                  <c:v>107</c:v>
                </c:pt>
                <c:pt idx="575">
                  <c:v>65</c:v>
                </c:pt>
                <c:pt idx="576">
                  <c:v>108</c:v>
                </c:pt>
                <c:pt idx="577">
                  <c:v>99</c:v>
                </c:pt>
                <c:pt idx="578">
                  <c:v>77</c:v>
                </c:pt>
                <c:pt idx="579">
                  <c:v>122</c:v>
                </c:pt>
                <c:pt idx="580">
                  <c:v>69</c:v>
                </c:pt>
                <c:pt idx="581">
                  <c:v>165</c:v>
                </c:pt>
                <c:pt idx="582">
                  <c:v>114</c:v>
                </c:pt>
                <c:pt idx="583">
                  <c:v>149</c:v>
                </c:pt>
                <c:pt idx="584">
                  <c:v>88</c:v>
                </c:pt>
                <c:pt idx="585">
                  <c:v>81</c:v>
                </c:pt>
                <c:pt idx="586">
                  <c:v>90</c:v>
                </c:pt>
                <c:pt idx="587">
                  <c:v>71</c:v>
                </c:pt>
                <c:pt idx="588">
                  <c:v>117</c:v>
                </c:pt>
                <c:pt idx="589">
                  <c:v>116</c:v>
                </c:pt>
                <c:pt idx="590">
                  <c:v>151</c:v>
                </c:pt>
                <c:pt idx="591">
                  <c:v>139</c:v>
                </c:pt>
                <c:pt idx="592">
                  <c:v>69</c:v>
                </c:pt>
                <c:pt idx="593">
                  <c:v>111</c:v>
                </c:pt>
                <c:pt idx="594">
                  <c:v>111</c:v>
                </c:pt>
                <c:pt idx="595">
                  <c:v>72</c:v>
                </c:pt>
                <c:pt idx="596">
                  <c:v>105</c:v>
                </c:pt>
                <c:pt idx="597">
                  <c:v>68</c:v>
                </c:pt>
                <c:pt idx="598">
                  <c:v>66</c:v>
                </c:pt>
                <c:pt idx="599">
                  <c:v>88</c:v>
                </c:pt>
                <c:pt idx="600">
                  <c:v>89</c:v>
                </c:pt>
                <c:pt idx="601">
                  <c:v>76</c:v>
                </c:pt>
                <c:pt idx="602">
                  <c:v>70</c:v>
                </c:pt>
                <c:pt idx="603">
                  <c:v>61</c:v>
                </c:pt>
                <c:pt idx="604">
                  <c:v>78</c:v>
                </c:pt>
                <c:pt idx="605">
                  <c:v>107</c:v>
                </c:pt>
                <c:pt idx="606">
                  <c:v>77</c:v>
                </c:pt>
                <c:pt idx="607">
                  <c:v>96</c:v>
                </c:pt>
                <c:pt idx="608">
                  <c:v>75</c:v>
                </c:pt>
                <c:pt idx="609">
                  <c:v>78</c:v>
                </c:pt>
                <c:pt idx="610">
                  <c:v>84</c:v>
                </c:pt>
                <c:pt idx="611">
                  <c:v>101</c:v>
                </c:pt>
                <c:pt idx="612">
                  <c:v>75</c:v>
                </c:pt>
                <c:pt idx="613">
                  <c:v>87</c:v>
                </c:pt>
                <c:pt idx="614">
                  <c:v>89</c:v>
                </c:pt>
                <c:pt idx="615">
                  <c:v>82</c:v>
                </c:pt>
                <c:pt idx="616">
                  <c:v>81</c:v>
                </c:pt>
                <c:pt idx="617">
                  <c:v>111</c:v>
                </c:pt>
                <c:pt idx="618">
                  <c:v>115</c:v>
                </c:pt>
                <c:pt idx="619">
                  <c:v>126</c:v>
                </c:pt>
                <c:pt idx="620">
                  <c:v>47</c:v>
                </c:pt>
                <c:pt idx="621">
                  <c:v>97</c:v>
                </c:pt>
                <c:pt idx="622">
                  <c:v>70</c:v>
                </c:pt>
                <c:pt idx="623">
                  <c:v>61</c:v>
                </c:pt>
                <c:pt idx="624">
                  <c:v>73</c:v>
                </c:pt>
                <c:pt idx="625">
                  <c:v>77</c:v>
                </c:pt>
                <c:pt idx="626">
                  <c:v>76</c:v>
                </c:pt>
                <c:pt idx="627">
                  <c:v>76</c:v>
                </c:pt>
                <c:pt idx="628">
                  <c:v>91</c:v>
                </c:pt>
                <c:pt idx="629">
                  <c:v>60</c:v>
                </c:pt>
                <c:pt idx="630">
                  <c:v>103</c:v>
                </c:pt>
                <c:pt idx="631">
                  <c:v>118</c:v>
                </c:pt>
                <c:pt idx="632">
                  <c:v>108</c:v>
                </c:pt>
                <c:pt idx="633">
                  <c:v>87</c:v>
                </c:pt>
                <c:pt idx="634">
                  <c:v>69</c:v>
                </c:pt>
                <c:pt idx="635">
                  <c:v>105</c:v>
                </c:pt>
                <c:pt idx="636">
                  <c:v>91</c:v>
                </c:pt>
                <c:pt idx="637">
                  <c:v>66</c:v>
                </c:pt>
                <c:pt idx="638">
                  <c:v>94</c:v>
                </c:pt>
                <c:pt idx="639">
                  <c:v>101</c:v>
                </c:pt>
                <c:pt idx="640">
                  <c:v>84</c:v>
                </c:pt>
                <c:pt idx="641">
                  <c:v>74</c:v>
                </c:pt>
                <c:pt idx="642">
                  <c:v>87</c:v>
                </c:pt>
                <c:pt idx="643">
                  <c:v>81</c:v>
                </c:pt>
                <c:pt idx="644">
                  <c:v>94</c:v>
                </c:pt>
                <c:pt idx="645">
                  <c:v>70</c:v>
                </c:pt>
                <c:pt idx="646">
                  <c:v>94</c:v>
                </c:pt>
                <c:pt idx="647">
                  <c:v>123</c:v>
                </c:pt>
                <c:pt idx="648">
                  <c:v>81</c:v>
                </c:pt>
                <c:pt idx="649">
                  <c:v>93</c:v>
                </c:pt>
                <c:pt idx="650">
                  <c:v>99</c:v>
                </c:pt>
                <c:pt idx="651">
                  <c:v>115</c:v>
                </c:pt>
                <c:pt idx="652">
                  <c:v>95</c:v>
                </c:pt>
                <c:pt idx="653">
                  <c:v>108</c:v>
                </c:pt>
                <c:pt idx="654">
                  <c:v>112</c:v>
                </c:pt>
                <c:pt idx="655">
                  <c:v>187</c:v>
                </c:pt>
                <c:pt idx="656">
                  <c:v>74</c:v>
                </c:pt>
                <c:pt idx="657">
                  <c:v>171</c:v>
                </c:pt>
                <c:pt idx="658">
                  <c:v>53</c:v>
                </c:pt>
                <c:pt idx="659">
                  <c:v>118</c:v>
                </c:pt>
                <c:pt idx="660">
                  <c:v>110</c:v>
                </c:pt>
                <c:pt idx="661">
                  <c:v>87</c:v>
                </c:pt>
                <c:pt idx="662">
                  <c:v>88</c:v>
                </c:pt>
                <c:pt idx="663">
                  <c:v>108</c:v>
                </c:pt>
                <c:pt idx="664">
                  <c:v>73</c:v>
                </c:pt>
                <c:pt idx="665">
                  <c:v>69</c:v>
                </c:pt>
                <c:pt idx="666">
                  <c:v>83</c:v>
                </c:pt>
                <c:pt idx="667">
                  <c:v>63</c:v>
                </c:pt>
                <c:pt idx="668">
                  <c:v>69</c:v>
                </c:pt>
                <c:pt idx="669">
                  <c:v>58</c:v>
                </c:pt>
                <c:pt idx="670">
                  <c:v>76</c:v>
                </c:pt>
                <c:pt idx="671">
                  <c:v>132</c:v>
                </c:pt>
                <c:pt idx="672">
                  <c:v>62</c:v>
                </c:pt>
                <c:pt idx="673">
                  <c:v>120</c:v>
                </c:pt>
                <c:pt idx="674">
                  <c:v>126</c:v>
                </c:pt>
                <c:pt idx="675">
                  <c:v>81</c:v>
                </c:pt>
                <c:pt idx="676">
                  <c:v>65</c:v>
                </c:pt>
                <c:pt idx="677">
                  <c:v>112</c:v>
                </c:pt>
                <c:pt idx="678">
                  <c:v>88</c:v>
                </c:pt>
                <c:pt idx="679">
                  <c:v>92</c:v>
                </c:pt>
                <c:pt idx="680">
                  <c:v>128</c:v>
                </c:pt>
                <c:pt idx="681">
                  <c:v>84</c:v>
                </c:pt>
                <c:pt idx="682">
                  <c:v>62</c:v>
                </c:pt>
                <c:pt idx="683">
                  <c:v>60</c:v>
                </c:pt>
                <c:pt idx="684">
                  <c:v>74</c:v>
                </c:pt>
                <c:pt idx="685">
                  <c:v>82</c:v>
                </c:pt>
                <c:pt idx="686">
                  <c:v>93</c:v>
                </c:pt>
                <c:pt idx="687">
                  <c:v>73</c:v>
                </c:pt>
                <c:pt idx="688">
                  <c:v>95</c:v>
                </c:pt>
                <c:pt idx="689">
                  <c:v>98</c:v>
                </c:pt>
                <c:pt idx="690">
                  <c:v>155</c:v>
                </c:pt>
                <c:pt idx="691">
                  <c:v>141</c:v>
                </c:pt>
                <c:pt idx="692">
                  <c:v>123</c:v>
                </c:pt>
                <c:pt idx="693">
                  <c:v>141</c:v>
                </c:pt>
                <c:pt idx="694">
                  <c:v>54</c:v>
                </c:pt>
                <c:pt idx="695">
                  <c:v>59</c:v>
                </c:pt>
                <c:pt idx="696">
                  <c:v>114</c:v>
                </c:pt>
                <c:pt idx="697">
                  <c:v>99</c:v>
                </c:pt>
                <c:pt idx="698">
                  <c:v>135</c:v>
                </c:pt>
                <c:pt idx="699">
                  <c:v>123</c:v>
                </c:pt>
                <c:pt idx="700">
                  <c:v>127</c:v>
                </c:pt>
                <c:pt idx="701">
                  <c:v>64</c:v>
                </c:pt>
                <c:pt idx="702">
                  <c:v>191</c:v>
                </c:pt>
                <c:pt idx="703">
                  <c:v>195</c:v>
                </c:pt>
                <c:pt idx="704">
                  <c:v>106</c:v>
                </c:pt>
                <c:pt idx="705">
                  <c:v>66</c:v>
                </c:pt>
                <c:pt idx="706">
                  <c:v>169</c:v>
                </c:pt>
                <c:pt idx="707">
                  <c:v>134</c:v>
                </c:pt>
                <c:pt idx="708">
                  <c:v>143</c:v>
                </c:pt>
                <c:pt idx="709">
                  <c:v>87</c:v>
                </c:pt>
                <c:pt idx="710">
                  <c:v>166</c:v>
                </c:pt>
                <c:pt idx="711">
                  <c:v>161</c:v>
                </c:pt>
                <c:pt idx="712">
                  <c:v>131</c:v>
                </c:pt>
                <c:pt idx="713">
                  <c:v>138</c:v>
                </c:pt>
                <c:pt idx="714">
                  <c:v>139</c:v>
                </c:pt>
                <c:pt idx="715">
                  <c:v>196</c:v>
                </c:pt>
                <c:pt idx="716">
                  <c:v>123</c:v>
                </c:pt>
                <c:pt idx="717">
                  <c:v>55</c:v>
                </c:pt>
                <c:pt idx="718">
                  <c:v>148</c:v>
                </c:pt>
                <c:pt idx="719">
                  <c:v>188</c:v>
                </c:pt>
                <c:pt idx="720">
                  <c:v>145</c:v>
                </c:pt>
                <c:pt idx="721">
                  <c:v>188</c:v>
                </c:pt>
                <c:pt idx="722">
                  <c:v>162</c:v>
                </c:pt>
                <c:pt idx="723">
                  <c:v>240</c:v>
                </c:pt>
                <c:pt idx="724">
                  <c:v>60</c:v>
                </c:pt>
                <c:pt idx="725">
                  <c:v>92</c:v>
                </c:pt>
                <c:pt idx="726">
                  <c:v>41</c:v>
                </c:pt>
                <c:pt idx="727">
                  <c:v>73</c:v>
                </c:pt>
                <c:pt idx="728">
                  <c:v>120</c:v>
                </c:pt>
                <c:pt idx="729">
                  <c:v>209</c:v>
                </c:pt>
                <c:pt idx="730">
                  <c:v>67</c:v>
                </c:pt>
                <c:pt idx="731">
                  <c:v>118</c:v>
                </c:pt>
                <c:pt idx="732">
                  <c:v>102</c:v>
                </c:pt>
                <c:pt idx="733">
                  <c:v>86</c:v>
                </c:pt>
                <c:pt idx="734">
                  <c:v>128</c:v>
                </c:pt>
                <c:pt idx="735">
                  <c:v>112</c:v>
                </c:pt>
                <c:pt idx="736">
                  <c:v>79</c:v>
                </c:pt>
                <c:pt idx="737">
                  <c:v>73</c:v>
                </c:pt>
                <c:pt idx="738">
                  <c:v>97</c:v>
                </c:pt>
                <c:pt idx="739">
                  <c:v>67</c:v>
                </c:pt>
                <c:pt idx="740">
                  <c:v>94</c:v>
                </c:pt>
                <c:pt idx="741">
                  <c:v>66</c:v>
                </c:pt>
                <c:pt idx="742">
                  <c:v>62</c:v>
                </c:pt>
                <c:pt idx="743">
                  <c:v>87</c:v>
                </c:pt>
                <c:pt idx="744">
                  <c:v>83</c:v>
                </c:pt>
                <c:pt idx="745">
                  <c:v>90</c:v>
                </c:pt>
                <c:pt idx="746">
                  <c:v>70</c:v>
                </c:pt>
                <c:pt idx="747">
                  <c:v>104</c:v>
                </c:pt>
                <c:pt idx="748">
                  <c:v>118</c:v>
                </c:pt>
                <c:pt idx="749">
                  <c:v>97</c:v>
                </c:pt>
                <c:pt idx="750">
                  <c:v>157</c:v>
                </c:pt>
                <c:pt idx="751">
                  <c:v>57</c:v>
                </c:pt>
                <c:pt idx="752">
                  <c:v>78</c:v>
                </c:pt>
                <c:pt idx="753">
                  <c:v>65</c:v>
                </c:pt>
                <c:pt idx="754">
                  <c:v>118</c:v>
                </c:pt>
                <c:pt idx="755">
                  <c:v>94</c:v>
                </c:pt>
                <c:pt idx="756">
                  <c:v>143</c:v>
                </c:pt>
                <c:pt idx="757">
                  <c:v>195</c:v>
                </c:pt>
                <c:pt idx="758">
                  <c:v>60</c:v>
                </c:pt>
                <c:pt idx="759">
                  <c:v>123</c:v>
                </c:pt>
                <c:pt idx="760">
                  <c:v>105</c:v>
                </c:pt>
                <c:pt idx="761">
                  <c:v>147</c:v>
                </c:pt>
                <c:pt idx="762">
                  <c:v>48</c:v>
                </c:pt>
                <c:pt idx="763">
                  <c:v>93</c:v>
                </c:pt>
                <c:pt idx="764">
                  <c:v>71</c:v>
                </c:pt>
                <c:pt idx="765">
                  <c:v>100</c:v>
                </c:pt>
                <c:pt idx="766">
                  <c:v>77</c:v>
                </c:pt>
                <c:pt idx="767">
                  <c:v>164</c:v>
                </c:pt>
                <c:pt idx="768">
                  <c:v>74</c:v>
                </c:pt>
                <c:pt idx="769">
                  <c:v>109</c:v>
                </c:pt>
                <c:pt idx="770">
                  <c:v>110</c:v>
                </c:pt>
                <c:pt idx="771">
                  <c:v>95</c:v>
                </c:pt>
                <c:pt idx="772">
                  <c:v>55</c:v>
                </c:pt>
                <c:pt idx="773">
                  <c:v>53</c:v>
                </c:pt>
                <c:pt idx="774">
                  <c:v>96</c:v>
                </c:pt>
                <c:pt idx="775">
                  <c:v>99</c:v>
                </c:pt>
                <c:pt idx="776">
                  <c:v>99</c:v>
                </c:pt>
                <c:pt idx="777">
                  <c:v>79</c:v>
                </c:pt>
                <c:pt idx="778">
                  <c:v>81</c:v>
                </c:pt>
                <c:pt idx="779">
                  <c:v>113</c:v>
                </c:pt>
                <c:pt idx="780">
                  <c:v>99</c:v>
                </c:pt>
                <c:pt idx="781">
                  <c:v>100</c:v>
                </c:pt>
                <c:pt idx="782">
                  <c:v>78</c:v>
                </c:pt>
                <c:pt idx="783">
                  <c:v>79</c:v>
                </c:pt>
                <c:pt idx="784">
                  <c:v>90</c:v>
                </c:pt>
                <c:pt idx="785">
                  <c:v>73</c:v>
                </c:pt>
                <c:pt idx="786">
                  <c:v>65</c:v>
                </c:pt>
                <c:pt idx="787">
                  <c:v>66</c:v>
                </c:pt>
                <c:pt idx="788">
                  <c:v>73</c:v>
                </c:pt>
                <c:pt idx="789">
                  <c:v>68</c:v>
                </c:pt>
                <c:pt idx="790">
                  <c:v>104</c:v>
                </c:pt>
                <c:pt idx="791">
                  <c:v>104</c:v>
                </c:pt>
                <c:pt idx="792">
                  <c:v>90</c:v>
                </c:pt>
                <c:pt idx="793">
                  <c:v>99</c:v>
                </c:pt>
                <c:pt idx="794">
                  <c:v>156</c:v>
                </c:pt>
                <c:pt idx="795">
                  <c:v>139</c:v>
                </c:pt>
                <c:pt idx="796">
                  <c:v>55</c:v>
                </c:pt>
                <c:pt idx="797">
                  <c:v>161</c:v>
                </c:pt>
                <c:pt idx="798">
                  <c:v>90</c:v>
                </c:pt>
                <c:pt idx="799">
                  <c:v>83</c:v>
                </c:pt>
                <c:pt idx="800">
                  <c:v>89</c:v>
                </c:pt>
                <c:pt idx="801">
                  <c:v>145</c:v>
                </c:pt>
                <c:pt idx="802">
                  <c:v>114</c:v>
                </c:pt>
                <c:pt idx="803">
                  <c:v>115</c:v>
                </c:pt>
                <c:pt idx="804">
                  <c:v>151</c:v>
                </c:pt>
                <c:pt idx="805">
                  <c:v>95</c:v>
                </c:pt>
                <c:pt idx="806">
                  <c:v>85</c:v>
                </c:pt>
                <c:pt idx="807">
                  <c:v>66</c:v>
                </c:pt>
                <c:pt idx="808">
                  <c:v>70</c:v>
                </c:pt>
                <c:pt idx="809">
                  <c:v>106</c:v>
                </c:pt>
                <c:pt idx="810">
                  <c:v>62</c:v>
                </c:pt>
                <c:pt idx="811">
                  <c:v>100</c:v>
                </c:pt>
                <c:pt idx="812">
                  <c:v>162</c:v>
                </c:pt>
                <c:pt idx="813">
                  <c:v>80</c:v>
                </c:pt>
                <c:pt idx="814">
                  <c:v>73</c:v>
                </c:pt>
                <c:pt idx="815">
                  <c:v>144</c:v>
                </c:pt>
                <c:pt idx="816">
                  <c:v>103</c:v>
                </c:pt>
                <c:pt idx="817">
                  <c:v>143</c:v>
                </c:pt>
                <c:pt idx="818">
                  <c:v>90</c:v>
                </c:pt>
                <c:pt idx="819">
                  <c:v>73</c:v>
                </c:pt>
                <c:pt idx="820">
                  <c:v>156</c:v>
                </c:pt>
                <c:pt idx="821">
                  <c:v>149</c:v>
                </c:pt>
                <c:pt idx="822">
                  <c:v>74</c:v>
                </c:pt>
                <c:pt idx="823">
                  <c:v>110</c:v>
                </c:pt>
                <c:pt idx="824">
                  <c:v>85</c:v>
                </c:pt>
                <c:pt idx="825">
                  <c:v>80</c:v>
                </c:pt>
                <c:pt idx="826">
                  <c:v>100</c:v>
                </c:pt>
                <c:pt idx="827">
                  <c:v>130</c:v>
                </c:pt>
                <c:pt idx="828">
                  <c:v>96</c:v>
                </c:pt>
                <c:pt idx="829">
                  <c:v>112</c:v>
                </c:pt>
                <c:pt idx="830">
                  <c:v>115</c:v>
                </c:pt>
                <c:pt idx="831">
                  <c:v>134</c:v>
                </c:pt>
                <c:pt idx="832">
                  <c:v>73</c:v>
                </c:pt>
                <c:pt idx="833">
                  <c:v>99</c:v>
                </c:pt>
                <c:pt idx="834">
                  <c:v>95</c:v>
                </c:pt>
                <c:pt idx="835">
                  <c:v>77</c:v>
                </c:pt>
                <c:pt idx="836">
                  <c:v>77</c:v>
                </c:pt>
                <c:pt idx="837">
                  <c:v>95</c:v>
                </c:pt>
                <c:pt idx="838">
                  <c:v>90</c:v>
                </c:pt>
                <c:pt idx="839">
                  <c:v>75</c:v>
                </c:pt>
                <c:pt idx="840">
                  <c:v>63</c:v>
                </c:pt>
                <c:pt idx="841">
                  <c:v>58</c:v>
                </c:pt>
                <c:pt idx="842">
                  <c:v>70</c:v>
                </c:pt>
                <c:pt idx="843">
                  <c:v>86</c:v>
                </c:pt>
                <c:pt idx="844">
                  <c:v>91</c:v>
                </c:pt>
                <c:pt idx="845">
                  <c:v>70</c:v>
                </c:pt>
                <c:pt idx="846">
                  <c:v>91</c:v>
                </c:pt>
                <c:pt idx="847">
                  <c:v>77</c:v>
                </c:pt>
                <c:pt idx="848">
                  <c:v>72</c:v>
                </c:pt>
                <c:pt idx="849">
                  <c:v>115</c:v>
                </c:pt>
                <c:pt idx="850">
                  <c:v>102</c:v>
                </c:pt>
                <c:pt idx="851">
                  <c:v>75</c:v>
                </c:pt>
                <c:pt idx="852">
                  <c:v>83</c:v>
                </c:pt>
                <c:pt idx="853">
                  <c:v>111</c:v>
                </c:pt>
                <c:pt idx="854">
                  <c:v>92</c:v>
                </c:pt>
                <c:pt idx="855">
                  <c:v>73</c:v>
                </c:pt>
                <c:pt idx="856">
                  <c:v>125</c:v>
                </c:pt>
                <c:pt idx="857">
                  <c:v>111</c:v>
                </c:pt>
                <c:pt idx="858">
                  <c:v>108</c:v>
                </c:pt>
                <c:pt idx="859">
                  <c:v>53</c:v>
                </c:pt>
                <c:pt idx="860">
                  <c:v>55</c:v>
                </c:pt>
                <c:pt idx="861">
                  <c:v>131</c:v>
                </c:pt>
                <c:pt idx="862">
                  <c:v>116</c:v>
                </c:pt>
                <c:pt idx="863">
                  <c:v>76</c:v>
                </c:pt>
                <c:pt idx="864">
                  <c:v>101</c:v>
                </c:pt>
                <c:pt idx="865">
                  <c:v>144</c:v>
                </c:pt>
                <c:pt idx="866">
                  <c:v>41</c:v>
                </c:pt>
                <c:pt idx="867">
                  <c:v>74</c:v>
                </c:pt>
                <c:pt idx="868">
                  <c:v>87</c:v>
                </c:pt>
                <c:pt idx="869">
                  <c:v>78</c:v>
                </c:pt>
                <c:pt idx="870">
                  <c:v>80</c:v>
                </c:pt>
                <c:pt idx="871">
                  <c:v>80</c:v>
                </c:pt>
                <c:pt idx="872">
                  <c:v>77</c:v>
                </c:pt>
                <c:pt idx="873">
                  <c:v>78</c:v>
                </c:pt>
                <c:pt idx="874">
                  <c:v>102</c:v>
                </c:pt>
                <c:pt idx="875">
                  <c:v>110</c:v>
                </c:pt>
                <c:pt idx="876">
                  <c:v>93</c:v>
                </c:pt>
                <c:pt idx="877">
                  <c:v>74</c:v>
                </c:pt>
                <c:pt idx="878">
                  <c:v>98</c:v>
                </c:pt>
                <c:pt idx="879">
                  <c:v>111</c:v>
                </c:pt>
                <c:pt idx="880">
                  <c:v>74</c:v>
                </c:pt>
                <c:pt idx="881">
                  <c:v>106</c:v>
                </c:pt>
                <c:pt idx="882">
                  <c:v>91</c:v>
                </c:pt>
                <c:pt idx="883">
                  <c:v>82</c:v>
                </c:pt>
                <c:pt idx="884">
                  <c:v>64</c:v>
                </c:pt>
                <c:pt idx="885">
                  <c:v>73</c:v>
                </c:pt>
                <c:pt idx="886">
                  <c:v>90</c:v>
                </c:pt>
                <c:pt idx="887">
                  <c:v>134</c:v>
                </c:pt>
                <c:pt idx="888">
                  <c:v>54</c:v>
                </c:pt>
                <c:pt idx="889">
                  <c:v>99</c:v>
                </c:pt>
                <c:pt idx="890">
                  <c:v>92</c:v>
                </c:pt>
                <c:pt idx="891">
                  <c:v>74</c:v>
                </c:pt>
                <c:pt idx="892">
                  <c:v>74</c:v>
                </c:pt>
                <c:pt idx="893">
                  <c:v>132</c:v>
                </c:pt>
                <c:pt idx="894">
                  <c:v>116</c:v>
                </c:pt>
                <c:pt idx="895">
                  <c:v>102</c:v>
                </c:pt>
                <c:pt idx="896">
                  <c:v>62</c:v>
                </c:pt>
                <c:pt idx="897">
                  <c:v>73</c:v>
                </c:pt>
                <c:pt idx="898">
                  <c:v>88</c:v>
                </c:pt>
                <c:pt idx="899">
                  <c:v>121</c:v>
                </c:pt>
                <c:pt idx="900">
                  <c:v>79</c:v>
                </c:pt>
                <c:pt idx="901">
                  <c:v>97</c:v>
                </c:pt>
                <c:pt idx="902">
                  <c:v>76</c:v>
                </c:pt>
                <c:pt idx="903">
                  <c:v>103</c:v>
                </c:pt>
                <c:pt idx="904">
                  <c:v>148</c:v>
                </c:pt>
                <c:pt idx="905">
                  <c:v>71</c:v>
                </c:pt>
                <c:pt idx="906">
                  <c:v>95</c:v>
                </c:pt>
                <c:pt idx="907">
                  <c:v>77</c:v>
                </c:pt>
                <c:pt idx="908">
                  <c:v>116</c:v>
                </c:pt>
                <c:pt idx="909">
                  <c:v>67</c:v>
                </c:pt>
                <c:pt idx="910">
                  <c:v>98</c:v>
                </c:pt>
                <c:pt idx="911">
                  <c:v>109</c:v>
                </c:pt>
                <c:pt idx="912">
                  <c:v>91</c:v>
                </c:pt>
                <c:pt idx="913">
                  <c:v>73</c:v>
                </c:pt>
                <c:pt idx="914">
                  <c:v>105</c:v>
                </c:pt>
                <c:pt idx="915">
                  <c:v>55</c:v>
                </c:pt>
                <c:pt idx="916">
                  <c:v>77</c:v>
                </c:pt>
                <c:pt idx="917">
                  <c:v>72</c:v>
                </c:pt>
                <c:pt idx="918">
                  <c:v>109</c:v>
                </c:pt>
                <c:pt idx="919">
                  <c:v>196</c:v>
                </c:pt>
                <c:pt idx="920">
                  <c:v>60</c:v>
                </c:pt>
                <c:pt idx="921">
                  <c:v>123</c:v>
                </c:pt>
                <c:pt idx="922">
                  <c:v>119</c:v>
                </c:pt>
                <c:pt idx="923">
                  <c:v>107</c:v>
                </c:pt>
                <c:pt idx="924">
                  <c:v>83</c:v>
                </c:pt>
                <c:pt idx="925">
                  <c:v>102</c:v>
                </c:pt>
                <c:pt idx="926">
                  <c:v>73</c:v>
                </c:pt>
                <c:pt idx="927">
                  <c:v>79</c:v>
                </c:pt>
                <c:pt idx="928">
                  <c:v>60</c:v>
                </c:pt>
                <c:pt idx="929">
                  <c:v>79</c:v>
                </c:pt>
                <c:pt idx="930">
                  <c:v>84</c:v>
                </c:pt>
                <c:pt idx="931">
                  <c:v>93</c:v>
                </c:pt>
                <c:pt idx="932">
                  <c:v>64</c:v>
                </c:pt>
                <c:pt idx="933">
                  <c:v>81</c:v>
                </c:pt>
                <c:pt idx="934">
                  <c:v>89</c:v>
                </c:pt>
                <c:pt idx="935">
                  <c:v>118</c:v>
                </c:pt>
                <c:pt idx="936">
                  <c:v>129</c:v>
                </c:pt>
                <c:pt idx="937">
                  <c:v>72</c:v>
                </c:pt>
                <c:pt idx="938">
                  <c:v>85</c:v>
                </c:pt>
                <c:pt idx="939">
                  <c:v>120</c:v>
                </c:pt>
                <c:pt idx="940">
                  <c:v>123</c:v>
                </c:pt>
                <c:pt idx="941">
                  <c:v>88</c:v>
                </c:pt>
                <c:pt idx="942">
                  <c:v>99</c:v>
                </c:pt>
                <c:pt idx="943">
                  <c:v>112</c:v>
                </c:pt>
                <c:pt idx="944">
                  <c:v>94</c:v>
                </c:pt>
                <c:pt idx="945">
                  <c:v>100</c:v>
                </c:pt>
                <c:pt idx="946">
                  <c:v>92</c:v>
                </c:pt>
                <c:pt idx="947">
                  <c:v>86</c:v>
                </c:pt>
                <c:pt idx="948">
                  <c:v>78</c:v>
                </c:pt>
                <c:pt idx="949">
                  <c:v>151</c:v>
                </c:pt>
                <c:pt idx="950">
                  <c:v>120</c:v>
                </c:pt>
                <c:pt idx="951">
                  <c:v>85</c:v>
                </c:pt>
                <c:pt idx="952">
                  <c:v>182</c:v>
                </c:pt>
                <c:pt idx="953">
                  <c:v>60</c:v>
                </c:pt>
                <c:pt idx="954">
                  <c:v>115</c:v>
                </c:pt>
                <c:pt idx="955">
                  <c:v>132</c:v>
                </c:pt>
                <c:pt idx="956">
                  <c:v>101</c:v>
                </c:pt>
                <c:pt idx="957">
                  <c:v>64</c:v>
                </c:pt>
                <c:pt idx="958">
                  <c:v>197</c:v>
                </c:pt>
                <c:pt idx="959">
                  <c:v>190</c:v>
                </c:pt>
                <c:pt idx="960">
                  <c:v>169</c:v>
                </c:pt>
                <c:pt idx="961">
                  <c:v>128</c:v>
                </c:pt>
                <c:pt idx="962">
                  <c:v>60</c:v>
                </c:pt>
                <c:pt idx="963">
                  <c:v>79</c:v>
                </c:pt>
                <c:pt idx="964">
                  <c:v>76</c:v>
                </c:pt>
                <c:pt idx="965">
                  <c:v>71</c:v>
                </c:pt>
                <c:pt idx="966">
                  <c:v>77</c:v>
                </c:pt>
                <c:pt idx="967">
                  <c:v>93</c:v>
                </c:pt>
                <c:pt idx="968">
                  <c:v>77</c:v>
                </c:pt>
                <c:pt idx="969">
                  <c:v>73</c:v>
                </c:pt>
                <c:pt idx="970">
                  <c:v>80</c:v>
                </c:pt>
                <c:pt idx="971">
                  <c:v>146</c:v>
                </c:pt>
                <c:pt idx="972">
                  <c:v>87</c:v>
                </c:pt>
                <c:pt idx="973">
                  <c:v>96</c:v>
                </c:pt>
                <c:pt idx="974">
                  <c:v>114</c:v>
                </c:pt>
                <c:pt idx="975">
                  <c:v>110</c:v>
                </c:pt>
                <c:pt idx="976">
                  <c:v>107</c:v>
                </c:pt>
                <c:pt idx="977">
                  <c:v>76</c:v>
                </c:pt>
                <c:pt idx="978">
                  <c:v>94</c:v>
                </c:pt>
                <c:pt idx="979">
                  <c:v>75</c:v>
                </c:pt>
                <c:pt idx="980">
                  <c:v>79</c:v>
                </c:pt>
                <c:pt idx="981">
                  <c:v>62</c:v>
                </c:pt>
                <c:pt idx="982">
                  <c:v>102</c:v>
                </c:pt>
                <c:pt idx="983">
                  <c:v>149</c:v>
                </c:pt>
                <c:pt idx="984">
                  <c:v>133</c:v>
                </c:pt>
                <c:pt idx="985">
                  <c:v>125</c:v>
                </c:pt>
                <c:pt idx="986">
                  <c:v>159</c:v>
                </c:pt>
                <c:pt idx="987">
                  <c:v>90</c:v>
                </c:pt>
                <c:pt idx="988">
                  <c:v>57</c:v>
                </c:pt>
                <c:pt idx="989">
                  <c:v>51</c:v>
                </c:pt>
                <c:pt idx="990">
                  <c:v>74</c:v>
                </c:pt>
                <c:pt idx="991">
                  <c:v>104</c:v>
                </c:pt>
                <c:pt idx="992">
                  <c:v>76</c:v>
                </c:pt>
                <c:pt idx="993">
                  <c:v>104</c:v>
                </c:pt>
                <c:pt idx="994">
                  <c:v>144</c:v>
                </c:pt>
                <c:pt idx="995">
                  <c:v>58</c:v>
                </c:pt>
                <c:pt idx="996">
                  <c:v>75</c:v>
                </c:pt>
                <c:pt idx="997">
                  <c:v>108</c:v>
                </c:pt>
                <c:pt idx="998">
                  <c:v>105</c:v>
                </c:pt>
                <c:pt idx="999">
                  <c:v>73</c:v>
                </c:pt>
                <c:pt idx="1000">
                  <c:v>87</c:v>
                </c:pt>
                <c:pt idx="1001">
                  <c:v>73</c:v>
                </c:pt>
                <c:pt idx="1002">
                  <c:v>122</c:v>
                </c:pt>
                <c:pt idx="1003">
                  <c:v>105</c:v>
                </c:pt>
                <c:pt idx="1004">
                  <c:v>103</c:v>
                </c:pt>
                <c:pt idx="1005">
                  <c:v>93</c:v>
                </c:pt>
                <c:pt idx="1006">
                  <c:v>47</c:v>
                </c:pt>
                <c:pt idx="1007">
                  <c:v>69</c:v>
                </c:pt>
                <c:pt idx="1008">
                  <c:v>98</c:v>
                </c:pt>
                <c:pt idx="1009">
                  <c:v>92</c:v>
                </c:pt>
                <c:pt idx="1010">
                  <c:v>91</c:v>
                </c:pt>
                <c:pt idx="1011">
                  <c:v>97</c:v>
                </c:pt>
                <c:pt idx="1012">
                  <c:v>67</c:v>
                </c:pt>
                <c:pt idx="1013">
                  <c:v>68</c:v>
                </c:pt>
                <c:pt idx="1014">
                  <c:v>67</c:v>
                </c:pt>
                <c:pt idx="1015">
                  <c:v>74</c:v>
                </c:pt>
                <c:pt idx="1016">
                  <c:v>66</c:v>
                </c:pt>
                <c:pt idx="1017">
                  <c:v>93</c:v>
                </c:pt>
                <c:pt idx="1018">
                  <c:v>77</c:v>
                </c:pt>
                <c:pt idx="1019">
                  <c:v>119</c:v>
                </c:pt>
                <c:pt idx="1020">
                  <c:v>85</c:v>
                </c:pt>
                <c:pt idx="1021">
                  <c:v>68</c:v>
                </c:pt>
                <c:pt idx="1022">
                  <c:v>82</c:v>
                </c:pt>
                <c:pt idx="1023">
                  <c:v>96</c:v>
                </c:pt>
                <c:pt idx="1024">
                  <c:v>85</c:v>
                </c:pt>
                <c:pt idx="1025">
                  <c:v>93</c:v>
                </c:pt>
                <c:pt idx="1026">
                  <c:v>114</c:v>
                </c:pt>
                <c:pt idx="1027">
                  <c:v>87</c:v>
                </c:pt>
                <c:pt idx="1028">
                  <c:v>75</c:v>
                </c:pt>
                <c:pt idx="1029">
                  <c:v>168</c:v>
                </c:pt>
                <c:pt idx="1030">
                  <c:v>89</c:v>
                </c:pt>
                <c:pt idx="1031">
                  <c:v>72</c:v>
                </c:pt>
                <c:pt idx="1032">
                  <c:v>111</c:v>
                </c:pt>
                <c:pt idx="1033">
                  <c:v>101</c:v>
                </c:pt>
                <c:pt idx="1034">
                  <c:v>104</c:v>
                </c:pt>
                <c:pt idx="1035">
                  <c:v>142</c:v>
                </c:pt>
                <c:pt idx="1036">
                  <c:v>105</c:v>
                </c:pt>
                <c:pt idx="1037">
                  <c:v>132</c:v>
                </c:pt>
                <c:pt idx="1038">
                  <c:v>136</c:v>
                </c:pt>
                <c:pt idx="1039">
                  <c:v>112</c:v>
                </c:pt>
                <c:pt idx="1040">
                  <c:v>88</c:v>
                </c:pt>
                <c:pt idx="1041">
                  <c:v>103</c:v>
                </c:pt>
                <c:pt idx="1042">
                  <c:v>66</c:v>
                </c:pt>
                <c:pt idx="1043">
                  <c:v>116</c:v>
                </c:pt>
                <c:pt idx="1044">
                  <c:v>67</c:v>
                </c:pt>
                <c:pt idx="1045">
                  <c:v>86</c:v>
                </c:pt>
                <c:pt idx="1046">
                  <c:v>98</c:v>
                </c:pt>
                <c:pt idx="1047">
                  <c:v>81</c:v>
                </c:pt>
                <c:pt idx="1048">
                  <c:v>66</c:v>
                </c:pt>
                <c:pt idx="1049">
                  <c:v>62</c:v>
                </c:pt>
                <c:pt idx="1050">
                  <c:v>139</c:v>
                </c:pt>
                <c:pt idx="1051">
                  <c:v>73</c:v>
                </c:pt>
                <c:pt idx="1052">
                  <c:v>52</c:v>
                </c:pt>
                <c:pt idx="1053">
                  <c:v>85</c:v>
                </c:pt>
                <c:pt idx="1054">
                  <c:v>66</c:v>
                </c:pt>
                <c:pt idx="1055">
                  <c:v>66</c:v>
                </c:pt>
                <c:pt idx="1056">
                  <c:v>116</c:v>
                </c:pt>
                <c:pt idx="1057">
                  <c:v>71</c:v>
                </c:pt>
                <c:pt idx="1058">
                  <c:v>107</c:v>
                </c:pt>
                <c:pt idx="1059">
                  <c:v>169</c:v>
                </c:pt>
                <c:pt idx="1060">
                  <c:v>159</c:v>
                </c:pt>
                <c:pt idx="1061">
                  <c:v>71</c:v>
                </c:pt>
                <c:pt idx="1062">
                  <c:v>82</c:v>
                </c:pt>
                <c:pt idx="1063">
                  <c:v>77</c:v>
                </c:pt>
                <c:pt idx="1064">
                  <c:v>82</c:v>
                </c:pt>
                <c:pt idx="1065">
                  <c:v>88</c:v>
                </c:pt>
                <c:pt idx="1066">
                  <c:v>74</c:v>
                </c:pt>
                <c:pt idx="1067">
                  <c:v>91</c:v>
                </c:pt>
                <c:pt idx="1068">
                  <c:v>68</c:v>
                </c:pt>
                <c:pt idx="1069">
                  <c:v>91</c:v>
                </c:pt>
                <c:pt idx="1070">
                  <c:v>76</c:v>
                </c:pt>
                <c:pt idx="1071">
                  <c:v>99</c:v>
                </c:pt>
                <c:pt idx="1072">
                  <c:v>53</c:v>
                </c:pt>
                <c:pt idx="1073">
                  <c:v>82</c:v>
                </c:pt>
                <c:pt idx="1074">
                  <c:v>97</c:v>
                </c:pt>
                <c:pt idx="1075">
                  <c:v>64</c:v>
                </c:pt>
                <c:pt idx="1076">
                  <c:v>92</c:v>
                </c:pt>
                <c:pt idx="1077">
                  <c:v>106</c:v>
                </c:pt>
                <c:pt idx="1078">
                  <c:v>94</c:v>
                </c:pt>
                <c:pt idx="1079">
                  <c:v>87</c:v>
                </c:pt>
                <c:pt idx="1080">
                  <c:v>55</c:v>
                </c:pt>
                <c:pt idx="1081">
                  <c:v>102</c:v>
                </c:pt>
                <c:pt idx="1082">
                  <c:v>112</c:v>
                </c:pt>
                <c:pt idx="1083">
                  <c:v>92</c:v>
                </c:pt>
                <c:pt idx="1084">
                  <c:v>94</c:v>
                </c:pt>
                <c:pt idx="1085">
                  <c:v>86</c:v>
                </c:pt>
                <c:pt idx="1086">
                  <c:v>118</c:v>
                </c:pt>
                <c:pt idx="1087">
                  <c:v>46</c:v>
                </c:pt>
                <c:pt idx="1088">
                  <c:v>59</c:v>
                </c:pt>
                <c:pt idx="1089">
                  <c:v>93</c:v>
                </c:pt>
                <c:pt idx="1090">
                  <c:v>76</c:v>
                </c:pt>
                <c:pt idx="1091">
                  <c:v>96</c:v>
                </c:pt>
                <c:pt idx="1092">
                  <c:v>106</c:v>
                </c:pt>
                <c:pt idx="1093">
                  <c:v>139</c:v>
                </c:pt>
                <c:pt idx="1094">
                  <c:v>53</c:v>
                </c:pt>
                <c:pt idx="1095">
                  <c:v>107</c:v>
                </c:pt>
                <c:pt idx="1096">
                  <c:v>114</c:v>
                </c:pt>
                <c:pt idx="1097">
                  <c:v>246</c:v>
                </c:pt>
                <c:pt idx="1098">
                  <c:v>56</c:v>
                </c:pt>
                <c:pt idx="1099">
                  <c:v>232</c:v>
                </c:pt>
                <c:pt idx="1100">
                  <c:v>54</c:v>
                </c:pt>
                <c:pt idx="1101">
                  <c:v>89</c:v>
                </c:pt>
                <c:pt idx="1102">
                  <c:v>97</c:v>
                </c:pt>
                <c:pt idx="1103">
                  <c:v>85</c:v>
                </c:pt>
                <c:pt idx="1104">
                  <c:v>89</c:v>
                </c:pt>
                <c:pt idx="1105">
                  <c:v>76</c:v>
                </c:pt>
                <c:pt idx="1106">
                  <c:v>97</c:v>
                </c:pt>
                <c:pt idx="1107">
                  <c:v>102</c:v>
                </c:pt>
                <c:pt idx="1108">
                  <c:v>133</c:v>
                </c:pt>
                <c:pt idx="1109">
                  <c:v>100</c:v>
                </c:pt>
                <c:pt idx="1110">
                  <c:v>77</c:v>
                </c:pt>
                <c:pt idx="1111">
                  <c:v>94</c:v>
                </c:pt>
                <c:pt idx="1112">
                  <c:v>70</c:v>
                </c:pt>
                <c:pt idx="1113">
                  <c:v>94</c:v>
                </c:pt>
                <c:pt idx="1114">
                  <c:v>99</c:v>
                </c:pt>
                <c:pt idx="1115">
                  <c:v>81</c:v>
                </c:pt>
                <c:pt idx="1116">
                  <c:v>71</c:v>
                </c:pt>
                <c:pt idx="1117">
                  <c:v>122</c:v>
                </c:pt>
                <c:pt idx="1118">
                  <c:v>100</c:v>
                </c:pt>
                <c:pt idx="1119">
                  <c:v>121</c:v>
                </c:pt>
                <c:pt idx="1120">
                  <c:v>79</c:v>
                </c:pt>
                <c:pt idx="1121">
                  <c:v>131</c:v>
                </c:pt>
                <c:pt idx="1122">
                  <c:v>114</c:v>
                </c:pt>
                <c:pt idx="1123">
                  <c:v>107</c:v>
                </c:pt>
                <c:pt idx="1124">
                  <c:v>133</c:v>
                </c:pt>
                <c:pt idx="1125">
                  <c:v>122</c:v>
                </c:pt>
                <c:pt idx="1126">
                  <c:v>121</c:v>
                </c:pt>
                <c:pt idx="1127">
                  <c:v>105</c:v>
                </c:pt>
                <c:pt idx="1128">
                  <c:v>108</c:v>
                </c:pt>
                <c:pt idx="1129">
                  <c:v>175</c:v>
                </c:pt>
                <c:pt idx="1130">
                  <c:v>155</c:v>
                </c:pt>
                <c:pt idx="1131">
                  <c:v>84</c:v>
                </c:pt>
                <c:pt idx="1132">
                  <c:v>144</c:v>
                </c:pt>
                <c:pt idx="1133">
                  <c:v>207</c:v>
                </c:pt>
                <c:pt idx="1134">
                  <c:v>195</c:v>
                </c:pt>
                <c:pt idx="1135">
                  <c:v>210</c:v>
                </c:pt>
                <c:pt idx="1136">
                  <c:v>81</c:v>
                </c:pt>
                <c:pt idx="1137">
                  <c:v>258</c:v>
                </c:pt>
                <c:pt idx="1138">
                  <c:v>67</c:v>
                </c:pt>
                <c:pt idx="1139">
                  <c:v>77</c:v>
                </c:pt>
                <c:pt idx="1140">
                  <c:v>183</c:v>
                </c:pt>
                <c:pt idx="1141">
                  <c:v>69</c:v>
                </c:pt>
                <c:pt idx="1142">
                  <c:v>66</c:v>
                </c:pt>
                <c:pt idx="1143">
                  <c:v>114</c:v>
                </c:pt>
                <c:pt idx="1144">
                  <c:v>136</c:v>
                </c:pt>
                <c:pt idx="1145">
                  <c:v>82</c:v>
                </c:pt>
                <c:pt idx="1146">
                  <c:v>86</c:v>
                </c:pt>
                <c:pt idx="1147">
                  <c:v>117</c:v>
                </c:pt>
                <c:pt idx="1148">
                  <c:v>100</c:v>
                </c:pt>
                <c:pt idx="1149">
                  <c:v>83</c:v>
                </c:pt>
                <c:pt idx="1150">
                  <c:v>81</c:v>
                </c:pt>
                <c:pt idx="1151">
                  <c:v>77</c:v>
                </c:pt>
                <c:pt idx="1152">
                  <c:v>60</c:v>
                </c:pt>
                <c:pt idx="1153">
                  <c:v>186</c:v>
                </c:pt>
                <c:pt idx="1154">
                  <c:v>192</c:v>
                </c:pt>
                <c:pt idx="1155">
                  <c:v>172</c:v>
                </c:pt>
                <c:pt idx="1156">
                  <c:v>213</c:v>
                </c:pt>
                <c:pt idx="1157">
                  <c:v>267</c:v>
                </c:pt>
                <c:pt idx="1158">
                  <c:v>203</c:v>
                </c:pt>
                <c:pt idx="1159">
                  <c:v>203</c:v>
                </c:pt>
                <c:pt idx="1160">
                  <c:v>238</c:v>
                </c:pt>
                <c:pt idx="1161">
                  <c:v>58</c:v>
                </c:pt>
                <c:pt idx="1162">
                  <c:v>63</c:v>
                </c:pt>
                <c:pt idx="1163">
                  <c:v>272</c:v>
                </c:pt>
                <c:pt idx="1164">
                  <c:v>161</c:v>
                </c:pt>
                <c:pt idx="1165">
                  <c:v>229</c:v>
                </c:pt>
                <c:pt idx="1166">
                  <c:v>51</c:v>
                </c:pt>
                <c:pt idx="1167">
                  <c:v>51</c:v>
                </c:pt>
                <c:pt idx="1168">
                  <c:v>59</c:v>
                </c:pt>
                <c:pt idx="1169">
                  <c:v>152</c:v>
                </c:pt>
                <c:pt idx="1170">
                  <c:v>95</c:v>
                </c:pt>
                <c:pt idx="1171">
                  <c:v>79</c:v>
                </c:pt>
                <c:pt idx="1172">
                  <c:v>125</c:v>
                </c:pt>
                <c:pt idx="1173">
                  <c:v>127</c:v>
                </c:pt>
                <c:pt idx="1174">
                  <c:v>60</c:v>
                </c:pt>
                <c:pt idx="1175">
                  <c:v>119</c:v>
                </c:pt>
                <c:pt idx="1176">
                  <c:v>143</c:v>
                </c:pt>
                <c:pt idx="1177">
                  <c:v>68</c:v>
                </c:pt>
                <c:pt idx="1178">
                  <c:v>110</c:v>
                </c:pt>
                <c:pt idx="1179">
                  <c:v>75</c:v>
                </c:pt>
                <c:pt idx="1180">
                  <c:v>83</c:v>
                </c:pt>
                <c:pt idx="1181">
                  <c:v>76</c:v>
                </c:pt>
                <c:pt idx="1182">
                  <c:v>121</c:v>
                </c:pt>
                <c:pt idx="1183">
                  <c:v>104</c:v>
                </c:pt>
                <c:pt idx="1184">
                  <c:v>80</c:v>
                </c:pt>
                <c:pt idx="1185">
                  <c:v>71</c:v>
                </c:pt>
                <c:pt idx="1186">
                  <c:v>71</c:v>
                </c:pt>
                <c:pt idx="1187">
                  <c:v>91</c:v>
                </c:pt>
                <c:pt idx="1188">
                  <c:v>80</c:v>
                </c:pt>
                <c:pt idx="1189">
                  <c:v>52</c:v>
                </c:pt>
                <c:pt idx="1190">
                  <c:v>78</c:v>
                </c:pt>
                <c:pt idx="1191">
                  <c:v>83</c:v>
                </c:pt>
                <c:pt idx="1192">
                  <c:v>60</c:v>
                </c:pt>
                <c:pt idx="1193">
                  <c:v>74</c:v>
                </c:pt>
                <c:pt idx="1194">
                  <c:v>69</c:v>
                </c:pt>
                <c:pt idx="1195">
                  <c:v>84</c:v>
                </c:pt>
                <c:pt idx="1196">
                  <c:v>119</c:v>
                </c:pt>
                <c:pt idx="1197">
                  <c:v>83</c:v>
                </c:pt>
                <c:pt idx="1198">
                  <c:v>93</c:v>
                </c:pt>
                <c:pt idx="1199">
                  <c:v>93</c:v>
                </c:pt>
                <c:pt idx="1200">
                  <c:v>89</c:v>
                </c:pt>
                <c:pt idx="1201">
                  <c:v>96</c:v>
                </c:pt>
                <c:pt idx="1202">
                  <c:v>116</c:v>
                </c:pt>
                <c:pt idx="1203">
                  <c:v>85</c:v>
                </c:pt>
                <c:pt idx="1204">
                  <c:v>85</c:v>
                </c:pt>
                <c:pt idx="1205">
                  <c:v>135</c:v>
                </c:pt>
                <c:pt idx="1206">
                  <c:v>95</c:v>
                </c:pt>
                <c:pt idx="1207">
                  <c:v>97</c:v>
                </c:pt>
                <c:pt idx="1208">
                  <c:v>44</c:v>
                </c:pt>
                <c:pt idx="1209">
                  <c:v>69</c:v>
                </c:pt>
                <c:pt idx="1210">
                  <c:v>86</c:v>
                </c:pt>
                <c:pt idx="1211">
                  <c:v>85</c:v>
                </c:pt>
                <c:pt idx="1212">
                  <c:v>73</c:v>
                </c:pt>
                <c:pt idx="1213">
                  <c:v>93</c:v>
                </c:pt>
                <c:pt idx="1214">
                  <c:v>83</c:v>
                </c:pt>
                <c:pt idx="1215">
                  <c:v>68</c:v>
                </c:pt>
                <c:pt idx="1216">
                  <c:v>92</c:v>
                </c:pt>
                <c:pt idx="1217">
                  <c:v>56</c:v>
                </c:pt>
                <c:pt idx="1218">
                  <c:v>63</c:v>
                </c:pt>
                <c:pt idx="1219">
                  <c:v>78</c:v>
                </c:pt>
                <c:pt idx="1220">
                  <c:v>81</c:v>
                </c:pt>
                <c:pt idx="1221">
                  <c:v>59</c:v>
                </c:pt>
                <c:pt idx="1222">
                  <c:v>69</c:v>
                </c:pt>
                <c:pt idx="1223">
                  <c:v>73</c:v>
                </c:pt>
                <c:pt idx="1224">
                  <c:v>72</c:v>
                </c:pt>
                <c:pt idx="1225">
                  <c:v>73</c:v>
                </c:pt>
                <c:pt idx="1226">
                  <c:v>82</c:v>
                </c:pt>
                <c:pt idx="1227">
                  <c:v>121</c:v>
                </c:pt>
                <c:pt idx="1228">
                  <c:v>107</c:v>
                </c:pt>
                <c:pt idx="1229">
                  <c:v>80</c:v>
                </c:pt>
                <c:pt idx="1230">
                  <c:v>100</c:v>
                </c:pt>
                <c:pt idx="1231">
                  <c:v>80</c:v>
                </c:pt>
                <c:pt idx="1232">
                  <c:v>83</c:v>
                </c:pt>
                <c:pt idx="1233">
                  <c:v>74</c:v>
                </c:pt>
                <c:pt idx="1234">
                  <c:v>60</c:v>
                </c:pt>
                <c:pt idx="1235">
                  <c:v>91</c:v>
                </c:pt>
                <c:pt idx="1236">
                  <c:v>101</c:v>
                </c:pt>
                <c:pt idx="1237">
                  <c:v>73</c:v>
                </c:pt>
                <c:pt idx="1238">
                  <c:v>82</c:v>
                </c:pt>
                <c:pt idx="1239">
                  <c:v>114</c:v>
                </c:pt>
                <c:pt idx="1240">
                  <c:v>87</c:v>
                </c:pt>
                <c:pt idx="1241">
                  <c:v>80</c:v>
                </c:pt>
                <c:pt idx="1242">
                  <c:v>93</c:v>
                </c:pt>
                <c:pt idx="1243">
                  <c:v>97</c:v>
                </c:pt>
                <c:pt idx="1244">
                  <c:v>137</c:v>
                </c:pt>
                <c:pt idx="1245">
                  <c:v>108</c:v>
                </c:pt>
                <c:pt idx="1246">
                  <c:v>103</c:v>
                </c:pt>
                <c:pt idx="1247">
                  <c:v>56</c:v>
                </c:pt>
                <c:pt idx="1248">
                  <c:v>94</c:v>
                </c:pt>
                <c:pt idx="1249">
                  <c:v>119</c:v>
                </c:pt>
                <c:pt idx="1250">
                  <c:v>96</c:v>
                </c:pt>
                <c:pt idx="1251">
                  <c:v>49</c:v>
                </c:pt>
                <c:pt idx="1252">
                  <c:v>83</c:v>
                </c:pt>
                <c:pt idx="1253">
                  <c:v>76</c:v>
                </c:pt>
                <c:pt idx="1254">
                  <c:v>106</c:v>
                </c:pt>
                <c:pt idx="1255">
                  <c:v>102</c:v>
                </c:pt>
                <c:pt idx="1256">
                  <c:v>75</c:v>
                </c:pt>
                <c:pt idx="1257">
                  <c:v>71</c:v>
                </c:pt>
                <c:pt idx="1258">
                  <c:v>97</c:v>
                </c:pt>
                <c:pt idx="1259">
                  <c:v>74</c:v>
                </c:pt>
                <c:pt idx="1260">
                  <c:v>104</c:v>
                </c:pt>
                <c:pt idx="1261">
                  <c:v>109</c:v>
                </c:pt>
                <c:pt idx="1262">
                  <c:v>93</c:v>
                </c:pt>
                <c:pt idx="1263">
                  <c:v>143</c:v>
                </c:pt>
                <c:pt idx="1264">
                  <c:v>70</c:v>
                </c:pt>
                <c:pt idx="1265">
                  <c:v>128</c:v>
                </c:pt>
                <c:pt idx="1266">
                  <c:v>67</c:v>
                </c:pt>
                <c:pt idx="1267">
                  <c:v>117</c:v>
                </c:pt>
                <c:pt idx="1268">
                  <c:v>160</c:v>
                </c:pt>
                <c:pt idx="1269">
                  <c:v>154</c:v>
                </c:pt>
                <c:pt idx="1270">
                  <c:v>148</c:v>
                </c:pt>
                <c:pt idx="1271">
                  <c:v>223</c:v>
                </c:pt>
                <c:pt idx="1272">
                  <c:v>56</c:v>
                </c:pt>
                <c:pt idx="1273">
                  <c:v>53</c:v>
                </c:pt>
                <c:pt idx="1274">
                  <c:v>211</c:v>
                </c:pt>
                <c:pt idx="1275">
                  <c:v>71</c:v>
                </c:pt>
                <c:pt idx="1276">
                  <c:v>47</c:v>
                </c:pt>
                <c:pt idx="1277">
                  <c:v>72</c:v>
                </c:pt>
                <c:pt idx="1278">
                  <c:v>66</c:v>
                </c:pt>
                <c:pt idx="1279">
                  <c:v>102</c:v>
                </c:pt>
                <c:pt idx="1280">
                  <c:v>92</c:v>
                </c:pt>
                <c:pt idx="1281">
                  <c:v>151</c:v>
                </c:pt>
                <c:pt idx="1282">
                  <c:v>141</c:v>
                </c:pt>
                <c:pt idx="1283">
                  <c:v>55</c:v>
                </c:pt>
                <c:pt idx="1284">
                  <c:v>79</c:v>
                </c:pt>
                <c:pt idx="1285">
                  <c:v>82</c:v>
                </c:pt>
                <c:pt idx="1286">
                  <c:v>77</c:v>
                </c:pt>
                <c:pt idx="1287">
                  <c:v>65</c:v>
                </c:pt>
                <c:pt idx="1288">
                  <c:v>71</c:v>
                </c:pt>
                <c:pt idx="1289">
                  <c:v>112</c:v>
                </c:pt>
                <c:pt idx="1290">
                  <c:v>74</c:v>
                </c:pt>
                <c:pt idx="1291">
                  <c:v>70</c:v>
                </c:pt>
                <c:pt idx="1292">
                  <c:v>85</c:v>
                </c:pt>
                <c:pt idx="1293">
                  <c:v>85</c:v>
                </c:pt>
                <c:pt idx="1294">
                  <c:v>82</c:v>
                </c:pt>
                <c:pt idx="1295">
                  <c:v>80</c:v>
                </c:pt>
                <c:pt idx="1296">
                  <c:v>111</c:v>
                </c:pt>
                <c:pt idx="1297">
                  <c:v>101</c:v>
                </c:pt>
                <c:pt idx="1298">
                  <c:v>74</c:v>
                </c:pt>
                <c:pt idx="1299">
                  <c:v>120</c:v>
                </c:pt>
                <c:pt idx="1300">
                  <c:v>106</c:v>
                </c:pt>
                <c:pt idx="1301">
                  <c:v>100</c:v>
                </c:pt>
                <c:pt idx="1302">
                  <c:v>111</c:v>
                </c:pt>
                <c:pt idx="1303">
                  <c:v>101</c:v>
                </c:pt>
                <c:pt idx="1304">
                  <c:v>58</c:v>
                </c:pt>
                <c:pt idx="1305">
                  <c:v>56</c:v>
                </c:pt>
                <c:pt idx="1306">
                  <c:v>90</c:v>
                </c:pt>
                <c:pt idx="1307">
                  <c:v>93</c:v>
                </c:pt>
                <c:pt idx="1308">
                  <c:v>138</c:v>
                </c:pt>
                <c:pt idx="1309">
                  <c:v>49</c:v>
                </c:pt>
                <c:pt idx="1310">
                  <c:v>72</c:v>
                </c:pt>
                <c:pt idx="1311">
                  <c:v>147</c:v>
                </c:pt>
                <c:pt idx="1312">
                  <c:v>76</c:v>
                </c:pt>
                <c:pt idx="1313">
                  <c:v>114</c:v>
                </c:pt>
                <c:pt idx="1314">
                  <c:v>110</c:v>
                </c:pt>
                <c:pt idx="1315">
                  <c:v>154</c:v>
                </c:pt>
                <c:pt idx="1316">
                  <c:v>138</c:v>
                </c:pt>
                <c:pt idx="1317">
                  <c:v>70</c:v>
                </c:pt>
                <c:pt idx="1318">
                  <c:v>42</c:v>
                </c:pt>
                <c:pt idx="1319">
                  <c:v>111</c:v>
                </c:pt>
                <c:pt idx="1320">
                  <c:v>69</c:v>
                </c:pt>
                <c:pt idx="1321">
                  <c:v>69</c:v>
                </c:pt>
                <c:pt idx="1322">
                  <c:v>169</c:v>
                </c:pt>
                <c:pt idx="1323">
                  <c:v>154</c:v>
                </c:pt>
                <c:pt idx="1324">
                  <c:v>126</c:v>
                </c:pt>
                <c:pt idx="1325">
                  <c:v>157</c:v>
                </c:pt>
                <c:pt idx="1326">
                  <c:v>150</c:v>
                </c:pt>
                <c:pt idx="1327">
                  <c:v>129</c:v>
                </c:pt>
                <c:pt idx="1328">
                  <c:v>75</c:v>
                </c:pt>
                <c:pt idx="1329">
                  <c:v>212</c:v>
                </c:pt>
                <c:pt idx="1330">
                  <c:v>190</c:v>
                </c:pt>
                <c:pt idx="1331">
                  <c:v>153</c:v>
                </c:pt>
                <c:pt idx="1332">
                  <c:v>82</c:v>
                </c:pt>
                <c:pt idx="1333">
                  <c:v>133</c:v>
                </c:pt>
                <c:pt idx="1334">
                  <c:v>107</c:v>
                </c:pt>
                <c:pt idx="1335">
                  <c:v>111</c:v>
                </c:pt>
                <c:pt idx="1336">
                  <c:v>149</c:v>
                </c:pt>
                <c:pt idx="1337">
                  <c:v>127</c:v>
                </c:pt>
                <c:pt idx="1338">
                  <c:v>123</c:v>
                </c:pt>
                <c:pt idx="1339">
                  <c:v>64</c:v>
                </c:pt>
                <c:pt idx="1340">
                  <c:v>71</c:v>
                </c:pt>
                <c:pt idx="1341">
                  <c:v>103</c:v>
                </c:pt>
                <c:pt idx="1342">
                  <c:v>104</c:v>
                </c:pt>
                <c:pt idx="1343">
                  <c:v>93</c:v>
                </c:pt>
                <c:pt idx="1344">
                  <c:v>85</c:v>
                </c:pt>
                <c:pt idx="1345">
                  <c:v>70</c:v>
                </c:pt>
                <c:pt idx="1346">
                  <c:v>96</c:v>
                </c:pt>
                <c:pt idx="1347">
                  <c:v>72</c:v>
                </c:pt>
                <c:pt idx="1348">
                  <c:v>89</c:v>
                </c:pt>
                <c:pt idx="1349">
                  <c:v>70</c:v>
                </c:pt>
                <c:pt idx="1350">
                  <c:v>94</c:v>
                </c:pt>
                <c:pt idx="1351">
                  <c:v>84</c:v>
                </c:pt>
                <c:pt idx="1352">
                  <c:v>105</c:v>
                </c:pt>
                <c:pt idx="1353">
                  <c:v>69</c:v>
                </c:pt>
                <c:pt idx="1354">
                  <c:v>157</c:v>
                </c:pt>
                <c:pt idx="1355">
                  <c:v>142</c:v>
                </c:pt>
                <c:pt idx="1356">
                  <c:v>94</c:v>
                </c:pt>
                <c:pt idx="1357">
                  <c:v>187</c:v>
                </c:pt>
                <c:pt idx="1358">
                  <c:v>129</c:v>
                </c:pt>
                <c:pt idx="1359">
                  <c:v>180</c:v>
                </c:pt>
                <c:pt idx="1360">
                  <c:v>66</c:v>
                </c:pt>
                <c:pt idx="1361">
                  <c:v>157</c:v>
                </c:pt>
                <c:pt idx="1362">
                  <c:v>205</c:v>
                </c:pt>
                <c:pt idx="1363">
                  <c:v>195</c:v>
                </c:pt>
                <c:pt idx="1364">
                  <c:v>171</c:v>
                </c:pt>
                <c:pt idx="1365">
                  <c:v>47</c:v>
                </c:pt>
                <c:pt idx="1366">
                  <c:v>78</c:v>
                </c:pt>
                <c:pt idx="1367">
                  <c:v>217</c:v>
                </c:pt>
                <c:pt idx="1368">
                  <c:v>77</c:v>
                </c:pt>
                <c:pt idx="1369">
                  <c:v>151</c:v>
                </c:pt>
                <c:pt idx="1370">
                  <c:v>124</c:v>
                </c:pt>
                <c:pt idx="1371">
                  <c:v>75</c:v>
                </c:pt>
                <c:pt idx="1372">
                  <c:v>173</c:v>
                </c:pt>
                <c:pt idx="1373">
                  <c:v>60</c:v>
                </c:pt>
                <c:pt idx="1374">
                  <c:v>161</c:v>
                </c:pt>
                <c:pt idx="1375">
                  <c:v>36</c:v>
                </c:pt>
                <c:pt idx="1376">
                  <c:v>99</c:v>
                </c:pt>
                <c:pt idx="1377">
                  <c:v>90</c:v>
                </c:pt>
                <c:pt idx="1378">
                  <c:v>112</c:v>
                </c:pt>
                <c:pt idx="1379">
                  <c:v>67</c:v>
                </c:pt>
                <c:pt idx="1380">
                  <c:v>79</c:v>
                </c:pt>
                <c:pt idx="1381">
                  <c:v>97</c:v>
                </c:pt>
                <c:pt idx="1382">
                  <c:v>62</c:v>
                </c:pt>
                <c:pt idx="1383">
                  <c:v>90</c:v>
                </c:pt>
                <c:pt idx="1384">
                  <c:v>100</c:v>
                </c:pt>
                <c:pt idx="1385">
                  <c:v>78</c:v>
                </c:pt>
                <c:pt idx="1386">
                  <c:v>80</c:v>
                </c:pt>
                <c:pt idx="1387">
                  <c:v>143</c:v>
                </c:pt>
                <c:pt idx="1388">
                  <c:v>69</c:v>
                </c:pt>
                <c:pt idx="1389">
                  <c:v>67</c:v>
                </c:pt>
                <c:pt idx="1390">
                  <c:v>96</c:v>
                </c:pt>
                <c:pt idx="1391">
                  <c:v>102</c:v>
                </c:pt>
              </c:numCache>
            </c:numRef>
          </c:yVal>
        </c:ser>
        <c:dLbls/>
        <c:axId val="63137664"/>
        <c:axId val="63143936"/>
      </c:scatterChart>
      <c:valAx>
        <c:axId val="63137664"/>
        <c:scaling>
          <c:orientation val="minMax"/>
          <c:max val="31000"/>
          <c:min val="0"/>
        </c:scaling>
        <c:axPos val="b"/>
        <c:title>
          <c:tx>
            <c:rich>
              <a:bodyPr/>
              <a:lstStyle/>
              <a:p>
                <a:pPr>
                  <a:defRPr sz="2000"/>
                </a:pPr>
                <a:r>
                  <a:rPr lang="en-US" sz="2000"/>
                  <a:t>World</a:t>
                </a:r>
                <a:r>
                  <a:rPr lang="en-US" sz="2000" baseline="0"/>
                  <a:t> Time Step</a:t>
                </a:r>
              </a:p>
            </c:rich>
          </c:tx>
          <c:layout/>
        </c:title>
        <c:numFmt formatCode="General" sourceLinked="1"/>
        <c:tickLblPos val="nextTo"/>
        <c:crossAx val="63143936"/>
        <c:crosses val="autoZero"/>
        <c:crossBetween val="midCat"/>
      </c:valAx>
      <c:valAx>
        <c:axId val="63143936"/>
        <c:scaling>
          <c:orientation val="minMax"/>
        </c:scaling>
        <c:axPos val="l"/>
        <c:majorGridlines/>
        <c:title>
          <c:tx>
            <c:rich>
              <a:bodyPr rot="-5400000" vert="horz"/>
              <a:lstStyle/>
              <a:p>
                <a:pPr>
                  <a:defRPr sz="2000"/>
                </a:pPr>
                <a:r>
                  <a:rPr lang="en-US" sz="2000" b="1" i="0" baseline="0">
                    <a:effectLst/>
                  </a:rPr>
                  <a:t># of Steps before leaving</a:t>
                </a:r>
                <a:endParaRPr lang="en-US" sz="2000">
                  <a:effectLst/>
                </a:endParaRPr>
              </a:p>
            </c:rich>
          </c:tx>
          <c:layout/>
        </c:title>
        <c:numFmt formatCode="General" sourceLinked="1"/>
        <c:tickLblPos val="nextTo"/>
        <c:crossAx val="63137664"/>
        <c:crosses val="autoZero"/>
        <c:crossBetween val="midCat"/>
      </c:valAx>
    </c:plotArea>
    <c:legend>
      <c:legendPos val="r"/>
      <c:layout/>
      <c:txPr>
        <a:bodyPr/>
        <a:lstStyle/>
        <a:p>
          <a:pPr>
            <a:defRPr sz="2000"/>
          </a:pPr>
          <a:endParaRPr lang="en-US"/>
        </a:p>
      </c:txPr>
    </c:legend>
    <c:plotVisOnly val="1"/>
    <c:dispBlanksAs val="gap"/>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2800"/>
            </a:pPr>
            <a:r>
              <a:rPr lang="en-US" sz="2800"/>
              <a:t>Time Histograms</a:t>
            </a:r>
          </a:p>
        </c:rich>
      </c:tx>
      <c:layout/>
    </c:title>
    <c:plotArea>
      <c:layout/>
      <c:barChart>
        <c:barDir val="bar"/>
        <c:grouping val="clustered"/>
        <c:ser>
          <c:idx val="2"/>
          <c:order val="0"/>
          <c:tx>
            <c:v>Room Split</c:v>
          </c:tx>
          <c:cat>
            <c:strRef>
              <c:f>Histograms!$A$14:$A$21</c:f>
              <c:strCache>
                <c:ptCount val="8"/>
                <c:pt idx="0">
                  <c:v>50</c:v>
                </c:pt>
                <c:pt idx="1">
                  <c:v>100</c:v>
                </c:pt>
                <c:pt idx="2">
                  <c:v>150</c:v>
                </c:pt>
                <c:pt idx="3">
                  <c:v>200</c:v>
                </c:pt>
                <c:pt idx="4">
                  <c:v>250</c:v>
                </c:pt>
                <c:pt idx="5">
                  <c:v>300</c:v>
                </c:pt>
                <c:pt idx="6">
                  <c:v>350</c:v>
                </c:pt>
                <c:pt idx="7">
                  <c:v>Above</c:v>
                </c:pt>
              </c:strCache>
            </c:strRef>
          </c:cat>
          <c:val>
            <c:numRef>
              <c:f>Histograms!$H$3:$H$10</c:f>
              <c:numCache>
                <c:formatCode>General</c:formatCode>
                <c:ptCount val="8"/>
                <c:pt idx="0">
                  <c:v>23</c:v>
                </c:pt>
                <c:pt idx="1">
                  <c:v>885</c:v>
                </c:pt>
                <c:pt idx="2">
                  <c:v>397</c:v>
                </c:pt>
                <c:pt idx="3">
                  <c:v>100</c:v>
                </c:pt>
                <c:pt idx="4">
                  <c:v>27</c:v>
                </c:pt>
                <c:pt idx="5">
                  <c:v>7</c:v>
                </c:pt>
                <c:pt idx="6">
                  <c:v>1</c:v>
                </c:pt>
                <c:pt idx="7">
                  <c:v>0</c:v>
                </c:pt>
              </c:numCache>
            </c:numRef>
          </c:val>
        </c:ser>
        <c:ser>
          <c:idx val="1"/>
          <c:order val="1"/>
          <c:tx>
            <c:v>Jobs Evenly Split</c:v>
          </c:tx>
          <c:cat>
            <c:strRef>
              <c:f>Histograms!$A$14:$A$21</c:f>
              <c:strCache>
                <c:ptCount val="8"/>
                <c:pt idx="0">
                  <c:v>50</c:v>
                </c:pt>
                <c:pt idx="1">
                  <c:v>100</c:v>
                </c:pt>
                <c:pt idx="2">
                  <c:v>150</c:v>
                </c:pt>
                <c:pt idx="3">
                  <c:v>200</c:v>
                </c:pt>
                <c:pt idx="4">
                  <c:v>250</c:v>
                </c:pt>
                <c:pt idx="5">
                  <c:v>300</c:v>
                </c:pt>
                <c:pt idx="6">
                  <c:v>350</c:v>
                </c:pt>
                <c:pt idx="7">
                  <c:v>Above</c:v>
                </c:pt>
              </c:strCache>
            </c:strRef>
          </c:cat>
          <c:val>
            <c:numRef>
              <c:f>Histograms!$K$3:$K$10</c:f>
              <c:numCache>
                <c:formatCode>General</c:formatCode>
                <c:ptCount val="8"/>
                <c:pt idx="0">
                  <c:v>13</c:v>
                </c:pt>
                <c:pt idx="1">
                  <c:v>745</c:v>
                </c:pt>
                <c:pt idx="2">
                  <c:v>507</c:v>
                </c:pt>
                <c:pt idx="3">
                  <c:v>106</c:v>
                </c:pt>
                <c:pt idx="4">
                  <c:v>14</c:v>
                </c:pt>
                <c:pt idx="5">
                  <c:v>2</c:v>
                </c:pt>
                <c:pt idx="6">
                  <c:v>2</c:v>
                </c:pt>
                <c:pt idx="7">
                  <c:v>0</c:v>
                </c:pt>
              </c:numCache>
            </c:numRef>
          </c:val>
        </c:ser>
        <c:ser>
          <c:idx val="0"/>
          <c:order val="2"/>
          <c:tx>
            <c:v>Free For All</c:v>
          </c:tx>
          <c:cat>
            <c:strRef>
              <c:f>Histograms!$A$14:$A$21</c:f>
              <c:strCache>
                <c:ptCount val="8"/>
                <c:pt idx="0">
                  <c:v>50</c:v>
                </c:pt>
                <c:pt idx="1">
                  <c:v>100</c:v>
                </c:pt>
                <c:pt idx="2">
                  <c:v>150</c:v>
                </c:pt>
                <c:pt idx="3">
                  <c:v>200</c:v>
                </c:pt>
                <c:pt idx="4">
                  <c:v>250</c:v>
                </c:pt>
                <c:pt idx="5">
                  <c:v>300</c:v>
                </c:pt>
                <c:pt idx="6">
                  <c:v>350</c:v>
                </c:pt>
                <c:pt idx="7">
                  <c:v>Above</c:v>
                </c:pt>
              </c:strCache>
            </c:strRef>
          </c:cat>
          <c:val>
            <c:numRef>
              <c:f>Histograms!$N$3:$N$10</c:f>
              <c:numCache>
                <c:formatCode>General</c:formatCode>
                <c:ptCount val="8"/>
                <c:pt idx="0">
                  <c:v>53</c:v>
                </c:pt>
                <c:pt idx="1">
                  <c:v>507</c:v>
                </c:pt>
                <c:pt idx="2">
                  <c:v>430</c:v>
                </c:pt>
                <c:pt idx="3">
                  <c:v>218</c:v>
                </c:pt>
                <c:pt idx="4">
                  <c:v>100</c:v>
                </c:pt>
                <c:pt idx="5">
                  <c:v>48</c:v>
                </c:pt>
                <c:pt idx="6">
                  <c:v>20</c:v>
                </c:pt>
                <c:pt idx="7">
                  <c:v>14</c:v>
                </c:pt>
              </c:numCache>
            </c:numRef>
          </c:val>
        </c:ser>
        <c:axId val="120686848"/>
        <c:axId val="123729408"/>
      </c:barChart>
      <c:catAx>
        <c:axId val="120686848"/>
        <c:scaling>
          <c:orientation val="minMax"/>
        </c:scaling>
        <c:axPos val="l"/>
        <c:title>
          <c:tx>
            <c:rich>
              <a:bodyPr rot="-5400000" vert="horz"/>
              <a:lstStyle/>
              <a:p>
                <a:pPr>
                  <a:defRPr/>
                </a:pPr>
                <a:r>
                  <a:rPr lang="en-US" sz="2000" dirty="0"/>
                  <a:t>Time Slots</a:t>
                </a:r>
              </a:p>
            </c:rich>
          </c:tx>
          <c:layout/>
        </c:title>
        <c:numFmt formatCode="General" sourceLinked="1"/>
        <c:tickLblPos val="nextTo"/>
        <c:crossAx val="123729408"/>
        <c:crosses val="autoZero"/>
        <c:auto val="1"/>
        <c:lblAlgn val="ctr"/>
        <c:lblOffset val="100"/>
      </c:catAx>
      <c:valAx>
        <c:axId val="123729408"/>
        <c:scaling>
          <c:orientation val="minMax"/>
        </c:scaling>
        <c:axPos val="b"/>
        <c:majorGridlines/>
        <c:title>
          <c:tx>
            <c:rich>
              <a:bodyPr/>
              <a:lstStyle/>
              <a:p>
                <a:pPr>
                  <a:defRPr/>
                </a:pPr>
                <a:r>
                  <a:rPr lang="en-US" sz="2000" dirty="0"/>
                  <a:t>Customers</a:t>
                </a:r>
              </a:p>
            </c:rich>
          </c:tx>
          <c:layout/>
        </c:title>
        <c:numFmt formatCode="General" sourceLinked="1"/>
        <c:tickLblPos val="nextTo"/>
        <c:crossAx val="120686848"/>
        <c:crosses val="autoZero"/>
        <c:crossBetween val="between"/>
      </c:valAx>
    </c:plotArea>
    <c:legend>
      <c:legendPos val="r"/>
      <c:layout/>
      <c:txPr>
        <a:bodyPr/>
        <a:lstStyle/>
        <a:p>
          <a:pPr>
            <a:defRPr sz="2000"/>
          </a:pPr>
          <a:endParaRPr lang="en-US"/>
        </a:p>
      </c:txPr>
    </c:legend>
    <c:plotVisOnly val="1"/>
    <c:dispBlanksAs val="gap"/>
  </c:chart>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6D5CE4-86D8-4664-9A20-DC92DA18EE08}" type="doc">
      <dgm:prSet loTypeId="urn:microsoft.com/office/officeart/2005/8/layout/cycle5" loCatId="cycle" qsTypeId="urn:microsoft.com/office/officeart/2005/8/quickstyle/simple3" qsCatId="simple" csTypeId="urn:microsoft.com/office/officeart/2005/8/colors/accent1_2" csCatId="accent1" phldr="1"/>
      <dgm:spPr/>
      <dgm:t>
        <a:bodyPr/>
        <a:lstStyle/>
        <a:p>
          <a:endParaRPr lang="en-US"/>
        </a:p>
      </dgm:t>
    </dgm:pt>
    <dgm:pt modelId="{2EBE1526-034E-4846-BA5B-7E67FD940F40}">
      <dgm:prSet phldrT="[Text]"/>
      <dgm:spPr/>
      <dgm:t>
        <a:bodyPr/>
        <a:lstStyle/>
        <a:p>
          <a:r>
            <a:rPr lang="en-US" dirty="0" smtClean="0"/>
            <a:t>Customer Arrives</a:t>
          </a:r>
          <a:endParaRPr lang="en-US" dirty="0"/>
        </a:p>
      </dgm:t>
    </dgm:pt>
    <dgm:pt modelId="{558FE27A-589D-45FA-AA6E-816B18699CEB}" type="parTrans" cxnId="{41E1E77E-F043-4DBD-AFBE-EB48784C3D3D}">
      <dgm:prSet/>
      <dgm:spPr/>
      <dgm:t>
        <a:bodyPr/>
        <a:lstStyle/>
        <a:p>
          <a:endParaRPr lang="en-US"/>
        </a:p>
      </dgm:t>
    </dgm:pt>
    <dgm:pt modelId="{EFCA5423-9B82-419C-9560-4478FC8BAA06}" type="sibTrans" cxnId="{41E1E77E-F043-4DBD-AFBE-EB48784C3D3D}">
      <dgm:prSet/>
      <dgm:spPr/>
      <dgm:t>
        <a:bodyPr/>
        <a:lstStyle/>
        <a:p>
          <a:endParaRPr lang="en-US"/>
        </a:p>
      </dgm:t>
    </dgm:pt>
    <dgm:pt modelId="{4AA12DA5-20BB-44FB-966A-ED64A8FDC723}">
      <dgm:prSet phldrT="[Text]"/>
      <dgm:spPr/>
      <dgm:t>
        <a:bodyPr/>
        <a:lstStyle/>
        <a:p>
          <a:r>
            <a:rPr lang="en-US" dirty="0" smtClean="0"/>
            <a:t>Command Center chooses Robot Waiter</a:t>
          </a:r>
          <a:endParaRPr lang="en-US" dirty="0"/>
        </a:p>
      </dgm:t>
    </dgm:pt>
    <dgm:pt modelId="{1BA64373-1244-4343-AF96-187B5FB4BCF4}" type="parTrans" cxnId="{264287FB-723D-42A6-AEBD-F6231388F8B8}">
      <dgm:prSet/>
      <dgm:spPr/>
      <dgm:t>
        <a:bodyPr/>
        <a:lstStyle/>
        <a:p>
          <a:endParaRPr lang="en-US"/>
        </a:p>
      </dgm:t>
    </dgm:pt>
    <dgm:pt modelId="{7C389107-6123-41DD-ABD8-3853D285C045}" type="sibTrans" cxnId="{264287FB-723D-42A6-AEBD-F6231388F8B8}">
      <dgm:prSet/>
      <dgm:spPr/>
      <dgm:t>
        <a:bodyPr/>
        <a:lstStyle/>
        <a:p>
          <a:endParaRPr lang="en-US"/>
        </a:p>
      </dgm:t>
    </dgm:pt>
    <dgm:pt modelId="{DFDACCFF-42CC-4B9B-8D93-6006CBD8456B}">
      <dgm:prSet phldrT="[Text]"/>
      <dgm:spPr/>
      <dgm:t>
        <a:bodyPr/>
        <a:lstStyle/>
        <a:p>
          <a:r>
            <a:rPr lang="en-US" dirty="0" smtClean="0"/>
            <a:t>Waiter goes to customer and asks for order</a:t>
          </a:r>
          <a:endParaRPr lang="en-US" dirty="0"/>
        </a:p>
      </dgm:t>
    </dgm:pt>
    <dgm:pt modelId="{4E7C24F4-A9F5-4B43-92B7-FB0F7B0F8248}" type="parTrans" cxnId="{57491815-AFA0-4A87-9628-EFCBCEEDFEDF}">
      <dgm:prSet/>
      <dgm:spPr/>
      <dgm:t>
        <a:bodyPr/>
        <a:lstStyle/>
        <a:p>
          <a:endParaRPr lang="en-US"/>
        </a:p>
      </dgm:t>
    </dgm:pt>
    <dgm:pt modelId="{FD442C12-20BF-4F71-9045-341C950E77ED}" type="sibTrans" cxnId="{57491815-AFA0-4A87-9628-EFCBCEEDFEDF}">
      <dgm:prSet/>
      <dgm:spPr/>
      <dgm:t>
        <a:bodyPr/>
        <a:lstStyle/>
        <a:p>
          <a:endParaRPr lang="en-US"/>
        </a:p>
      </dgm:t>
    </dgm:pt>
    <dgm:pt modelId="{1577B942-6ECA-4880-9B51-4038D7D84263}">
      <dgm:prSet phldrT="[Text]"/>
      <dgm:spPr/>
      <dgm:t>
        <a:bodyPr/>
        <a:lstStyle/>
        <a:p>
          <a:r>
            <a:rPr lang="en-US" dirty="0" smtClean="0"/>
            <a:t>Chef gets order and starts cooking food</a:t>
          </a:r>
          <a:endParaRPr lang="en-US" dirty="0"/>
        </a:p>
      </dgm:t>
    </dgm:pt>
    <dgm:pt modelId="{C0D02308-FD23-433B-9EBC-109862AF9F79}" type="parTrans" cxnId="{A9383A7A-D771-4306-99FC-7D7FA81E5B9F}">
      <dgm:prSet/>
      <dgm:spPr/>
      <dgm:t>
        <a:bodyPr/>
        <a:lstStyle/>
        <a:p>
          <a:endParaRPr lang="en-US"/>
        </a:p>
      </dgm:t>
    </dgm:pt>
    <dgm:pt modelId="{5168574B-868E-44A6-B6E1-0126FBA50935}" type="sibTrans" cxnId="{A9383A7A-D771-4306-99FC-7D7FA81E5B9F}">
      <dgm:prSet/>
      <dgm:spPr/>
      <dgm:t>
        <a:bodyPr/>
        <a:lstStyle/>
        <a:p>
          <a:endParaRPr lang="en-US"/>
        </a:p>
      </dgm:t>
    </dgm:pt>
    <dgm:pt modelId="{6A946480-B202-4C83-907D-1E7D463DB7FE}">
      <dgm:prSet phldrT="[Text]"/>
      <dgm:spPr/>
      <dgm:t>
        <a:bodyPr/>
        <a:lstStyle/>
        <a:p>
          <a:r>
            <a:rPr lang="en-US" dirty="0" smtClean="0"/>
            <a:t>Command Center chooses Robot Server for order</a:t>
          </a:r>
          <a:endParaRPr lang="en-US" dirty="0"/>
        </a:p>
      </dgm:t>
    </dgm:pt>
    <dgm:pt modelId="{916AA518-F6E0-4CF4-AD04-E020B40F24A4}" type="parTrans" cxnId="{9852A694-E846-48C9-9969-F14E18393BD0}">
      <dgm:prSet/>
      <dgm:spPr/>
      <dgm:t>
        <a:bodyPr/>
        <a:lstStyle/>
        <a:p>
          <a:endParaRPr lang="en-US"/>
        </a:p>
      </dgm:t>
    </dgm:pt>
    <dgm:pt modelId="{842EDCCB-4B10-4649-AFEE-FBA98B9B21BC}" type="sibTrans" cxnId="{9852A694-E846-48C9-9969-F14E18393BD0}">
      <dgm:prSet/>
      <dgm:spPr/>
      <dgm:t>
        <a:bodyPr/>
        <a:lstStyle/>
        <a:p>
          <a:endParaRPr lang="en-US"/>
        </a:p>
      </dgm:t>
    </dgm:pt>
    <dgm:pt modelId="{EA98387A-89AA-43AF-8DB5-16E3A11849D7}">
      <dgm:prSet/>
      <dgm:spPr/>
      <dgm:t>
        <a:bodyPr/>
        <a:lstStyle/>
        <a:p>
          <a:r>
            <a:rPr lang="en-US" dirty="0" smtClean="0"/>
            <a:t>Robot Server receives food from robot arm</a:t>
          </a:r>
          <a:endParaRPr lang="en-US" dirty="0"/>
        </a:p>
      </dgm:t>
    </dgm:pt>
    <dgm:pt modelId="{81E2769A-C23B-476B-9E64-192BD49BBEB7}" type="parTrans" cxnId="{F4894CFA-D545-4B6A-98C6-C94BF44587CA}">
      <dgm:prSet/>
      <dgm:spPr/>
      <dgm:t>
        <a:bodyPr/>
        <a:lstStyle/>
        <a:p>
          <a:endParaRPr lang="en-US"/>
        </a:p>
      </dgm:t>
    </dgm:pt>
    <dgm:pt modelId="{69DF6F6F-4636-4FAB-B22A-52FB336A356B}" type="sibTrans" cxnId="{F4894CFA-D545-4B6A-98C6-C94BF44587CA}">
      <dgm:prSet/>
      <dgm:spPr/>
      <dgm:t>
        <a:bodyPr/>
        <a:lstStyle/>
        <a:p>
          <a:endParaRPr lang="en-US"/>
        </a:p>
      </dgm:t>
    </dgm:pt>
    <dgm:pt modelId="{4DE6D936-E174-4051-B1D8-1BDDF24DB5F8}">
      <dgm:prSet/>
      <dgm:spPr/>
      <dgm:t>
        <a:bodyPr/>
        <a:lstStyle/>
        <a:p>
          <a:r>
            <a:rPr lang="en-US" dirty="0" smtClean="0"/>
            <a:t>Robot Server delivers food</a:t>
          </a:r>
          <a:endParaRPr lang="en-US" dirty="0"/>
        </a:p>
      </dgm:t>
    </dgm:pt>
    <dgm:pt modelId="{C9F1BA76-0055-4B26-A0A4-7EA152022C36}" type="parTrans" cxnId="{B9876142-B23B-4347-A968-842F8114BD52}">
      <dgm:prSet/>
      <dgm:spPr/>
      <dgm:t>
        <a:bodyPr/>
        <a:lstStyle/>
        <a:p>
          <a:endParaRPr lang="en-US"/>
        </a:p>
      </dgm:t>
    </dgm:pt>
    <dgm:pt modelId="{E70761AC-F5FD-4E3F-B9B3-570C3DB3E6F1}" type="sibTrans" cxnId="{B9876142-B23B-4347-A968-842F8114BD52}">
      <dgm:prSet/>
      <dgm:spPr/>
      <dgm:t>
        <a:bodyPr/>
        <a:lstStyle/>
        <a:p>
          <a:endParaRPr lang="en-US"/>
        </a:p>
      </dgm:t>
    </dgm:pt>
    <dgm:pt modelId="{28B43E1A-3839-4C4D-8F80-935F2F9719D0}">
      <dgm:prSet/>
      <dgm:spPr/>
      <dgm:t>
        <a:bodyPr/>
        <a:lstStyle/>
        <a:p>
          <a:r>
            <a:rPr lang="en-US" dirty="0" smtClean="0"/>
            <a:t>Customers leaves</a:t>
          </a:r>
          <a:endParaRPr lang="en-US" dirty="0"/>
        </a:p>
      </dgm:t>
    </dgm:pt>
    <dgm:pt modelId="{D75DE74E-DE2F-4A09-8BAA-DFFBB782FE12}" type="parTrans" cxnId="{1449721F-321E-4D2E-913D-8F348FF33FA7}">
      <dgm:prSet/>
      <dgm:spPr/>
      <dgm:t>
        <a:bodyPr/>
        <a:lstStyle/>
        <a:p>
          <a:endParaRPr lang="en-US"/>
        </a:p>
      </dgm:t>
    </dgm:pt>
    <dgm:pt modelId="{3E2957FF-C442-4087-8D6B-F5C91D7FDAD9}" type="sibTrans" cxnId="{1449721F-321E-4D2E-913D-8F348FF33FA7}">
      <dgm:prSet/>
      <dgm:spPr/>
      <dgm:t>
        <a:bodyPr/>
        <a:lstStyle/>
        <a:p>
          <a:endParaRPr lang="en-US"/>
        </a:p>
      </dgm:t>
    </dgm:pt>
    <dgm:pt modelId="{4E743305-1674-4BDB-9931-68209537AA53}" type="pres">
      <dgm:prSet presAssocID="{9C6D5CE4-86D8-4664-9A20-DC92DA18EE08}" presName="cycle" presStyleCnt="0">
        <dgm:presLayoutVars>
          <dgm:dir/>
          <dgm:resizeHandles val="exact"/>
        </dgm:presLayoutVars>
      </dgm:prSet>
      <dgm:spPr/>
      <dgm:t>
        <a:bodyPr/>
        <a:lstStyle/>
        <a:p>
          <a:endParaRPr lang="en-US"/>
        </a:p>
      </dgm:t>
    </dgm:pt>
    <dgm:pt modelId="{2E3E1793-7BCD-4E05-8DEB-C949BC343643}" type="pres">
      <dgm:prSet presAssocID="{2EBE1526-034E-4846-BA5B-7E67FD940F40}" presName="node" presStyleLbl="node1" presStyleIdx="0" presStyleCnt="8">
        <dgm:presLayoutVars>
          <dgm:bulletEnabled val="1"/>
        </dgm:presLayoutVars>
      </dgm:prSet>
      <dgm:spPr/>
      <dgm:t>
        <a:bodyPr/>
        <a:lstStyle/>
        <a:p>
          <a:endParaRPr lang="en-US"/>
        </a:p>
      </dgm:t>
    </dgm:pt>
    <dgm:pt modelId="{839FB470-B514-47D8-A87D-90971D435E82}" type="pres">
      <dgm:prSet presAssocID="{2EBE1526-034E-4846-BA5B-7E67FD940F40}" presName="spNode" presStyleCnt="0"/>
      <dgm:spPr/>
    </dgm:pt>
    <dgm:pt modelId="{D9A75A5C-A763-48CB-9D34-226AE0D7AFDA}" type="pres">
      <dgm:prSet presAssocID="{EFCA5423-9B82-419C-9560-4478FC8BAA06}" presName="sibTrans" presStyleLbl="sibTrans1D1" presStyleIdx="0" presStyleCnt="8"/>
      <dgm:spPr/>
      <dgm:t>
        <a:bodyPr/>
        <a:lstStyle/>
        <a:p>
          <a:endParaRPr lang="en-US"/>
        </a:p>
      </dgm:t>
    </dgm:pt>
    <dgm:pt modelId="{3E08DC01-4D3A-4D19-B9F8-0C1143F8B68A}" type="pres">
      <dgm:prSet presAssocID="{4AA12DA5-20BB-44FB-966A-ED64A8FDC723}" presName="node" presStyleLbl="node1" presStyleIdx="1" presStyleCnt="8">
        <dgm:presLayoutVars>
          <dgm:bulletEnabled val="1"/>
        </dgm:presLayoutVars>
      </dgm:prSet>
      <dgm:spPr/>
      <dgm:t>
        <a:bodyPr/>
        <a:lstStyle/>
        <a:p>
          <a:endParaRPr lang="en-US"/>
        </a:p>
      </dgm:t>
    </dgm:pt>
    <dgm:pt modelId="{C3621CF4-F390-4C55-9F37-5C0D95D6C2E3}" type="pres">
      <dgm:prSet presAssocID="{4AA12DA5-20BB-44FB-966A-ED64A8FDC723}" presName="spNode" presStyleCnt="0"/>
      <dgm:spPr/>
    </dgm:pt>
    <dgm:pt modelId="{CDF45B74-43D1-4864-8587-D1FAAB443F2E}" type="pres">
      <dgm:prSet presAssocID="{7C389107-6123-41DD-ABD8-3853D285C045}" presName="sibTrans" presStyleLbl="sibTrans1D1" presStyleIdx="1" presStyleCnt="8"/>
      <dgm:spPr/>
      <dgm:t>
        <a:bodyPr/>
        <a:lstStyle/>
        <a:p>
          <a:endParaRPr lang="en-US"/>
        </a:p>
      </dgm:t>
    </dgm:pt>
    <dgm:pt modelId="{78D7A4A0-C52A-4593-ADC7-373B3AA24A05}" type="pres">
      <dgm:prSet presAssocID="{DFDACCFF-42CC-4B9B-8D93-6006CBD8456B}" presName="node" presStyleLbl="node1" presStyleIdx="2" presStyleCnt="8">
        <dgm:presLayoutVars>
          <dgm:bulletEnabled val="1"/>
        </dgm:presLayoutVars>
      </dgm:prSet>
      <dgm:spPr/>
      <dgm:t>
        <a:bodyPr/>
        <a:lstStyle/>
        <a:p>
          <a:endParaRPr lang="en-US"/>
        </a:p>
      </dgm:t>
    </dgm:pt>
    <dgm:pt modelId="{979AE414-EBA2-420F-A943-70FF41A5A6A7}" type="pres">
      <dgm:prSet presAssocID="{DFDACCFF-42CC-4B9B-8D93-6006CBD8456B}" presName="spNode" presStyleCnt="0"/>
      <dgm:spPr/>
    </dgm:pt>
    <dgm:pt modelId="{242F59CC-6117-43D5-8FE7-7065192DA727}" type="pres">
      <dgm:prSet presAssocID="{FD442C12-20BF-4F71-9045-341C950E77ED}" presName="sibTrans" presStyleLbl="sibTrans1D1" presStyleIdx="2" presStyleCnt="8"/>
      <dgm:spPr/>
      <dgm:t>
        <a:bodyPr/>
        <a:lstStyle/>
        <a:p>
          <a:endParaRPr lang="en-US"/>
        </a:p>
      </dgm:t>
    </dgm:pt>
    <dgm:pt modelId="{3386A11E-F2B4-4DCD-B506-A33E427E71A9}" type="pres">
      <dgm:prSet presAssocID="{1577B942-6ECA-4880-9B51-4038D7D84263}" presName="node" presStyleLbl="node1" presStyleIdx="3" presStyleCnt="8">
        <dgm:presLayoutVars>
          <dgm:bulletEnabled val="1"/>
        </dgm:presLayoutVars>
      </dgm:prSet>
      <dgm:spPr/>
      <dgm:t>
        <a:bodyPr/>
        <a:lstStyle/>
        <a:p>
          <a:endParaRPr lang="en-US"/>
        </a:p>
      </dgm:t>
    </dgm:pt>
    <dgm:pt modelId="{C189638D-4CF8-4201-812C-D59834B1F674}" type="pres">
      <dgm:prSet presAssocID="{1577B942-6ECA-4880-9B51-4038D7D84263}" presName="spNode" presStyleCnt="0"/>
      <dgm:spPr/>
    </dgm:pt>
    <dgm:pt modelId="{6222376B-A611-4BFF-A62F-963433A3CF5A}" type="pres">
      <dgm:prSet presAssocID="{5168574B-868E-44A6-B6E1-0126FBA50935}" presName="sibTrans" presStyleLbl="sibTrans1D1" presStyleIdx="3" presStyleCnt="8"/>
      <dgm:spPr/>
      <dgm:t>
        <a:bodyPr/>
        <a:lstStyle/>
        <a:p>
          <a:endParaRPr lang="en-US"/>
        </a:p>
      </dgm:t>
    </dgm:pt>
    <dgm:pt modelId="{89857E5E-069A-437F-A4AD-A43E3AAD499C}" type="pres">
      <dgm:prSet presAssocID="{6A946480-B202-4C83-907D-1E7D463DB7FE}" presName="node" presStyleLbl="node1" presStyleIdx="4" presStyleCnt="8" custRadScaleRad="95864">
        <dgm:presLayoutVars>
          <dgm:bulletEnabled val="1"/>
        </dgm:presLayoutVars>
      </dgm:prSet>
      <dgm:spPr/>
      <dgm:t>
        <a:bodyPr/>
        <a:lstStyle/>
        <a:p>
          <a:endParaRPr lang="en-US"/>
        </a:p>
      </dgm:t>
    </dgm:pt>
    <dgm:pt modelId="{F41214A8-780A-4011-A183-3F2719B52D59}" type="pres">
      <dgm:prSet presAssocID="{6A946480-B202-4C83-907D-1E7D463DB7FE}" presName="spNode" presStyleCnt="0"/>
      <dgm:spPr/>
    </dgm:pt>
    <dgm:pt modelId="{5C7EE4B1-4898-4B7C-9DE1-A0EC78F54EDE}" type="pres">
      <dgm:prSet presAssocID="{842EDCCB-4B10-4649-AFEE-FBA98B9B21BC}" presName="sibTrans" presStyleLbl="sibTrans1D1" presStyleIdx="4" presStyleCnt="8"/>
      <dgm:spPr/>
      <dgm:t>
        <a:bodyPr/>
        <a:lstStyle/>
        <a:p>
          <a:endParaRPr lang="en-US"/>
        </a:p>
      </dgm:t>
    </dgm:pt>
    <dgm:pt modelId="{297F8660-F777-4497-8254-50A29AA0497B}" type="pres">
      <dgm:prSet presAssocID="{EA98387A-89AA-43AF-8DB5-16E3A11849D7}" presName="node" presStyleLbl="node1" presStyleIdx="5" presStyleCnt="8">
        <dgm:presLayoutVars>
          <dgm:bulletEnabled val="1"/>
        </dgm:presLayoutVars>
      </dgm:prSet>
      <dgm:spPr/>
      <dgm:t>
        <a:bodyPr/>
        <a:lstStyle/>
        <a:p>
          <a:endParaRPr lang="en-US"/>
        </a:p>
      </dgm:t>
    </dgm:pt>
    <dgm:pt modelId="{3B7208F7-BCFE-4861-BB38-7FFCD836153E}" type="pres">
      <dgm:prSet presAssocID="{EA98387A-89AA-43AF-8DB5-16E3A11849D7}" presName="spNode" presStyleCnt="0"/>
      <dgm:spPr/>
    </dgm:pt>
    <dgm:pt modelId="{5F10BEA9-A78E-43DB-B73B-503C391A832F}" type="pres">
      <dgm:prSet presAssocID="{69DF6F6F-4636-4FAB-B22A-52FB336A356B}" presName="sibTrans" presStyleLbl="sibTrans1D1" presStyleIdx="5" presStyleCnt="8"/>
      <dgm:spPr/>
      <dgm:t>
        <a:bodyPr/>
        <a:lstStyle/>
        <a:p>
          <a:endParaRPr lang="en-US"/>
        </a:p>
      </dgm:t>
    </dgm:pt>
    <dgm:pt modelId="{6B80934C-B27F-4DB7-ADE5-C1F560483D98}" type="pres">
      <dgm:prSet presAssocID="{4DE6D936-E174-4051-B1D8-1BDDF24DB5F8}" presName="node" presStyleLbl="node1" presStyleIdx="6" presStyleCnt="8">
        <dgm:presLayoutVars>
          <dgm:bulletEnabled val="1"/>
        </dgm:presLayoutVars>
      </dgm:prSet>
      <dgm:spPr/>
      <dgm:t>
        <a:bodyPr/>
        <a:lstStyle/>
        <a:p>
          <a:endParaRPr lang="en-US"/>
        </a:p>
      </dgm:t>
    </dgm:pt>
    <dgm:pt modelId="{B257F50F-CEB9-4F91-AC4B-158F7166E0F6}" type="pres">
      <dgm:prSet presAssocID="{4DE6D936-E174-4051-B1D8-1BDDF24DB5F8}" presName="spNode" presStyleCnt="0"/>
      <dgm:spPr/>
    </dgm:pt>
    <dgm:pt modelId="{1BF5A066-6D81-43E7-9526-E4A444BFC176}" type="pres">
      <dgm:prSet presAssocID="{E70761AC-F5FD-4E3F-B9B3-570C3DB3E6F1}" presName="sibTrans" presStyleLbl="sibTrans1D1" presStyleIdx="6" presStyleCnt="8"/>
      <dgm:spPr/>
      <dgm:t>
        <a:bodyPr/>
        <a:lstStyle/>
        <a:p>
          <a:endParaRPr lang="en-US"/>
        </a:p>
      </dgm:t>
    </dgm:pt>
    <dgm:pt modelId="{BD598EA8-E28E-4209-94DF-EB5A37FA7F79}" type="pres">
      <dgm:prSet presAssocID="{28B43E1A-3839-4C4D-8F80-935F2F9719D0}" presName="node" presStyleLbl="node1" presStyleIdx="7" presStyleCnt="8">
        <dgm:presLayoutVars>
          <dgm:bulletEnabled val="1"/>
        </dgm:presLayoutVars>
      </dgm:prSet>
      <dgm:spPr/>
      <dgm:t>
        <a:bodyPr/>
        <a:lstStyle/>
        <a:p>
          <a:endParaRPr lang="en-US"/>
        </a:p>
      </dgm:t>
    </dgm:pt>
    <dgm:pt modelId="{8915B1D0-6E79-4F6F-836C-C7203019D3EF}" type="pres">
      <dgm:prSet presAssocID="{28B43E1A-3839-4C4D-8F80-935F2F9719D0}" presName="spNode" presStyleCnt="0"/>
      <dgm:spPr/>
    </dgm:pt>
    <dgm:pt modelId="{DB534CCA-AE08-4581-ACCD-A09DBD19921E}" type="pres">
      <dgm:prSet presAssocID="{3E2957FF-C442-4087-8D6B-F5C91D7FDAD9}" presName="sibTrans" presStyleLbl="sibTrans1D1" presStyleIdx="7" presStyleCnt="8"/>
      <dgm:spPr/>
      <dgm:t>
        <a:bodyPr/>
        <a:lstStyle/>
        <a:p>
          <a:endParaRPr lang="en-US"/>
        </a:p>
      </dgm:t>
    </dgm:pt>
  </dgm:ptLst>
  <dgm:cxnLst>
    <dgm:cxn modelId="{B9876142-B23B-4347-A968-842F8114BD52}" srcId="{9C6D5CE4-86D8-4664-9A20-DC92DA18EE08}" destId="{4DE6D936-E174-4051-B1D8-1BDDF24DB5F8}" srcOrd="6" destOrd="0" parTransId="{C9F1BA76-0055-4B26-A0A4-7EA152022C36}" sibTransId="{E70761AC-F5FD-4E3F-B9B3-570C3DB3E6F1}"/>
    <dgm:cxn modelId="{57491815-AFA0-4A87-9628-EFCBCEEDFEDF}" srcId="{9C6D5CE4-86D8-4664-9A20-DC92DA18EE08}" destId="{DFDACCFF-42CC-4B9B-8D93-6006CBD8456B}" srcOrd="2" destOrd="0" parTransId="{4E7C24F4-A9F5-4B43-92B7-FB0F7B0F8248}" sibTransId="{FD442C12-20BF-4F71-9045-341C950E77ED}"/>
    <dgm:cxn modelId="{264287FB-723D-42A6-AEBD-F6231388F8B8}" srcId="{9C6D5CE4-86D8-4664-9A20-DC92DA18EE08}" destId="{4AA12DA5-20BB-44FB-966A-ED64A8FDC723}" srcOrd="1" destOrd="0" parTransId="{1BA64373-1244-4343-AF96-187B5FB4BCF4}" sibTransId="{7C389107-6123-41DD-ABD8-3853D285C045}"/>
    <dgm:cxn modelId="{CB6D9968-05A6-4AC1-83CB-94D4DDF2D426}" type="presOf" srcId="{4AA12DA5-20BB-44FB-966A-ED64A8FDC723}" destId="{3E08DC01-4D3A-4D19-B9F8-0C1143F8B68A}" srcOrd="0" destOrd="0" presId="urn:microsoft.com/office/officeart/2005/8/layout/cycle5"/>
    <dgm:cxn modelId="{1F38BCFE-0D44-4AF3-A144-FB4842AF5D9A}" type="presOf" srcId="{2EBE1526-034E-4846-BA5B-7E67FD940F40}" destId="{2E3E1793-7BCD-4E05-8DEB-C949BC343643}" srcOrd="0" destOrd="0" presId="urn:microsoft.com/office/officeart/2005/8/layout/cycle5"/>
    <dgm:cxn modelId="{77D95732-6FCD-4B5B-A73D-AED6F4D3652A}" type="presOf" srcId="{EA98387A-89AA-43AF-8DB5-16E3A11849D7}" destId="{297F8660-F777-4497-8254-50A29AA0497B}" srcOrd="0" destOrd="0" presId="urn:microsoft.com/office/officeart/2005/8/layout/cycle5"/>
    <dgm:cxn modelId="{7FE3ADC0-C8CD-4C32-BAAB-863278ECE473}" type="presOf" srcId="{6A946480-B202-4C83-907D-1E7D463DB7FE}" destId="{89857E5E-069A-437F-A4AD-A43E3AAD499C}" srcOrd="0" destOrd="0" presId="urn:microsoft.com/office/officeart/2005/8/layout/cycle5"/>
    <dgm:cxn modelId="{72B7C9E2-959C-4B38-BEBF-0C11BC82F9E5}" type="presOf" srcId="{5168574B-868E-44A6-B6E1-0126FBA50935}" destId="{6222376B-A611-4BFF-A62F-963433A3CF5A}" srcOrd="0" destOrd="0" presId="urn:microsoft.com/office/officeart/2005/8/layout/cycle5"/>
    <dgm:cxn modelId="{FD45E8E3-F0E3-454F-AF89-0EAA72541B3A}" type="presOf" srcId="{842EDCCB-4B10-4649-AFEE-FBA98B9B21BC}" destId="{5C7EE4B1-4898-4B7C-9DE1-A0EC78F54EDE}" srcOrd="0" destOrd="0" presId="urn:microsoft.com/office/officeart/2005/8/layout/cycle5"/>
    <dgm:cxn modelId="{41E1E77E-F043-4DBD-AFBE-EB48784C3D3D}" srcId="{9C6D5CE4-86D8-4664-9A20-DC92DA18EE08}" destId="{2EBE1526-034E-4846-BA5B-7E67FD940F40}" srcOrd="0" destOrd="0" parTransId="{558FE27A-589D-45FA-AA6E-816B18699CEB}" sibTransId="{EFCA5423-9B82-419C-9560-4478FC8BAA06}"/>
    <dgm:cxn modelId="{AFE96741-B3BD-46A7-937A-FF77E0D85716}" type="presOf" srcId="{FD442C12-20BF-4F71-9045-341C950E77ED}" destId="{242F59CC-6117-43D5-8FE7-7065192DA727}" srcOrd="0" destOrd="0" presId="urn:microsoft.com/office/officeart/2005/8/layout/cycle5"/>
    <dgm:cxn modelId="{F4894CFA-D545-4B6A-98C6-C94BF44587CA}" srcId="{9C6D5CE4-86D8-4664-9A20-DC92DA18EE08}" destId="{EA98387A-89AA-43AF-8DB5-16E3A11849D7}" srcOrd="5" destOrd="0" parTransId="{81E2769A-C23B-476B-9E64-192BD49BBEB7}" sibTransId="{69DF6F6F-4636-4FAB-B22A-52FB336A356B}"/>
    <dgm:cxn modelId="{78BE3338-D950-4E82-8551-2A76F2C486D1}" type="presOf" srcId="{4DE6D936-E174-4051-B1D8-1BDDF24DB5F8}" destId="{6B80934C-B27F-4DB7-ADE5-C1F560483D98}" srcOrd="0" destOrd="0" presId="urn:microsoft.com/office/officeart/2005/8/layout/cycle5"/>
    <dgm:cxn modelId="{BE3096D7-EDD6-4C0F-9964-624DC8672762}" type="presOf" srcId="{7C389107-6123-41DD-ABD8-3853D285C045}" destId="{CDF45B74-43D1-4864-8587-D1FAAB443F2E}" srcOrd="0" destOrd="0" presId="urn:microsoft.com/office/officeart/2005/8/layout/cycle5"/>
    <dgm:cxn modelId="{A9383A7A-D771-4306-99FC-7D7FA81E5B9F}" srcId="{9C6D5CE4-86D8-4664-9A20-DC92DA18EE08}" destId="{1577B942-6ECA-4880-9B51-4038D7D84263}" srcOrd="3" destOrd="0" parTransId="{C0D02308-FD23-433B-9EBC-109862AF9F79}" sibTransId="{5168574B-868E-44A6-B6E1-0126FBA50935}"/>
    <dgm:cxn modelId="{1430A7A4-244D-4FB9-87B9-FBA75682A60E}" type="presOf" srcId="{E70761AC-F5FD-4E3F-B9B3-570C3DB3E6F1}" destId="{1BF5A066-6D81-43E7-9526-E4A444BFC176}" srcOrd="0" destOrd="0" presId="urn:microsoft.com/office/officeart/2005/8/layout/cycle5"/>
    <dgm:cxn modelId="{1F896BBD-78A0-44F1-AF75-3B496C8B267F}" type="presOf" srcId="{3E2957FF-C442-4087-8D6B-F5C91D7FDAD9}" destId="{DB534CCA-AE08-4581-ACCD-A09DBD19921E}" srcOrd="0" destOrd="0" presId="urn:microsoft.com/office/officeart/2005/8/layout/cycle5"/>
    <dgm:cxn modelId="{08A35419-645A-491D-B5F4-22E1A015C7DF}" type="presOf" srcId="{28B43E1A-3839-4C4D-8F80-935F2F9719D0}" destId="{BD598EA8-E28E-4209-94DF-EB5A37FA7F79}" srcOrd="0" destOrd="0" presId="urn:microsoft.com/office/officeart/2005/8/layout/cycle5"/>
    <dgm:cxn modelId="{E9F461CC-30C9-488E-A233-E5461DA84F52}" type="presOf" srcId="{1577B942-6ECA-4880-9B51-4038D7D84263}" destId="{3386A11E-F2B4-4DCD-B506-A33E427E71A9}" srcOrd="0" destOrd="0" presId="urn:microsoft.com/office/officeart/2005/8/layout/cycle5"/>
    <dgm:cxn modelId="{4ED7FA45-F1A1-41B8-B1CA-07F2BC6A2149}" type="presOf" srcId="{9C6D5CE4-86D8-4664-9A20-DC92DA18EE08}" destId="{4E743305-1674-4BDB-9931-68209537AA53}" srcOrd="0" destOrd="0" presId="urn:microsoft.com/office/officeart/2005/8/layout/cycle5"/>
    <dgm:cxn modelId="{61A29AE2-48D8-428E-85E2-BED76048C137}" type="presOf" srcId="{DFDACCFF-42CC-4B9B-8D93-6006CBD8456B}" destId="{78D7A4A0-C52A-4593-ADC7-373B3AA24A05}" srcOrd="0" destOrd="0" presId="urn:microsoft.com/office/officeart/2005/8/layout/cycle5"/>
    <dgm:cxn modelId="{9852A694-E846-48C9-9969-F14E18393BD0}" srcId="{9C6D5CE4-86D8-4664-9A20-DC92DA18EE08}" destId="{6A946480-B202-4C83-907D-1E7D463DB7FE}" srcOrd="4" destOrd="0" parTransId="{916AA518-F6E0-4CF4-AD04-E020B40F24A4}" sibTransId="{842EDCCB-4B10-4649-AFEE-FBA98B9B21BC}"/>
    <dgm:cxn modelId="{FA0A59D8-DD9A-4CCD-8C7B-28CC0C5576C0}" type="presOf" srcId="{69DF6F6F-4636-4FAB-B22A-52FB336A356B}" destId="{5F10BEA9-A78E-43DB-B73B-503C391A832F}" srcOrd="0" destOrd="0" presId="urn:microsoft.com/office/officeart/2005/8/layout/cycle5"/>
    <dgm:cxn modelId="{1449721F-321E-4D2E-913D-8F348FF33FA7}" srcId="{9C6D5CE4-86D8-4664-9A20-DC92DA18EE08}" destId="{28B43E1A-3839-4C4D-8F80-935F2F9719D0}" srcOrd="7" destOrd="0" parTransId="{D75DE74E-DE2F-4A09-8BAA-DFFBB782FE12}" sibTransId="{3E2957FF-C442-4087-8D6B-F5C91D7FDAD9}"/>
    <dgm:cxn modelId="{EC1A368D-29B5-40E1-914E-DDF9A66808FC}" type="presOf" srcId="{EFCA5423-9B82-419C-9560-4478FC8BAA06}" destId="{D9A75A5C-A763-48CB-9D34-226AE0D7AFDA}" srcOrd="0" destOrd="0" presId="urn:microsoft.com/office/officeart/2005/8/layout/cycle5"/>
    <dgm:cxn modelId="{108A734A-FC57-42C1-921A-50AFCAC081B3}" type="presParOf" srcId="{4E743305-1674-4BDB-9931-68209537AA53}" destId="{2E3E1793-7BCD-4E05-8DEB-C949BC343643}" srcOrd="0" destOrd="0" presId="urn:microsoft.com/office/officeart/2005/8/layout/cycle5"/>
    <dgm:cxn modelId="{B25FC01B-6856-452D-9413-E939C33C877E}" type="presParOf" srcId="{4E743305-1674-4BDB-9931-68209537AA53}" destId="{839FB470-B514-47D8-A87D-90971D435E82}" srcOrd="1" destOrd="0" presId="urn:microsoft.com/office/officeart/2005/8/layout/cycle5"/>
    <dgm:cxn modelId="{8776D728-6048-4A1C-AC77-A7FF211C702E}" type="presParOf" srcId="{4E743305-1674-4BDB-9931-68209537AA53}" destId="{D9A75A5C-A763-48CB-9D34-226AE0D7AFDA}" srcOrd="2" destOrd="0" presId="urn:microsoft.com/office/officeart/2005/8/layout/cycle5"/>
    <dgm:cxn modelId="{FE194713-B749-4DCE-A5DC-6CCA143059A2}" type="presParOf" srcId="{4E743305-1674-4BDB-9931-68209537AA53}" destId="{3E08DC01-4D3A-4D19-B9F8-0C1143F8B68A}" srcOrd="3" destOrd="0" presId="urn:microsoft.com/office/officeart/2005/8/layout/cycle5"/>
    <dgm:cxn modelId="{1C7BB0C3-3E36-474B-8982-9BD0FE9D6623}" type="presParOf" srcId="{4E743305-1674-4BDB-9931-68209537AA53}" destId="{C3621CF4-F390-4C55-9F37-5C0D95D6C2E3}" srcOrd="4" destOrd="0" presId="urn:microsoft.com/office/officeart/2005/8/layout/cycle5"/>
    <dgm:cxn modelId="{2F3A7728-F751-44C5-A694-E774008C2E46}" type="presParOf" srcId="{4E743305-1674-4BDB-9931-68209537AA53}" destId="{CDF45B74-43D1-4864-8587-D1FAAB443F2E}" srcOrd="5" destOrd="0" presId="urn:microsoft.com/office/officeart/2005/8/layout/cycle5"/>
    <dgm:cxn modelId="{AAE0E937-C31A-4AF6-AB2D-8F785A959A5F}" type="presParOf" srcId="{4E743305-1674-4BDB-9931-68209537AA53}" destId="{78D7A4A0-C52A-4593-ADC7-373B3AA24A05}" srcOrd="6" destOrd="0" presId="urn:microsoft.com/office/officeart/2005/8/layout/cycle5"/>
    <dgm:cxn modelId="{5185F699-A4C2-4FE7-9F0C-D221C0B71736}" type="presParOf" srcId="{4E743305-1674-4BDB-9931-68209537AA53}" destId="{979AE414-EBA2-420F-A943-70FF41A5A6A7}" srcOrd="7" destOrd="0" presId="urn:microsoft.com/office/officeart/2005/8/layout/cycle5"/>
    <dgm:cxn modelId="{3ADB2462-DACF-40C7-8869-08717F432952}" type="presParOf" srcId="{4E743305-1674-4BDB-9931-68209537AA53}" destId="{242F59CC-6117-43D5-8FE7-7065192DA727}" srcOrd="8" destOrd="0" presId="urn:microsoft.com/office/officeart/2005/8/layout/cycle5"/>
    <dgm:cxn modelId="{C9455943-6D3B-489C-968B-A688E83F4E4D}" type="presParOf" srcId="{4E743305-1674-4BDB-9931-68209537AA53}" destId="{3386A11E-F2B4-4DCD-B506-A33E427E71A9}" srcOrd="9" destOrd="0" presId="urn:microsoft.com/office/officeart/2005/8/layout/cycle5"/>
    <dgm:cxn modelId="{3BE06A27-BEF6-4BEC-BAF8-5ADFE7B87FFB}" type="presParOf" srcId="{4E743305-1674-4BDB-9931-68209537AA53}" destId="{C189638D-4CF8-4201-812C-D59834B1F674}" srcOrd="10" destOrd="0" presId="urn:microsoft.com/office/officeart/2005/8/layout/cycle5"/>
    <dgm:cxn modelId="{72583A8C-00C4-4BDD-A953-311D19FA8A13}" type="presParOf" srcId="{4E743305-1674-4BDB-9931-68209537AA53}" destId="{6222376B-A611-4BFF-A62F-963433A3CF5A}" srcOrd="11" destOrd="0" presId="urn:microsoft.com/office/officeart/2005/8/layout/cycle5"/>
    <dgm:cxn modelId="{278B3349-7ABA-4790-B945-FBA177D513F4}" type="presParOf" srcId="{4E743305-1674-4BDB-9931-68209537AA53}" destId="{89857E5E-069A-437F-A4AD-A43E3AAD499C}" srcOrd="12" destOrd="0" presId="urn:microsoft.com/office/officeart/2005/8/layout/cycle5"/>
    <dgm:cxn modelId="{8A4955DC-ED94-4218-BC0B-08A05EB57D8F}" type="presParOf" srcId="{4E743305-1674-4BDB-9931-68209537AA53}" destId="{F41214A8-780A-4011-A183-3F2719B52D59}" srcOrd="13" destOrd="0" presId="urn:microsoft.com/office/officeart/2005/8/layout/cycle5"/>
    <dgm:cxn modelId="{6D8BEADF-E479-41FE-AEEB-71518B4D2F5D}" type="presParOf" srcId="{4E743305-1674-4BDB-9931-68209537AA53}" destId="{5C7EE4B1-4898-4B7C-9DE1-A0EC78F54EDE}" srcOrd="14" destOrd="0" presId="urn:microsoft.com/office/officeart/2005/8/layout/cycle5"/>
    <dgm:cxn modelId="{C574596C-49FF-41C7-9D3D-E41A5EC7070F}" type="presParOf" srcId="{4E743305-1674-4BDB-9931-68209537AA53}" destId="{297F8660-F777-4497-8254-50A29AA0497B}" srcOrd="15" destOrd="0" presId="urn:microsoft.com/office/officeart/2005/8/layout/cycle5"/>
    <dgm:cxn modelId="{67C47361-B5A2-4329-A20A-54A7D6E55120}" type="presParOf" srcId="{4E743305-1674-4BDB-9931-68209537AA53}" destId="{3B7208F7-BCFE-4861-BB38-7FFCD836153E}" srcOrd="16" destOrd="0" presId="urn:microsoft.com/office/officeart/2005/8/layout/cycle5"/>
    <dgm:cxn modelId="{3280FBE3-B51C-417D-A3B6-EBF04B8085E5}" type="presParOf" srcId="{4E743305-1674-4BDB-9931-68209537AA53}" destId="{5F10BEA9-A78E-43DB-B73B-503C391A832F}" srcOrd="17" destOrd="0" presId="urn:microsoft.com/office/officeart/2005/8/layout/cycle5"/>
    <dgm:cxn modelId="{92FA570E-72DE-4CC1-987A-1ADBEBE32C43}" type="presParOf" srcId="{4E743305-1674-4BDB-9931-68209537AA53}" destId="{6B80934C-B27F-4DB7-ADE5-C1F560483D98}" srcOrd="18" destOrd="0" presId="urn:microsoft.com/office/officeart/2005/8/layout/cycle5"/>
    <dgm:cxn modelId="{0390DAC6-8D8B-4E0C-B1E0-5BE0DEB1D3D1}" type="presParOf" srcId="{4E743305-1674-4BDB-9931-68209537AA53}" destId="{B257F50F-CEB9-4F91-AC4B-158F7166E0F6}" srcOrd="19" destOrd="0" presId="urn:microsoft.com/office/officeart/2005/8/layout/cycle5"/>
    <dgm:cxn modelId="{8689ACED-9910-40D8-9F64-42DDD807144B}" type="presParOf" srcId="{4E743305-1674-4BDB-9931-68209537AA53}" destId="{1BF5A066-6D81-43E7-9526-E4A444BFC176}" srcOrd="20" destOrd="0" presId="urn:microsoft.com/office/officeart/2005/8/layout/cycle5"/>
    <dgm:cxn modelId="{74FBC654-C433-48A8-AAC8-7851B100FF9F}" type="presParOf" srcId="{4E743305-1674-4BDB-9931-68209537AA53}" destId="{BD598EA8-E28E-4209-94DF-EB5A37FA7F79}" srcOrd="21" destOrd="0" presId="urn:microsoft.com/office/officeart/2005/8/layout/cycle5"/>
    <dgm:cxn modelId="{0E3116A9-6766-4B70-BEF4-C3D09DD63819}" type="presParOf" srcId="{4E743305-1674-4BDB-9931-68209537AA53}" destId="{8915B1D0-6E79-4F6F-836C-C7203019D3EF}" srcOrd="22" destOrd="0" presId="urn:microsoft.com/office/officeart/2005/8/layout/cycle5"/>
    <dgm:cxn modelId="{E49E607F-1B79-430B-9DB2-04F1BC10D5E4}" type="presParOf" srcId="{4E743305-1674-4BDB-9931-68209537AA53}" destId="{DB534CCA-AE08-4581-ACCD-A09DBD19921E}" srcOrd="23" destOrd="0" presId="urn:microsoft.com/office/officeart/2005/8/layout/cycle5"/>
  </dgm:cxnLst>
  <dgm:bg>
    <a:noFill/>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E3E1793-7BCD-4E05-8DEB-C949BC343643}">
      <dsp:nvSpPr>
        <dsp:cNvPr id="0" name=""/>
        <dsp:cNvSpPr/>
      </dsp:nvSpPr>
      <dsp:spPr>
        <a:xfrm>
          <a:off x="9022416" y="7552"/>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Customer Arrives</a:t>
          </a:r>
          <a:endParaRPr lang="en-US" sz="2600" kern="1200" dirty="0"/>
        </a:p>
      </dsp:txBody>
      <dsp:txXfrm>
        <a:off x="9022416" y="7552"/>
        <a:ext cx="2757766" cy="1792548"/>
      </dsp:txXfrm>
    </dsp:sp>
    <dsp:sp modelId="{D9A75A5C-A763-48CB-9D34-226AE0D7AFDA}">
      <dsp:nvSpPr>
        <dsp:cNvPr id="0" name=""/>
        <dsp:cNvSpPr/>
      </dsp:nvSpPr>
      <dsp:spPr>
        <a:xfrm>
          <a:off x="4180426" y="903826"/>
          <a:ext cx="12441746" cy="12441746"/>
        </a:xfrm>
        <a:custGeom>
          <a:avLst/>
          <a:gdLst/>
          <a:ahLst/>
          <a:cxnLst/>
          <a:rect l="0" t="0" r="0" b="0"/>
          <a:pathLst>
            <a:path>
              <a:moveTo>
                <a:pt x="7993930" y="258027"/>
              </a:moveTo>
              <a:arcTo wR="6220873" hR="6220873" stAng="17193593" swAng="68075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E08DC01-4D3A-4D19-B9F8-0C1143F8B68A}">
      <dsp:nvSpPr>
        <dsp:cNvPr id="0" name=""/>
        <dsp:cNvSpPr/>
      </dsp:nvSpPr>
      <dsp:spPr>
        <a:xfrm>
          <a:off x="13421238" y="1829604"/>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Command Center chooses Robot Waiter</a:t>
          </a:r>
          <a:endParaRPr lang="en-US" sz="2600" kern="1200" dirty="0"/>
        </a:p>
      </dsp:txBody>
      <dsp:txXfrm>
        <a:off x="13421238" y="1829604"/>
        <a:ext cx="2757766" cy="1792548"/>
      </dsp:txXfrm>
    </dsp:sp>
    <dsp:sp modelId="{CDF45B74-43D1-4864-8587-D1FAAB443F2E}">
      <dsp:nvSpPr>
        <dsp:cNvPr id="0" name=""/>
        <dsp:cNvSpPr/>
      </dsp:nvSpPr>
      <dsp:spPr>
        <a:xfrm>
          <a:off x="4180426" y="903826"/>
          <a:ext cx="12441746" cy="12441746"/>
        </a:xfrm>
        <a:custGeom>
          <a:avLst/>
          <a:gdLst/>
          <a:ahLst/>
          <a:cxnLst/>
          <a:rect l="0" t="0" r="0" b="0"/>
          <a:pathLst>
            <a:path>
              <a:moveTo>
                <a:pt x="11655774" y="3194140"/>
              </a:moveTo>
              <a:arcTo wR="6220873" hR="6220873" stAng="19853177" swAng="94068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8D7A4A0-C52A-4593-ADC7-373B3AA24A05}">
      <dsp:nvSpPr>
        <dsp:cNvPr id="0" name=""/>
        <dsp:cNvSpPr/>
      </dsp:nvSpPr>
      <dsp:spPr>
        <a:xfrm>
          <a:off x="15243289" y="6228425"/>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Waiter goes to customer and asks for order</a:t>
          </a:r>
          <a:endParaRPr lang="en-US" sz="2600" kern="1200" dirty="0"/>
        </a:p>
      </dsp:txBody>
      <dsp:txXfrm>
        <a:off x="15243289" y="6228425"/>
        <a:ext cx="2757766" cy="1792548"/>
      </dsp:txXfrm>
    </dsp:sp>
    <dsp:sp modelId="{242F59CC-6117-43D5-8FE7-7065192DA727}">
      <dsp:nvSpPr>
        <dsp:cNvPr id="0" name=""/>
        <dsp:cNvSpPr/>
      </dsp:nvSpPr>
      <dsp:spPr>
        <a:xfrm>
          <a:off x="4180426" y="903826"/>
          <a:ext cx="12441746" cy="12441746"/>
        </a:xfrm>
        <a:custGeom>
          <a:avLst/>
          <a:gdLst/>
          <a:ahLst/>
          <a:cxnLst/>
          <a:rect l="0" t="0" r="0" b="0"/>
          <a:pathLst>
            <a:path>
              <a:moveTo>
                <a:pt x="12271488" y="7666319"/>
              </a:moveTo>
              <a:arcTo wR="6220873" hR="6220873" stAng="806143" swAng="94068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386A11E-F2B4-4DCD-B506-A33E427E71A9}">
      <dsp:nvSpPr>
        <dsp:cNvPr id="0" name=""/>
        <dsp:cNvSpPr/>
      </dsp:nvSpPr>
      <dsp:spPr>
        <a:xfrm>
          <a:off x="13421238" y="10627247"/>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Chef gets order and starts cooking food</a:t>
          </a:r>
          <a:endParaRPr lang="en-US" sz="2600" kern="1200" dirty="0"/>
        </a:p>
      </dsp:txBody>
      <dsp:txXfrm>
        <a:off x="13421238" y="10627247"/>
        <a:ext cx="2757766" cy="1792548"/>
      </dsp:txXfrm>
    </dsp:sp>
    <dsp:sp modelId="{6222376B-A611-4BFF-A62F-963433A3CF5A}">
      <dsp:nvSpPr>
        <dsp:cNvPr id="0" name=""/>
        <dsp:cNvSpPr/>
      </dsp:nvSpPr>
      <dsp:spPr>
        <a:xfrm>
          <a:off x="4908052" y="519114"/>
          <a:ext cx="12441746" cy="12441746"/>
        </a:xfrm>
        <a:custGeom>
          <a:avLst/>
          <a:gdLst/>
          <a:ahLst/>
          <a:cxnLst/>
          <a:rect l="0" t="0" r="0" b="0"/>
          <a:pathLst>
            <a:path>
              <a:moveTo>
                <a:pt x="8396972" y="12048724"/>
              </a:moveTo>
              <a:arcTo wR="6220873" hR="6220873" stAng="4171473" swAng="65210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89857E5E-069A-437F-A4AD-A43E3AAD499C}">
      <dsp:nvSpPr>
        <dsp:cNvPr id="0" name=""/>
        <dsp:cNvSpPr/>
      </dsp:nvSpPr>
      <dsp:spPr>
        <a:xfrm>
          <a:off x="9022416" y="12192003"/>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Command Center chooses Robot Server for order</a:t>
          </a:r>
          <a:endParaRPr lang="en-US" sz="2600" kern="1200" dirty="0"/>
        </a:p>
      </dsp:txBody>
      <dsp:txXfrm>
        <a:off x="9022416" y="12192003"/>
        <a:ext cx="2757766" cy="1792548"/>
      </dsp:txXfrm>
    </dsp:sp>
    <dsp:sp modelId="{5C7EE4B1-4898-4B7C-9DE1-A0EC78F54EDE}">
      <dsp:nvSpPr>
        <dsp:cNvPr id="0" name=""/>
        <dsp:cNvSpPr/>
      </dsp:nvSpPr>
      <dsp:spPr>
        <a:xfrm>
          <a:off x="3452801" y="519114"/>
          <a:ext cx="12441746" cy="12441746"/>
        </a:xfrm>
        <a:custGeom>
          <a:avLst/>
          <a:gdLst/>
          <a:ahLst/>
          <a:cxnLst/>
          <a:rect l="0" t="0" r="0" b="0"/>
          <a:pathLst>
            <a:path>
              <a:moveTo>
                <a:pt x="5182663" y="12354500"/>
              </a:moveTo>
              <a:arcTo wR="6220873" hR="6220873" stAng="5976428" swAng="65210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297F8660-F777-4497-8254-50A29AA0497B}">
      <dsp:nvSpPr>
        <dsp:cNvPr id="0" name=""/>
        <dsp:cNvSpPr/>
      </dsp:nvSpPr>
      <dsp:spPr>
        <a:xfrm>
          <a:off x="4623595" y="10627247"/>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Robot Server receives food from robot arm</a:t>
          </a:r>
          <a:endParaRPr lang="en-US" sz="2600" kern="1200" dirty="0"/>
        </a:p>
      </dsp:txBody>
      <dsp:txXfrm>
        <a:off x="4623595" y="10627247"/>
        <a:ext cx="2757766" cy="1792548"/>
      </dsp:txXfrm>
    </dsp:sp>
    <dsp:sp modelId="{5F10BEA9-A78E-43DB-B73B-503C391A832F}">
      <dsp:nvSpPr>
        <dsp:cNvPr id="0" name=""/>
        <dsp:cNvSpPr/>
      </dsp:nvSpPr>
      <dsp:spPr>
        <a:xfrm>
          <a:off x="4180426" y="903826"/>
          <a:ext cx="12441746" cy="12441746"/>
        </a:xfrm>
        <a:custGeom>
          <a:avLst/>
          <a:gdLst/>
          <a:ahLst/>
          <a:cxnLst/>
          <a:rect l="0" t="0" r="0" b="0"/>
          <a:pathLst>
            <a:path>
              <a:moveTo>
                <a:pt x="785971" y="9247605"/>
              </a:moveTo>
              <a:arcTo wR="6220873" hR="6220873" stAng="9053177" swAng="94068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B80934C-B27F-4DB7-ADE5-C1F560483D98}">
      <dsp:nvSpPr>
        <dsp:cNvPr id="0" name=""/>
        <dsp:cNvSpPr/>
      </dsp:nvSpPr>
      <dsp:spPr>
        <a:xfrm>
          <a:off x="2801543" y="6228425"/>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Robot Server delivers food</a:t>
          </a:r>
          <a:endParaRPr lang="en-US" sz="2600" kern="1200" dirty="0"/>
        </a:p>
      </dsp:txBody>
      <dsp:txXfrm>
        <a:off x="2801543" y="6228425"/>
        <a:ext cx="2757766" cy="1792548"/>
      </dsp:txXfrm>
    </dsp:sp>
    <dsp:sp modelId="{1BF5A066-6D81-43E7-9526-E4A444BFC176}">
      <dsp:nvSpPr>
        <dsp:cNvPr id="0" name=""/>
        <dsp:cNvSpPr/>
      </dsp:nvSpPr>
      <dsp:spPr>
        <a:xfrm>
          <a:off x="4180426" y="903826"/>
          <a:ext cx="12441746" cy="12441746"/>
        </a:xfrm>
        <a:custGeom>
          <a:avLst/>
          <a:gdLst/>
          <a:ahLst/>
          <a:cxnLst/>
          <a:rect l="0" t="0" r="0" b="0"/>
          <a:pathLst>
            <a:path>
              <a:moveTo>
                <a:pt x="170257" y="4775426"/>
              </a:moveTo>
              <a:arcTo wR="6220873" hR="6220873" stAng="11606143" swAng="94068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D598EA8-E28E-4209-94DF-EB5A37FA7F79}">
      <dsp:nvSpPr>
        <dsp:cNvPr id="0" name=""/>
        <dsp:cNvSpPr/>
      </dsp:nvSpPr>
      <dsp:spPr>
        <a:xfrm>
          <a:off x="4623595" y="1829604"/>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Customers leaves</a:t>
          </a:r>
          <a:endParaRPr lang="en-US" sz="2600" kern="1200" dirty="0"/>
        </a:p>
      </dsp:txBody>
      <dsp:txXfrm>
        <a:off x="4623595" y="1829604"/>
        <a:ext cx="2757766" cy="1792548"/>
      </dsp:txXfrm>
    </dsp:sp>
    <dsp:sp modelId="{DB534CCA-AE08-4581-ACCD-A09DBD19921E}">
      <dsp:nvSpPr>
        <dsp:cNvPr id="0" name=""/>
        <dsp:cNvSpPr/>
      </dsp:nvSpPr>
      <dsp:spPr>
        <a:xfrm>
          <a:off x="4180426" y="903826"/>
          <a:ext cx="12441746" cy="12441746"/>
        </a:xfrm>
        <a:custGeom>
          <a:avLst/>
          <a:gdLst/>
          <a:ahLst/>
          <a:cxnLst/>
          <a:rect l="0" t="0" r="0" b="0"/>
          <a:pathLst>
            <a:path>
              <a:moveTo>
                <a:pt x="3309379" y="723376"/>
              </a:moveTo>
              <a:arcTo wR="6220873" hR="6220873" stAng="14525649" swAng="68075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8521702"/>
            <a:ext cx="27980640" cy="588010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5544800"/>
            <a:ext cx="23042880" cy="7010400"/>
          </a:xfrm>
        </p:spPr>
        <p:txBody>
          <a:bodyPr/>
          <a:lstStyle>
            <a:lvl1pPr marL="0" indent="0" algn="ctr">
              <a:buNone/>
              <a:defRPr>
                <a:solidFill>
                  <a:schemeClr val="tx1">
                    <a:tint val="75000"/>
                  </a:schemeClr>
                </a:solidFill>
              </a:defRPr>
            </a:lvl1pPr>
            <a:lvl2pPr marL="1724284" indent="0" algn="ctr">
              <a:buNone/>
              <a:defRPr>
                <a:solidFill>
                  <a:schemeClr val="tx1">
                    <a:tint val="75000"/>
                  </a:schemeClr>
                </a:solidFill>
              </a:defRPr>
            </a:lvl2pPr>
            <a:lvl3pPr marL="3448568" indent="0" algn="ctr">
              <a:buNone/>
              <a:defRPr>
                <a:solidFill>
                  <a:schemeClr val="tx1">
                    <a:tint val="75000"/>
                  </a:schemeClr>
                </a:solidFill>
              </a:defRPr>
            </a:lvl3pPr>
            <a:lvl4pPr marL="5172852" indent="0" algn="ctr">
              <a:buNone/>
              <a:defRPr>
                <a:solidFill>
                  <a:schemeClr val="tx1">
                    <a:tint val="75000"/>
                  </a:schemeClr>
                </a:solidFill>
              </a:defRPr>
            </a:lvl4pPr>
            <a:lvl5pPr marL="6897136" indent="0" algn="ctr">
              <a:buNone/>
              <a:defRPr>
                <a:solidFill>
                  <a:schemeClr val="tx1">
                    <a:tint val="75000"/>
                  </a:schemeClr>
                </a:solidFill>
              </a:defRPr>
            </a:lvl5pPr>
            <a:lvl6pPr marL="8621420" indent="0" algn="ctr">
              <a:buNone/>
              <a:defRPr>
                <a:solidFill>
                  <a:schemeClr val="tx1">
                    <a:tint val="75000"/>
                  </a:schemeClr>
                </a:solidFill>
              </a:defRPr>
            </a:lvl6pPr>
            <a:lvl7pPr marL="10345704" indent="0" algn="ctr">
              <a:buNone/>
              <a:defRPr>
                <a:solidFill>
                  <a:schemeClr val="tx1">
                    <a:tint val="75000"/>
                  </a:schemeClr>
                </a:solidFill>
              </a:defRPr>
            </a:lvl7pPr>
            <a:lvl8pPr marL="12069989" indent="0" algn="ctr">
              <a:buNone/>
              <a:defRPr>
                <a:solidFill>
                  <a:schemeClr val="tx1">
                    <a:tint val="75000"/>
                  </a:schemeClr>
                </a:solidFill>
              </a:defRPr>
            </a:lvl8pPr>
            <a:lvl9pPr marL="1379427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B0FE1D-F90F-4215-A04E-F5C127757506}" type="datetimeFigureOut">
              <a:rPr lang="en-US" smtClean="0"/>
              <a:pPr/>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0FE1D-F90F-4215-A04E-F5C127757506}" type="datetimeFigureOut">
              <a:rPr lang="en-US" smtClean="0"/>
              <a:pPr/>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919310" y="4394200"/>
            <a:ext cx="26660477" cy="93624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26459" y="4394200"/>
            <a:ext cx="79444213" cy="9362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0FE1D-F90F-4215-A04E-F5C127757506}" type="datetimeFigureOut">
              <a:rPr lang="en-US" smtClean="0"/>
              <a:pPr/>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0FE1D-F90F-4215-A04E-F5C127757506}" type="datetimeFigureOut">
              <a:rPr lang="en-US" smtClean="0"/>
              <a:pPr/>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7627602"/>
            <a:ext cx="27980640" cy="5448300"/>
          </a:xfrm>
        </p:spPr>
        <p:txBody>
          <a:bodyPr anchor="t"/>
          <a:lstStyle>
            <a:lvl1pPr algn="l">
              <a:defRPr sz="151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11626854"/>
            <a:ext cx="27980640" cy="6000748"/>
          </a:xfrm>
        </p:spPr>
        <p:txBody>
          <a:bodyPr anchor="b"/>
          <a:lstStyle>
            <a:lvl1pPr marL="0" indent="0">
              <a:buNone/>
              <a:defRPr sz="7500">
                <a:solidFill>
                  <a:schemeClr val="tx1">
                    <a:tint val="75000"/>
                  </a:schemeClr>
                </a:solidFill>
              </a:defRPr>
            </a:lvl1pPr>
            <a:lvl2pPr marL="1724284" indent="0">
              <a:buNone/>
              <a:defRPr sz="6800">
                <a:solidFill>
                  <a:schemeClr val="tx1">
                    <a:tint val="75000"/>
                  </a:schemeClr>
                </a:solidFill>
              </a:defRPr>
            </a:lvl2pPr>
            <a:lvl3pPr marL="3448568" indent="0">
              <a:buNone/>
              <a:defRPr sz="6000">
                <a:solidFill>
                  <a:schemeClr val="tx1">
                    <a:tint val="75000"/>
                  </a:schemeClr>
                </a:solidFill>
              </a:defRPr>
            </a:lvl3pPr>
            <a:lvl4pPr marL="5172852" indent="0">
              <a:buNone/>
              <a:defRPr sz="5300">
                <a:solidFill>
                  <a:schemeClr val="tx1">
                    <a:tint val="75000"/>
                  </a:schemeClr>
                </a:solidFill>
              </a:defRPr>
            </a:lvl4pPr>
            <a:lvl5pPr marL="6897136" indent="0">
              <a:buNone/>
              <a:defRPr sz="5300">
                <a:solidFill>
                  <a:schemeClr val="tx1">
                    <a:tint val="75000"/>
                  </a:schemeClr>
                </a:solidFill>
              </a:defRPr>
            </a:lvl5pPr>
            <a:lvl6pPr marL="8621420" indent="0">
              <a:buNone/>
              <a:defRPr sz="5300">
                <a:solidFill>
                  <a:schemeClr val="tx1">
                    <a:tint val="75000"/>
                  </a:schemeClr>
                </a:solidFill>
              </a:defRPr>
            </a:lvl6pPr>
            <a:lvl7pPr marL="10345704" indent="0">
              <a:buNone/>
              <a:defRPr sz="5300">
                <a:solidFill>
                  <a:schemeClr val="tx1">
                    <a:tint val="75000"/>
                  </a:schemeClr>
                </a:solidFill>
              </a:defRPr>
            </a:lvl7pPr>
            <a:lvl8pPr marL="12069989" indent="0">
              <a:buNone/>
              <a:defRPr sz="5300">
                <a:solidFill>
                  <a:schemeClr val="tx1">
                    <a:tint val="75000"/>
                  </a:schemeClr>
                </a:solidFill>
              </a:defRPr>
            </a:lvl8pPr>
            <a:lvl9pPr marL="13794273" indent="0">
              <a:buNone/>
              <a:defRPr sz="5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B0FE1D-F90F-4215-A04E-F5C127757506}" type="datetimeFigureOut">
              <a:rPr lang="en-US" smtClean="0"/>
              <a:pPr/>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926457" y="25603200"/>
            <a:ext cx="53052343" cy="72415400"/>
          </a:xfrm>
        </p:spPr>
        <p:txBody>
          <a:bodyPr/>
          <a:lstStyle>
            <a:lvl1pPr>
              <a:defRPr sz="10600"/>
            </a:lvl1pPr>
            <a:lvl2pPr>
              <a:defRPr sz="9100"/>
            </a:lvl2pPr>
            <a:lvl3pPr>
              <a:defRPr sz="7500"/>
            </a:lvl3pPr>
            <a:lvl4pPr>
              <a:defRPr sz="6800"/>
            </a:lvl4pPr>
            <a:lvl5pPr>
              <a:defRPr sz="6800"/>
            </a:lvl5pPr>
            <a:lvl6pPr>
              <a:defRPr sz="6800"/>
            </a:lvl6pPr>
            <a:lvl7pPr>
              <a:defRPr sz="6800"/>
            </a:lvl7pPr>
            <a:lvl8pPr>
              <a:defRPr sz="6800"/>
            </a:lvl8pPr>
            <a:lvl9pPr>
              <a:defRPr sz="6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527442" y="25603200"/>
            <a:ext cx="53052347" cy="72415400"/>
          </a:xfrm>
        </p:spPr>
        <p:txBody>
          <a:bodyPr/>
          <a:lstStyle>
            <a:lvl1pPr>
              <a:defRPr sz="10600"/>
            </a:lvl1pPr>
            <a:lvl2pPr>
              <a:defRPr sz="9100"/>
            </a:lvl2pPr>
            <a:lvl3pPr>
              <a:defRPr sz="7500"/>
            </a:lvl3pPr>
            <a:lvl4pPr>
              <a:defRPr sz="6800"/>
            </a:lvl4pPr>
            <a:lvl5pPr>
              <a:defRPr sz="6800"/>
            </a:lvl5pPr>
            <a:lvl6pPr>
              <a:defRPr sz="6800"/>
            </a:lvl6pPr>
            <a:lvl7pPr>
              <a:defRPr sz="6800"/>
            </a:lvl7pPr>
            <a:lvl8pPr>
              <a:defRPr sz="6800"/>
            </a:lvl8pPr>
            <a:lvl9pPr>
              <a:defRPr sz="6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B0FE1D-F90F-4215-A04E-F5C127757506}" type="datetimeFigureOut">
              <a:rPr lang="en-US" smtClean="0"/>
              <a:pPr/>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098552"/>
            <a:ext cx="29626560" cy="457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6140452"/>
            <a:ext cx="14544677" cy="2559048"/>
          </a:xfrm>
        </p:spPr>
        <p:txBody>
          <a:bodyPr anchor="b"/>
          <a:lstStyle>
            <a:lvl1pPr marL="0" indent="0">
              <a:buNone/>
              <a:defRPr sz="9100" b="1"/>
            </a:lvl1pPr>
            <a:lvl2pPr marL="1724284" indent="0">
              <a:buNone/>
              <a:defRPr sz="7500" b="1"/>
            </a:lvl2pPr>
            <a:lvl3pPr marL="3448568" indent="0">
              <a:buNone/>
              <a:defRPr sz="6800" b="1"/>
            </a:lvl3pPr>
            <a:lvl4pPr marL="5172852" indent="0">
              <a:buNone/>
              <a:defRPr sz="6000" b="1"/>
            </a:lvl4pPr>
            <a:lvl5pPr marL="6897136" indent="0">
              <a:buNone/>
              <a:defRPr sz="6000" b="1"/>
            </a:lvl5pPr>
            <a:lvl6pPr marL="8621420" indent="0">
              <a:buNone/>
              <a:defRPr sz="6000" b="1"/>
            </a:lvl6pPr>
            <a:lvl7pPr marL="10345704" indent="0">
              <a:buNone/>
              <a:defRPr sz="6000" b="1"/>
            </a:lvl7pPr>
            <a:lvl8pPr marL="12069989" indent="0">
              <a:buNone/>
              <a:defRPr sz="6000" b="1"/>
            </a:lvl8pPr>
            <a:lvl9pPr marL="13794273" indent="0">
              <a:buNone/>
              <a:defRPr sz="6000" b="1"/>
            </a:lvl9pPr>
          </a:lstStyle>
          <a:p>
            <a:pPr lvl="0"/>
            <a:r>
              <a:rPr lang="en-US" smtClean="0"/>
              <a:t>Click to edit Master text styles</a:t>
            </a:r>
          </a:p>
        </p:txBody>
      </p:sp>
      <p:sp>
        <p:nvSpPr>
          <p:cNvPr id="4" name="Content Placeholder 3"/>
          <p:cNvSpPr>
            <a:spLocks noGrp="1"/>
          </p:cNvSpPr>
          <p:nvPr>
            <p:ph sz="half" idx="2"/>
          </p:nvPr>
        </p:nvSpPr>
        <p:spPr>
          <a:xfrm>
            <a:off x="1645920" y="8699500"/>
            <a:ext cx="14544677" cy="15805152"/>
          </a:xfrm>
        </p:spPr>
        <p:txBody>
          <a:bodyPr/>
          <a:lstStyle>
            <a:lvl1pPr>
              <a:defRPr sz="9100"/>
            </a:lvl1pPr>
            <a:lvl2pPr>
              <a:defRPr sz="7500"/>
            </a:lvl2pPr>
            <a:lvl3pPr>
              <a:defRPr sz="6800"/>
            </a:lvl3pPr>
            <a:lvl4pPr>
              <a:defRPr sz="6000"/>
            </a:lvl4pPr>
            <a:lvl5pPr>
              <a:defRPr sz="6000"/>
            </a:lvl5pPr>
            <a:lvl6pPr>
              <a:defRPr sz="6000"/>
            </a:lvl6pPr>
            <a:lvl7pPr>
              <a:defRPr sz="6000"/>
            </a:lvl7pPr>
            <a:lvl8pPr>
              <a:defRPr sz="6000"/>
            </a:lvl8pPr>
            <a:lvl9pPr>
              <a:defRPr sz="6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6140452"/>
            <a:ext cx="14550390" cy="2559048"/>
          </a:xfrm>
        </p:spPr>
        <p:txBody>
          <a:bodyPr anchor="b"/>
          <a:lstStyle>
            <a:lvl1pPr marL="0" indent="0">
              <a:buNone/>
              <a:defRPr sz="9100" b="1"/>
            </a:lvl1pPr>
            <a:lvl2pPr marL="1724284" indent="0">
              <a:buNone/>
              <a:defRPr sz="7500" b="1"/>
            </a:lvl2pPr>
            <a:lvl3pPr marL="3448568" indent="0">
              <a:buNone/>
              <a:defRPr sz="6800" b="1"/>
            </a:lvl3pPr>
            <a:lvl4pPr marL="5172852" indent="0">
              <a:buNone/>
              <a:defRPr sz="6000" b="1"/>
            </a:lvl4pPr>
            <a:lvl5pPr marL="6897136" indent="0">
              <a:buNone/>
              <a:defRPr sz="6000" b="1"/>
            </a:lvl5pPr>
            <a:lvl6pPr marL="8621420" indent="0">
              <a:buNone/>
              <a:defRPr sz="6000" b="1"/>
            </a:lvl6pPr>
            <a:lvl7pPr marL="10345704" indent="0">
              <a:buNone/>
              <a:defRPr sz="6000" b="1"/>
            </a:lvl7pPr>
            <a:lvl8pPr marL="12069989" indent="0">
              <a:buNone/>
              <a:defRPr sz="6000" b="1"/>
            </a:lvl8pPr>
            <a:lvl9pPr marL="13794273" indent="0">
              <a:buNone/>
              <a:defRPr sz="6000" b="1"/>
            </a:lvl9pPr>
          </a:lstStyle>
          <a:p>
            <a:pPr lvl="0"/>
            <a:r>
              <a:rPr lang="en-US" smtClean="0"/>
              <a:t>Click to edit Master text styles</a:t>
            </a:r>
          </a:p>
        </p:txBody>
      </p:sp>
      <p:sp>
        <p:nvSpPr>
          <p:cNvPr id="6" name="Content Placeholder 5"/>
          <p:cNvSpPr>
            <a:spLocks noGrp="1"/>
          </p:cNvSpPr>
          <p:nvPr>
            <p:ph sz="quarter" idx="4"/>
          </p:nvPr>
        </p:nvSpPr>
        <p:spPr>
          <a:xfrm>
            <a:off x="16722092" y="8699500"/>
            <a:ext cx="14550390" cy="15805152"/>
          </a:xfrm>
        </p:spPr>
        <p:txBody>
          <a:bodyPr/>
          <a:lstStyle>
            <a:lvl1pPr>
              <a:defRPr sz="9100"/>
            </a:lvl1pPr>
            <a:lvl2pPr>
              <a:defRPr sz="7500"/>
            </a:lvl2pPr>
            <a:lvl3pPr>
              <a:defRPr sz="6800"/>
            </a:lvl3pPr>
            <a:lvl4pPr>
              <a:defRPr sz="6000"/>
            </a:lvl4pPr>
            <a:lvl5pPr>
              <a:defRPr sz="6000"/>
            </a:lvl5pPr>
            <a:lvl6pPr>
              <a:defRPr sz="6000"/>
            </a:lvl6pPr>
            <a:lvl7pPr>
              <a:defRPr sz="6000"/>
            </a:lvl7pPr>
            <a:lvl8pPr>
              <a:defRPr sz="6000"/>
            </a:lvl8pPr>
            <a:lvl9pPr>
              <a:defRPr sz="6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B0FE1D-F90F-4215-A04E-F5C127757506}" type="datetimeFigureOut">
              <a:rPr lang="en-US" smtClean="0"/>
              <a:pPr/>
              <a:t>4/27/2015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B0FE1D-F90F-4215-A04E-F5C127757506}" type="datetimeFigureOut">
              <a:rPr lang="en-US" smtClean="0"/>
              <a:pPr/>
              <a:t>4/27/2015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B0FE1D-F90F-4215-A04E-F5C127757506}" type="datetimeFigureOut">
              <a:rPr lang="en-US" smtClean="0"/>
              <a:pPr/>
              <a:t>4/27/2015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092200"/>
            <a:ext cx="10829927" cy="4648200"/>
          </a:xfrm>
        </p:spPr>
        <p:txBody>
          <a:bodyPr anchor="b"/>
          <a:lstStyle>
            <a:lvl1pPr algn="l">
              <a:defRPr sz="7500" b="1"/>
            </a:lvl1pPr>
          </a:lstStyle>
          <a:p>
            <a:r>
              <a:rPr lang="en-US" smtClean="0"/>
              <a:t>Click to edit Master title style</a:t>
            </a:r>
            <a:endParaRPr lang="en-US"/>
          </a:p>
        </p:txBody>
      </p:sp>
      <p:sp>
        <p:nvSpPr>
          <p:cNvPr id="3" name="Content Placeholder 2"/>
          <p:cNvSpPr>
            <a:spLocks noGrp="1"/>
          </p:cNvSpPr>
          <p:nvPr>
            <p:ph idx="1"/>
          </p:nvPr>
        </p:nvSpPr>
        <p:spPr>
          <a:xfrm>
            <a:off x="12870180" y="1092202"/>
            <a:ext cx="18402300" cy="23412452"/>
          </a:xfrm>
        </p:spPr>
        <p:txBody>
          <a:bodyPr/>
          <a:lstStyle>
            <a:lvl1pPr>
              <a:defRPr sz="12100"/>
            </a:lvl1pPr>
            <a:lvl2pPr>
              <a:defRPr sz="10600"/>
            </a:lvl2pPr>
            <a:lvl3pPr>
              <a:defRPr sz="91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5740402"/>
            <a:ext cx="10829927" cy="18764252"/>
          </a:xfrm>
        </p:spPr>
        <p:txBody>
          <a:bodyPr/>
          <a:lstStyle>
            <a:lvl1pPr marL="0" indent="0">
              <a:buNone/>
              <a:defRPr sz="5300"/>
            </a:lvl1pPr>
            <a:lvl2pPr marL="1724284" indent="0">
              <a:buNone/>
              <a:defRPr sz="4500"/>
            </a:lvl2pPr>
            <a:lvl3pPr marL="3448568" indent="0">
              <a:buNone/>
              <a:defRPr sz="3800"/>
            </a:lvl3pPr>
            <a:lvl4pPr marL="5172852" indent="0">
              <a:buNone/>
              <a:defRPr sz="3400"/>
            </a:lvl4pPr>
            <a:lvl5pPr marL="6897136" indent="0">
              <a:buNone/>
              <a:defRPr sz="3400"/>
            </a:lvl5pPr>
            <a:lvl6pPr marL="8621420" indent="0">
              <a:buNone/>
              <a:defRPr sz="3400"/>
            </a:lvl6pPr>
            <a:lvl7pPr marL="10345704" indent="0">
              <a:buNone/>
              <a:defRPr sz="3400"/>
            </a:lvl7pPr>
            <a:lvl8pPr marL="12069989" indent="0">
              <a:buNone/>
              <a:defRPr sz="3400"/>
            </a:lvl8pPr>
            <a:lvl9pPr marL="13794273"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B0FE1D-F90F-4215-A04E-F5C127757506}" type="datetimeFigureOut">
              <a:rPr lang="en-US" smtClean="0"/>
              <a:pPr/>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9202400"/>
            <a:ext cx="19751040" cy="2266952"/>
          </a:xfrm>
        </p:spPr>
        <p:txBody>
          <a:bodyPr anchor="b"/>
          <a:lstStyle>
            <a:lvl1pPr algn="l">
              <a:defRPr sz="7500" b="1"/>
            </a:lvl1pPr>
          </a:lstStyle>
          <a:p>
            <a:r>
              <a:rPr lang="en-US" smtClean="0"/>
              <a:t>Click to edit Master title style</a:t>
            </a:r>
            <a:endParaRPr lang="en-US"/>
          </a:p>
        </p:txBody>
      </p:sp>
      <p:sp>
        <p:nvSpPr>
          <p:cNvPr id="3" name="Picture Placeholder 2"/>
          <p:cNvSpPr>
            <a:spLocks noGrp="1"/>
          </p:cNvSpPr>
          <p:nvPr>
            <p:ph type="pic" idx="1"/>
          </p:nvPr>
        </p:nvSpPr>
        <p:spPr>
          <a:xfrm>
            <a:off x="6452237" y="2451100"/>
            <a:ext cx="19751040" cy="16459200"/>
          </a:xfrm>
        </p:spPr>
        <p:txBody>
          <a:bodyPr/>
          <a:lstStyle>
            <a:lvl1pPr marL="0" indent="0">
              <a:buNone/>
              <a:defRPr sz="12100"/>
            </a:lvl1pPr>
            <a:lvl2pPr marL="1724284" indent="0">
              <a:buNone/>
              <a:defRPr sz="10600"/>
            </a:lvl2pPr>
            <a:lvl3pPr marL="3448568" indent="0">
              <a:buNone/>
              <a:defRPr sz="9100"/>
            </a:lvl3pPr>
            <a:lvl4pPr marL="5172852" indent="0">
              <a:buNone/>
              <a:defRPr sz="7500"/>
            </a:lvl4pPr>
            <a:lvl5pPr marL="6897136" indent="0">
              <a:buNone/>
              <a:defRPr sz="7500"/>
            </a:lvl5pPr>
            <a:lvl6pPr marL="8621420" indent="0">
              <a:buNone/>
              <a:defRPr sz="7500"/>
            </a:lvl6pPr>
            <a:lvl7pPr marL="10345704" indent="0">
              <a:buNone/>
              <a:defRPr sz="7500"/>
            </a:lvl7pPr>
            <a:lvl8pPr marL="12069989" indent="0">
              <a:buNone/>
              <a:defRPr sz="7500"/>
            </a:lvl8pPr>
            <a:lvl9pPr marL="13794273" indent="0">
              <a:buNone/>
              <a:defRPr sz="7500"/>
            </a:lvl9pPr>
          </a:lstStyle>
          <a:p>
            <a:endParaRPr lang="en-US"/>
          </a:p>
        </p:txBody>
      </p:sp>
      <p:sp>
        <p:nvSpPr>
          <p:cNvPr id="4" name="Text Placeholder 3"/>
          <p:cNvSpPr>
            <a:spLocks noGrp="1"/>
          </p:cNvSpPr>
          <p:nvPr>
            <p:ph type="body" sz="half" idx="2"/>
          </p:nvPr>
        </p:nvSpPr>
        <p:spPr>
          <a:xfrm>
            <a:off x="6452237" y="21469352"/>
            <a:ext cx="19751040" cy="3219448"/>
          </a:xfrm>
        </p:spPr>
        <p:txBody>
          <a:bodyPr/>
          <a:lstStyle>
            <a:lvl1pPr marL="0" indent="0">
              <a:buNone/>
              <a:defRPr sz="5300"/>
            </a:lvl1pPr>
            <a:lvl2pPr marL="1724284" indent="0">
              <a:buNone/>
              <a:defRPr sz="4500"/>
            </a:lvl2pPr>
            <a:lvl3pPr marL="3448568" indent="0">
              <a:buNone/>
              <a:defRPr sz="3800"/>
            </a:lvl3pPr>
            <a:lvl4pPr marL="5172852" indent="0">
              <a:buNone/>
              <a:defRPr sz="3400"/>
            </a:lvl4pPr>
            <a:lvl5pPr marL="6897136" indent="0">
              <a:buNone/>
              <a:defRPr sz="3400"/>
            </a:lvl5pPr>
            <a:lvl6pPr marL="8621420" indent="0">
              <a:buNone/>
              <a:defRPr sz="3400"/>
            </a:lvl6pPr>
            <a:lvl7pPr marL="10345704" indent="0">
              <a:buNone/>
              <a:defRPr sz="3400"/>
            </a:lvl7pPr>
            <a:lvl8pPr marL="12069989" indent="0">
              <a:buNone/>
              <a:defRPr sz="3400"/>
            </a:lvl8pPr>
            <a:lvl9pPr marL="13794273"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B0FE1D-F90F-4215-A04E-F5C127757506}" type="datetimeFigureOut">
              <a:rPr lang="en-US" smtClean="0"/>
              <a:pPr/>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098552"/>
            <a:ext cx="29626560" cy="4572000"/>
          </a:xfrm>
          <a:prstGeom prst="rect">
            <a:avLst/>
          </a:prstGeom>
        </p:spPr>
        <p:txBody>
          <a:bodyPr vert="horz" lIns="344857" tIns="172428" rIns="344857" bIns="17242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6400802"/>
            <a:ext cx="29626560" cy="18103852"/>
          </a:xfrm>
          <a:prstGeom prst="rect">
            <a:avLst/>
          </a:prstGeom>
        </p:spPr>
        <p:txBody>
          <a:bodyPr vert="horz" lIns="344857" tIns="172428" rIns="344857" bIns="17242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25425402"/>
            <a:ext cx="7680960" cy="1460500"/>
          </a:xfrm>
          <a:prstGeom prst="rect">
            <a:avLst/>
          </a:prstGeom>
        </p:spPr>
        <p:txBody>
          <a:bodyPr vert="horz" lIns="344857" tIns="172428" rIns="344857" bIns="172428" rtlCol="0" anchor="ctr"/>
          <a:lstStyle>
            <a:lvl1pPr algn="l">
              <a:defRPr sz="4500">
                <a:solidFill>
                  <a:schemeClr val="tx1">
                    <a:tint val="75000"/>
                  </a:schemeClr>
                </a:solidFill>
              </a:defRPr>
            </a:lvl1pPr>
          </a:lstStyle>
          <a:p>
            <a:fld id="{05B0FE1D-F90F-4215-A04E-F5C127757506}" type="datetimeFigureOut">
              <a:rPr lang="en-US" smtClean="0"/>
              <a:pPr/>
              <a:t>4/27/2015</a:t>
            </a:fld>
            <a:endParaRPr lang="en-US"/>
          </a:p>
        </p:txBody>
      </p:sp>
      <p:sp>
        <p:nvSpPr>
          <p:cNvPr id="5" name="Footer Placeholder 4"/>
          <p:cNvSpPr>
            <a:spLocks noGrp="1"/>
          </p:cNvSpPr>
          <p:nvPr>
            <p:ph type="ftr" sz="quarter" idx="3"/>
          </p:nvPr>
        </p:nvSpPr>
        <p:spPr>
          <a:xfrm>
            <a:off x="11247120" y="25425402"/>
            <a:ext cx="10424160" cy="1460500"/>
          </a:xfrm>
          <a:prstGeom prst="rect">
            <a:avLst/>
          </a:prstGeom>
        </p:spPr>
        <p:txBody>
          <a:bodyPr vert="horz" lIns="344857" tIns="172428" rIns="344857" bIns="172428" rtlCol="0" anchor="ctr"/>
          <a:lstStyle>
            <a:lvl1pPr algn="ctr">
              <a:defRPr sz="4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5425402"/>
            <a:ext cx="7680960" cy="1460500"/>
          </a:xfrm>
          <a:prstGeom prst="rect">
            <a:avLst/>
          </a:prstGeom>
        </p:spPr>
        <p:txBody>
          <a:bodyPr vert="horz" lIns="344857" tIns="172428" rIns="344857" bIns="172428" rtlCol="0" anchor="ctr"/>
          <a:lstStyle>
            <a:lvl1pPr algn="r">
              <a:defRPr sz="4500">
                <a:solidFill>
                  <a:schemeClr val="tx1">
                    <a:tint val="75000"/>
                  </a:schemeClr>
                </a:solidFill>
              </a:defRPr>
            </a:lvl1pPr>
          </a:lstStyle>
          <a:p>
            <a:fld id="{68AEE10B-E330-42A2-9AA6-B5903F05CA4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48568" rtl="0" eaLnBrk="1" latinLnBrk="0" hangingPunct="1">
        <a:spcBef>
          <a:spcPct val="0"/>
        </a:spcBef>
        <a:buNone/>
        <a:defRPr sz="16600" kern="1200">
          <a:solidFill>
            <a:schemeClr val="tx1"/>
          </a:solidFill>
          <a:latin typeface="+mj-lt"/>
          <a:ea typeface="+mj-ea"/>
          <a:cs typeface="+mj-cs"/>
        </a:defRPr>
      </a:lvl1pPr>
    </p:titleStyle>
    <p:bodyStyle>
      <a:lvl1pPr marL="1293213" indent="-1293213" algn="l" defTabSz="3448568" rtl="0" eaLnBrk="1" latinLnBrk="0" hangingPunct="1">
        <a:spcBef>
          <a:spcPct val="20000"/>
        </a:spcBef>
        <a:buFont typeface="Arial" pitchFamily="34" charset="0"/>
        <a:buChar char="•"/>
        <a:defRPr sz="12100" kern="1200">
          <a:solidFill>
            <a:schemeClr val="tx1"/>
          </a:solidFill>
          <a:latin typeface="+mn-lt"/>
          <a:ea typeface="+mn-ea"/>
          <a:cs typeface="+mn-cs"/>
        </a:defRPr>
      </a:lvl1pPr>
      <a:lvl2pPr marL="2801962" indent="-1077678" algn="l" defTabSz="3448568" rtl="0" eaLnBrk="1" latinLnBrk="0" hangingPunct="1">
        <a:spcBef>
          <a:spcPct val="20000"/>
        </a:spcBef>
        <a:buFont typeface="Arial" pitchFamily="34" charset="0"/>
        <a:buChar char="–"/>
        <a:defRPr sz="10600" kern="1200">
          <a:solidFill>
            <a:schemeClr val="tx1"/>
          </a:solidFill>
          <a:latin typeface="+mn-lt"/>
          <a:ea typeface="+mn-ea"/>
          <a:cs typeface="+mn-cs"/>
        </a:defRPr>
      </a:lvl2pPr>
      <a:lvl3pPr marL="4310710" indent="-862142" algn="l" defTabSz="3448568" rtl="0" eaLnBrk="1" latinLnBrk="0" hangingPunct="1">
        <a:spcBef>
          <a:spcPct val="20000"/>
        </a:spcBef>
        <a:buFont typeface="Arial" pitchFamily="34" charset="0"/>
        <a:buChar char="•"/>
        <a:defRPr sz="9100" kern="1200">
          <a:solidFill>
            <a:schemeClr val="tx1"/>
          </a:solidFill>
          <a:latin typeface="+mn-lt"/>
          <a:ea typeface="+mn-ea"/>
          <a:cs typeface="+mn-cs"/>
        </a:defRPr>
      </a:lvl3pPr>
      <a:lvl4pPr marL="6034994"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4pPr>
      <a:lvl5pPr marL="7759278"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5pPr>
      <a:lvl6pPr marL="9483562"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6pPr>
      <a:lvl7pPr marL="11207847"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7pPr>
      <a:lvl8pPr marL="12932131"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8pPr>
      <a:lvl9pPr marL="14656415"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9pPr>
    </p:bodyStyle>
    <p:otherStyle>
      <a:defPPr>
        <a:defRPr lang="en-US"/>
      </a:defPPr>
      <a:lvl1pPr marL="0" algn="l" defTabSz="3448568" rtl="0" eaLnBrk="1" latinLnBrk="0" hangingPunct="1">
        <a:defRPr sz="6800" kern="1200">
          <a:solidFill>
            <a:schemeClr val="tx1"/>
          </a:solidFill>
          <a:latin typeface="+mn-lt"/>
          <a:ea typeface="+mn-ea"/>
          <a:cs typeface="+mn-cs"/>
        </a:defRPr>
      </a:lvl1pPr>
      <a:lvl2pPr marL="1724284" algn="l" defTabSz="3448568" rtl="0" eaLnBrk="1" latinLnBrk="0" hangingPunct="1">
        <a:defRPr sz="6800" kern="1200">
          <a:solidFill>
            <a:schemeClr val="tx1"/>
          </a:solidFill>
          <a:latin typeface="+mn-lt"/>
          <a:ea typeface="+mn-ea"/>
          <a:cs typeface="+mn-cs"/>
        </a:defRPr>
      </a:lvl2pPr>
      <a:lvl3pPr marL="3448568" algn="l" defTabSz="3448568" rtl="0" eaLnBrk="1" latinLnBrk="0" hangingPunct="1">
        <a:defRPr sz="6800" kern="1200">
          <a:solidFill>
            <a:schemeClr val="tx1"/>
          </a:solidFill>
          <a:latin typeface="+mn-lt"/>
          <a:ea typeface="+mn-ea"/>
          <a:cs typeface="+mn-cs"/>
        </a:defRPr>
      </a:lvl3pPr>
      <a:lvl4pPr marL="5172852" algn="l" defTabSz="3448568" rtl="0" eaLnBrk="1" latinLnBrk="0" hangingPunct="1">
        <a:defRPr sz="6800" kern="1200">
          <a:solidFill>
            <a:schemeClr val="tx1"/>
          </a:solidFill>
          <a:latin typeface="+mn-lt"/>
          <a:ea typeface="+mn-ea"/>
          <a:cs typeface="+mn-cs"/>
        </a:defRPr>
      </a:lvl4pPr>
      <a:lvl5pPr marL="6897136" algn="l" defTabSz="3448568" rtl="0" eaLnBrk="1" latinLnBrk="0" hangingPunct="1">
        <a:defRPr sz="6800" kern="1200">
          <a:solidFill>
            <a:schemeClr val="tx1"/>
          </a:solidFill>
          <a:latin typeface="+mn-lt"/>
          <a:ea typeface="+mn-ea"/>
          <a:cs typeface="+mn-cs"/>
        </a:defRPr>
      </a:lvl5pPr>
      <a:lvl6pPr marL="8621420" algn="l" defTabSz="3448568" rtl="0" eaLnBrk="1" latinLnBrk="0" hangingPunct="1">
        <a:defRPr sz="6800" kern="1200">
          <a:solidFill>
            <a:schemeClr val="tx1"/>
          </a:solidFill>
          <a:latin typeface="+mn-lt"/>
          <a:ea typeface="+mn-ea"/>
          <a:cs typeface="+mn-cs"/>
        </a:defRPr>
      </a:lvl6pPr>
      <a:lvl7pPr marL="10345704" algn="l" defTabSz="3448568" rtl="0" eaLnBrk="1" latinLnBrk="0" hangingPunct="1">
        <a:defRPr sz="6800" kern="1200">
          <a:solidFill>
            <a:schemeClr val="tx1"/>
          </a:solidFill>
          <a:latin typeface="+mn-lt"/>
          <a:ea typeface="+mn-ea"/>
          <a:cs typeface="+mn-cs"/>
        </a:defRPr>
      </a:lvl7pPr>
      <a:lvl8pPr marL="12069989" algn="l" defTabSz="3448568" rtl="0" eaLnBrk="1" latinLnBrk="0" hangingPunct="1">
        <a:defRPr sz="6800" kern="1200">
          <a:solidFill>
            <a:schemeClr val="tx1"/>
          </a:solidFill>
          <a:latin typeface="+mn-lt"/>
          <a:ea typeface="+mn-ea"/>
          <a:cs typeface="+mn-cs"/>
        </a:defRPr>
      </a:lvl8pPr>
      <a:lvl9pPr marL="13794273" algn="l" defTabSz="3448568" rtl="0" eaLnBrk="1" latinLnBrk="0" hangingPunct="1">
        <a:defRPr sz="6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Layout" Target="../diagrams/layout1.xml"/><Relationship Id="rId7" Type="http://schemas.openxmlformats.org/officeDocument/2006/relationships/image" Target="../media/image1.png"/><Relationship Id="rId12" Type="http://schemas.openxmlformats.org/officeDocument/2006/relationships/chart" Target="../charts/chart3.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openxmlformats.org/officeDocument/2006/relationships/chart" Target="../charts/chart2.xml"/><Relationship Id="rId5" Type="http://schemas.openxmlformats.org/officeDocument/2006/relationships/diagramColors" Target="../diagrams/colors1.xml"/><Relationship Id="rId10" Type="http://schemas.openxmlformats.org/officeDocument/2006/relationships/chart" Target="../charts/chart1.xml"/><Relationship Id="rId4" Type="http://schemas.openxmlformats.org/officeDocument/2006/relationships/diagramQuickStyle" Target="../diagrams/quickStyle1.xml"/><Relationship Id="rId9"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Diagram 35"/>
          <p:cNvGraphicFramePr/>
          <p:nvPr>
            <p:extLst>
              <p:ext uri="{D42A27DB-BD31-4B8C-83A1-F6EECF244321}">
                <p14:modId xmlns:p14="http://schemas.microsoft.com/office/powerpoint/2010/main" xmlns="" val="2922933472"/>
              </p:ext>
            </p:extLst>
          </p:nvPr>
        </p:nvGraphicFramePr>
        <p:xfrm>
          <a:off x="6172200" y="7848600"/>
          <a:ext cx="20802600" cy="1424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0" y="0"/>
            <a:ext cx="32918400" cy="3429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600" b="1" i="1" dirty="0" smtClean="0"/>
              <a:t>Robot Café</a:t>
            </a:r>
          </a:p>
          <a:p>
            <a:pPr algn="ctr"/>
            <a:r>
              <a:rPr lang="en-US" sz="4800" dirty="0" smtClean="0"/>
              <a:t>Human-Robot and Robot-Robot Interaction</a:t>
            </a:r>
          </a:p>
          <a:p>
            <a:pPr algn="ctr"/>
            <a:r>
              <a:rPr lang="en-US" sz="4800" dirty="0" smtClean="0"/>
              <a:t>Philip Cooksey &amp; Ben Holden</a:t>
            </a:r>
            <a:endParaRPr lang="en-US" sz="4800" dirty="0"/>
          </a:p>
        </p:txBody>
      </p:sp>
      <p:sp>
        <p:nvSpPr>
          <p:cNvPr id="10" name="Rounded Rectangle 9"/>
          <p:cNvSpPr/>
          <p:nvPr/>
        </p:nvSpPr>
        <p:spPr>
          <a:xfrm>
            <a:off x="11887200" y="3962400"/>
            <a:ext cx="9220200" cy="114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Introduction</a:t>
            </a:r>
            <a:endParaRPr lang="en-US" sz="6000" dirty="0"/>
          </a:p>
        </p:txBody>
      </p:sp>
      <p:sp>
        <p:nvSpPr>
          <p:cNvPr id="11" name="TextBox 10"/>
          <p:cNvSpPr txBox="1"/>
          <p:nvPr/>
        </p:nvSpPr>
        <p:spPr>
          <a:xfrm>
            <a:off x="12039600" y="5334000"/>
            <a:ext cx="8991600" cy="2554545"/>
          </a:xfrm>
          <a:prstGeom prst="rect">
            <a:avLst/>
          </a:prstGeom>
          <a:noFill/>
        </p:spPr>
        <p:txBody>
          <a:bodyPr wrap="square" rtlCol="0">
            <a:spAutoFit/>
          </a:bodyPr>
          <a:lstStyle/>
          <a:p>
            <a:pPr algn="just"/>
            <a:r>
              <a:rPr lang="en-US" sz="3200" dirty="0"/>
              <a:t>Robot Cafe is a restaurant where the food is cooked by humans and served by robots. </a:t>
            </a:r>
            <a:r>
              <a:rPr lang="en-US" sz="3200" dirty="0" smtClean="0"/>
              <a:t>We have multiple </a:t>
            </a:r>
            <a:r>
              <a:rPr lang="en-US" sz="3200" dirty="0"/>
              <a:t>different types of robots all interacting between the customers and chefs i.e. the </a:t>
            </a:r>
            <a:r>
              <a:rPr lang="en-US" sz="3200" dirty="0" smtClean="0"/>
              <a:t>customers </a:t>
            </a:r>
            <a:r>
              <a:rPr lang="en-US" sz="3200" dirty="0"/>
              <a:t>only ever see the robots. </a:t>
            </a:r>
          </a:p>
        </p:txBody>
      </p:sp>
      <p:sp>
        <p:nvSpPr>
          <p:cNvPr id="24" name="Rounded Rectangle 23"/>
          <p:cNvSpPr/>
          <p:nvPr/>
        </p:nvSpPr>
        <p:spPr>
          <a:xfrm>
            <a:off x="685800" y="4572000"/>
            <a:ext cx="9372600" cy="1219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Robots</a:t>
            </a:r>
            <a:endParaRPr lang="en-US" sz="6000" dirty="0"/>
          </a:p>
        </p:txBody>
      </p:sp>
      <p:sp>
        <p:nvSpPr>
          <p:cNvPr id="25" name="Rounded Rectangle 24"/>
          <p:cNvSpPr/>
          <p:nvPr/>
        </p:nvSpPr>
        <p:spPr>
          <a:xfrm>
            <a:off x="22783800" y="4495800"/>
            <a:ext cx="9296400" cy="1295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Customers</a:t>
            </a:r>
            <a:endParaRPr lang="en-US" sz="6000" dirty="0"/>
          </a:p>
        </p:txBody>
      </p:sp>
      <p:sp>
        <p:nvSpPr>
          <p:cNvPr id="26" name="TextBox 25"/>
          <p:cNvSpPr txBox="1"/>
          <p:nvPr/>
        </p:nvSpPr>
        <p:spPr>
          <a:xfrm>
            <a:off x="762000" y="5943600"/>
            <a:ext cx="8991600" cy="8956298"/>
          </a:xfrm>
          <a:prstGeom prst="rect">
            <a:avLst/>
          </a:prstGeom>
          <a:noFill/>
        </p:spPr>
        <p:txBody>
          <a:bodyPr wrap="square" rtlCol="0">
            <a:spAutoFit/>
          </a:bodyPr>
          <a:lstStyle/>
          <a:p>
            <a:pPr marL="742950" indent="-742950">
              <a:buFont typeface="+mj-lt"/>
              <a:buAutoNum type="arabicPeriod"/>
            </a:pPr>
            <a:r>
              <a:rPr lang="en-US" sz="3200" dirty="0" smtClean="0"/>
              <a:t>Robot Waiter</a:t>
            </a:r>
          </a:p>
          <a:p>
            <a:pPr marL="2467234" lvl="1" indent="-742950">
              <a:buFont typeface="+mj-lt"/>
              <a:buAutoNum type="romanUcPeriod"/>
            </a:pPr>
            <a:r>
              <a:rPr lang="en-US" sz="3200" dirty="0" smtClean="0"/>
              <a:t>Breadth-first search</a:t>
            </a:r>
          </a:p>
          <a:p>
            <a:pPr marL="2467234" lvl="1" indent="-742950">
              <a:buFont typeface="+mj-lt"/>
              <a:buAutoNum type="romanUcPeriod"/>
            </a:pPr>
            <a:r>
              <a:rPr lang="en-US" sz="3200" dirty="0" smtClean="0"/>
              <a:t>Closest customer first (requested to serve)</a:t>
            </a:r>
          </a:p>
          <a:p>
            <a:pPr marL="2467234" lvl="1" indent="-742950">
              <a:buFont typeface="+mj-lt"/>
              <a:buAutoNum type="romanUcPeriod"/>
            </a:pPr>
            <a:r>
              <a:rPr lang="en-US" sz="3200" dirty="0" smtClean="0"/>
              <a:t>Defaults back to birth place when nothing to do</a:t>
            </a:r>
          </a:p>
          <a:p>
            <a:pPr marL="742950" indent="-742950">
              <a:buFont typeface="+mj-lt"/>
              <a:buAutoNum type="arabicPeriod"/>
            </a:pPr>
            <a:r>
              <a:rPr lang="en-US" sz="3200" dirty="0" smtClean="0"/>
              <a:t>Robot Server</a:t>
            </a:r>
          </a:p>
          <a:p>
            <a:pPr marL="2467234" lvl="1" indent="-742950">
              <a:buFont typeface="+mj-lt"/>
              <a:buAutoNum type="romanUcPeriod"/>
            </a:pPr>
            <a:r>
              <a:rPr lang="en-US" sz="3200" dirty="0" smtClean="0"/>
              <a:t>Same I and III as Robot Waiter</a:t>
            </a:r>
          </a:p>
          <a:p>
            <a:pPr marL="2467234" lvl="1" indent="-742950">
              <a:buFont typeface="+mj-lt"/>
              <a:buAutoNum type="romanUcPeriod"/>
            </a:pPr>
            <a:r>
              <a:rPr lang="en-US" sz="3200" dirty="0" smtClean="0"/>
              <a:t>FIFO customer service</a:t>
            </a:r>
          </a:p>
          <a:p>
            <a:pPr marL="2467234" lvl="1" indent="-742950">
              <a:buFont typeface="+mj-lt"/>
              <a:buAutoNum type="romanUcPeriod"/>
            </a:pPr>
            <a:r>
              <a:rPr lang="en-US" sz="3200" dirty="0" smtClean="0"/>
              <a:t>If multiple orders then waits to get that much food maxing at 3 burgers.</a:t>
            </a:r>
          </a:p>
          <a:p>
            <a:pPr marL="742950" indent="-742950">
              <a:buFont typeface="+mj-lt"/>
              <a:buAutoNum type="arabicPeriod"/>
            </a:pPr>
            <a:r>
              <a:rPr lang="en-US" sz="3200" dirty="0" smtClean="0"/>
              <a:t>Robot Arm</a:t>
            </a:r>
          </a:p>
          <a:p>
            <a:pPr marL="2467234" lvl="1" indent="-742950">
              <a:buFont typeface="+mj-lt"/>
              <a:buAutoNum type="romanUcPeriod"/>
            </a:pPr>
            <a:r>
              <a:rPr lang="en-US" sz="3200" dirty="0" smtClean="0"/>
              <a:t>Grabs food from conveyor belt</a:t>
            </a:r>
          </a:p>
          <a:p>
            <a:pPr marL="742950" indent="-742950">
              <a:buFont typeface="+mj-lt"/>
              <a:buAutoNum type="arabicPeriod"/>
            </a:pPr>
            <a:r>
              <a:rPr lang="en-US" sz="3200" dirty="0" smtClean="0"/>
              <a:t>Distributed path planning </a:t>
            </a:r>
          </a:p>
          <a:p>
            <a:pPr marL="742950" indent="-742950">
              <a:buFont typeface="+mj-lt"/>
              <a:buAutoNum type="arabicPeriod"/>
            </a:pPr>
            <a:r>
              <a:rPr lang="en-US" sz="3200" dirty="0" smtClean="0"/>
              <a:t>Robot Hierarchy :  Determines which robot has to move out of the way (lowest moves)</a:t>
            </a:r>
          </a:p>
          <a:p>
            <a:pPr marL="2467234" lvl="1" indent="-742950">
              <a:buFont typeface="+mj-lt"/>
              <a:buAutoNum type="romanUcPeriod"/>
            </a:pPr>
            <a:r>
              <a:rPr lang="en-US" sz="3200" dirty="0" smtClean="0"/>
              <a:t>Servers (numerically ordered)</a:t>
            </a:r>
          </a:p>
          <a:p>
            <a:pPr marL="2467234" lvl="1" indent="-742950">
              <a:buFont typeface="+mj-lt"/>
              <a:buAutoNum type="romanUcPeriod"/>
            </a:pPr>
            <a:r>
              <a:rPr lang="en-US" sz="3200" dirty="0" smtClean="0"/>
              <a:t>Waiters </a:t>
            </a:r>
            <a:r>
              <a:rPr lang="en-US" sz="3200" dirty="0"/>
              <a:t>(numerically ordered)</a:t>
            </a:r>
            <a:endParaRPr lang="en-US" sz="3200" dirty="0" smtClean="0"/>
          </a:p>
        </p:txBody>
      </p:sp>
      <p:sp>
        <p:nvSpPr>
          <p:cNvPr id="27" name="TextBox 26"/>
          <p:cNvSpPr txBox="1"/>
          <p:nvPr/>
        </p:nvSpPr>
        <p:spPr>
          <a:xfrm>
            <a:off x="22936200" y="6019800"/>
            <a:ext cx="8991600" cy="3539430"/>
          </a:xfrm>
          <a:prstGeom prst="rect">
            <a:avLst/>
          </a:prstGeom>
          <a:noFill/>
        </p:spPr>
        <p:txBody>
          <a:bodyPr wrap="square" rtlCol="0">
            <a:spAutoFit/>
          </a:bodyPr>
          <a:lstStyle/>
          <a:p>
            <a:pPr algn="just"/>
            <a:r>
              <a:rPr lang="en-US" sz="3200" dirty="0" smtClean="0"/>
              <a:t>In our world, customers appear at the door given a random change every world step.  They then randomly depth-first search for an open table. They request a burger after being asked a random number of times by the waiter. </a:t>
            </a:r>
            <a:r>
              <a:rPr lang="en-US" sz="3200" dirty="0"/>
              <a:t>A</a:t>
            </a:r>
            <a:r>
              <a:rPr lang="en-US" sz="3200" dirty="0" smtClean="0"/>
              <a:t>fter receiving their burger from the server, they leave searching breath-first search for a door.</a:t>
            </a:r>
            <a:endParaRPr lang="en-US" sz="3200" dirty="0"/>
          </a:p>
        </p:txBody>
      </p:sp>
      <p:sp>
        <p:nvSpPr>
          <p:cNvPr id="31" name="Rounded Rectangle 30"/>
          <p:cNvSpPr/>
          <p:nvPr/>
        </p:nvSpPr>
        <p:spPr>
          <a:xfrm>
            <a:off x="24460200" y="9677400"/>
            <a:ext cx="7620000" cy="1066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Chef’s Kitchen</a:t>
            </a:r>
            <a:endParaRPr lang="en-US" sz="6000" dirty="0"/>
          </a:p>
        </p:txBody>
      </p:sp>
      <p:sp>
        <p:nvSpPr>
          <p:cNvPr id="32" name="TextBox 31"/>
          <p:cNvSpPr txBox="1"/>
          <p:nvPr/>
        </p:nvSpPr>
        <p:spPr>
          <a:xfrm>
            <a:off x="24460200" y="11049000"/>
            <a:ext cx="7620000" cy="3539430"/>
          </a:xfrm>
          <a:prstGeom prst="rect">
            <a:avLst/>
          </a:prstGeom>
          <a:noFill/>
        </p:spPr>
        <p:txBody>
          <a:bodyPr wrap="square" rtlCol="0">
            <a:spAutoFit/>
          </a:bodyPr>
          <a:lstStyle/>
          <a:p>
            <a:pPr algn="just"/>
            <a:r>
              <a:rPr lang="en-US" sz="3200" dirty="0" smtClean="0"/>
              <a:t>The Kitchen receives an order from the robot waiter and starts to cook the food if there is an open counter.  The food takes 10 steps to make. The food goes on the conveyor belt to the robot arm. If after 15 steps of cooking and the conveyor belt is full the food is thrown away and cooked again.</a:t>
            </a:r>
            <a:endParaRPr lang="en-US" sz="3200" dirty="0"/>
          </a:p>
        </p:txBody>
      </p:sp>
      <p:sp>
        <p:nvSpPr>
          <p:cNvPr id="33" name="Rounded Rectangle 32"/>
          <p:cNvSpPr/>
          <p:nvPr/>
        </p:nvSpPr>
        <p:spPr>
          <a:xfrm>
            <a:off x="838200" y="15011400"/>
            <a:ext cx="7010400" cy="114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Command</a:t>
            </a:r>
            <a:r>
              <a:rPr lang="en-US" dirty="0" smtClean="0"/>
              <a:t> </a:t>
            </a:r>
            <a:r>
              <a:rPr lang="en-US" sz="6000" dirty="0" smtClean="0"/>
              <a:t>Center</a:t>
            </a:r>
            <a:endParaRPr lang="en-US" sz="6000" dirty="0"/>
          </a:p>
        </p:txBody>
      </p:sp>
      <p:sp>
        <p:nvSpPr>
          <p:cNvPr id="34" name="TextBox 33"/>
          <p:cNvSpPr txBox="1"/>
          <p:nvPr/>
        </p:nvSpPr>
        <p:spPr>
          <a:xfrm>
            <a:off x="685800" y="16611600"/>
            <a:ext cx="8991600" cy="5016758"/>
          </a:xfrm>
          <a:prstGeom prst="rect">
            <a:avLst/>
          </a:prstGeom>
          <a:noFill/>
        </p:spPr>
        <p:txBody>
          <a:bodyPr wrap="square" rtlCol="0">
            <a:spAutoFit/>
          </a:bodyPr>
          <a:lstStyle/>
          <a:p>
            <a:pPr marL="742950" indent="-742950">
              <a:buFont typeface="+mj-lt"/>
              <a:buAutoNum type="arabicPeriod"/>
            </a:pPr>
            <a:r>
              <a:rPr lang="en-US" sz="3200" dirty="0" smtClean="0"/>
              <a:t>Jobs split evenly</a:t>
            </a:r>
            <a:r>
              <a:rPr lang="en-US" sz="3200" dirty="0"/>
              <a:t> </a:t>
            </a:r>
            <a:r>
              <a:rPr lang="en-US" sz="3200" dirty="0" smtClean="0"/>
              <a:t>between robots</a:t>
            </a:r>
          </a:p>
          <a:p>
            <a:pPr marL="2467234" lvl="1" indent="-742950">
              <a:buFont typeface="+mj-lt"/>
              <a:buAutoNum type="arabicPeriod"/>
            </a:pPr>
            <a:r>
              <a:rPr lang="en-US" sz="3200" dirty="0" smtClean="0"/>
              <a:t>Each new customer goes to the next robot and then repeats after all robots.</a:t>
            </a:r>
          </a:p>
          <a:p>
            <a:pPr marL="742950" indent="-742950">
              <a:buFont typeface="+mj-lt"/>
              <a:buAutoNum type="arabicPeriod"/>
            </a:pPr>
            <a:r>
              <a:rPr lang="en-US" sz="3200" dirty="0" smtClean="0"/>
              <a:t>Jobs split by room location</a:t>
            </a:r>
          </a:p>
          <a:p>
            <a:pPr marL="2467234" lvl="1" indent="-742950">
              <a:buFont typeface="+mj-lt"/>
              <a:buAutoNum type="arabicPeriod"/>
            </a:pPr>
            <a:r>
              <a:rPr lang="en-US" sz="3200" dirty="0" smtClean="0"/>
              <a:t>We split the room vertically in half</a:t>
            </a:r>
          </a:p>
          <a:p>
            <a:pPr marL="2467234" lvl="1" indent="-742950">
              <a:buFont typeface="+mj-lt"/>
              <a:buAutoNum type="arabicPeriod"/>
            </a:pPr>
            <a:r>
              <a:rPr lang="en-US" sz="3200" dirty="0" smtClean="0"/>
              <a:t>One Waiter and Server per side</a:t>
            </a:r>
          </a:p>
          <a:p>
            <a:pPr marL="2467234" lvl="1" indent="-742950">
              <a:buFont typeface="+mj-lt"/>
              <a:buAutoNum type="arabicPeriod"/>
            </a:pPr>
            <a:r>
              <a:rPr lang="en-US" sz="3200" dirty="0" smtClean="0"/>
              <a:t>The back tables are not used as often due to random chance but still have an effect as shown in the results</a:t>
            </a:r>
          </a:p>
        </p:txBody>
      </p:sp>
      <p:sp>
        <p:nvSpPr>
          <p:cNvPr id="35" name="Rounded Rectangle 34"/>
          <p:cNvSpPr/>
          <p:nvPr/>
        </p:nvSpPr>
        <p:spPr>
          <a:xfrm>
            <a:off x="13716000" y="11125200"/>
            <a:ext cx="5715000" cy="114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Café Flow</a:t>
            </a:r>
            <a:endParaRPr lang="en-US" sz="6000" dirty="0"/>
          </a:p>
        </p:txBody>
      </p:sp>
      <p:pic>
        <p:nvPicPr>
          <p:cNvPr id="11270" name="Picture 6" descr="C:\Users\pcooksey\Documents\GitHub\GridWorld\GridWorld\Results\WorldImage.bmp"/>
          <p:cNvPicPr>
            <a:picLocks noChangeAspect="1" noChangeArrowheads="1"/>
          </p:cNvPicPr>
          <p:nvPr/>
        </p:nvPicPr>
        <p:blipFill>
          <a:blip r:embed="rId7" cstate="print"/>
          <a:srcRect/>
          <a:stretch>
            <a:fillRect/>
          </a:stretch>
        </p:blipFill>
        <p:spPr bwMode="auto">
          <a:xfrm>
            <a:off x="12877800" y="12649200"/>
            <a:ext cx="7162800" cy="5386165"/>
          </a:xfrm>
          <a:prstGeom prst="rect">
            <a:avLst/>
          </a:prstGeom>
          <a:ln w="228600" cap="sq" cmpd="thickThin">
            <a:solidFill>
              <a:srgbClr val="000000"/>
            </a:solidFill>
            <a:prstDash val="solid"/>
            <a:miter lim="800000"/>
          </a:ln>
          <a:effectLst>
            <a:innerShdw blurRad="76200">
              <a:srgbClr val="000000"/>
            </a:innerShdw>
          </a:effectLst>
        </p:spPr>
      </p:pic>
      <p:sp>
        <p:nvSpPr>
          <p:cNvPr id="38" name="Rounded Rectangle 37"/>
          <p:cNvSpPr/>
          <p:nvPr/>
        </p:nvSpPr>
        <p:spPr>
          <a:xfrm>
            <a:off x="24841200" y="15087600"/>
            <a:ext cx="7010400" cy="114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Experiment</a:t>
            </a:r>
            <a:endParaRPr lang="en-US" sz="6000" dirty="0"/>
          </a:p>
        </p:txBody>
      </p:sp>
      <p:sp>
        <p:nvSpPr>
          <p:cNvPr id="39" name="TextBox 38"/>
          <p:cNvSpPr txBox="1"/>
          <p:nvPr/>
        </p:nvSpPr>
        <p:spPr>
          <a:xfrm>
            <a:off x="23393400" y="16624042"/>
            <a:ext cx="8991600" cy="5509200"/>
          </a:xfrm>
          <a:prstGeom prst="rect">
            <a:avLst/>
          </a:prstGeom>
          <a:noFill/>
        </p:spPr>
        <p:txBody>
          <a:bodyPr wrap="square" rtlCol="0">
            <a:spAutoFit/>
          </a:bodyPr>
          <a:lstStyle/>
          <a:p>
            <a:pPr marL="514350" indent="-514350">
              <a:buFont typeface="+mj-lt"/>
              <a:buAutoNum type="arabicPeriod"/>
            </a:pPr>
            <a:r>
              <a:rPr lang="en-US" sz="3200" dirty="0" smtClean="0"/>
              <a:t>Compare two management styles used by the Command Center</a:t>
            </a:r>
          </a:p>
          <a:p>
            <a:pPr marL="514350" indent="-514350">
              <a:buFont typeface="+mj-lt"/>
              <a:buAutoNum type="arabicPeriod"/>
            </a:pPr>
            <a:r>
              <a:rPr lang="en-US" sz="3200" dirty="0" smtClean="0"/>
              <a:t>1:20 chance for new customer every step</a:t>
            </a:r>
          </a:p>
          <a:p>
            <a:pPr marL="514350" indent="-514350">
              <a:buFont typeface="+mj-lt"/>
              <a:buAutoNum type="arabicPeriod"/>
            </a:pPr>
            <a:r>
              <a:rPr lang="en-US" sz="3200" dirty="0" smtClean="0"/>
              <a:t>Two Robot Waiters and two </a:t>
            </a:r>
            <a:r>
              <a:rPr lang="en-US" sz="3200" dirty="0"/>
              <a:t>R</a:t>
            </a:r>
            <a:r>
              <a:rPr lang="en-US" sz="3200" dirty="0" smtClean="0"/>
              <a:t>obot Servers</a:t>
            </a:r>
          </a:p>
          <a:p>
            <a:pPr marL="514350" indent="-514350">
              <a:buFont typeface="+mj-lt"/>
              <a:buAutoNum type="arabicPeriod"/>
            </a:pPr>
            <a:r>
              <a:rPr lang="en-US" sz="3200" dirty="0" smtClean="0"/>
              <a:t>30,000 time steps for each management style</a:t>
            </a:r>
          </a:p>
          <a:p>
            <a:pPr marL="514350" indent="-514350">
              <a:buFont typeface="+mj-lt"/>
              <a:buAutoNum type="arabicPeriod"/>
            </a:pPr>
            <a:r>
              <a:rPr lang="en-US" sz="3200" dirty="0" smtClean="0"/>
              <a:t>Customer total time from arrival to departure  recorded along with initial time showing up.</a:t>
            </a:r>
          </a:p>
          <a:p>
            <a:pPr marL="514350" indent="-514350">
              <a:buFont typeface="+mj-lt"/>
              <a:buAutoNum type="arabicPeriod"/>
            </a:pPr>
            <a:endParaRPr lang="en-US" sz="3200" dirty="0" smtClean="0"/>
          </a:p>
          <a:p>
            <a:pPr algn="just"/>
            <a:r>
              <a:rPr lang="en-US" sz="3200" dirty="0" smtClean="0"/>
              <a:t>The results demonstrate that with  the set number of robots for the experiment that </a:t>
            </a:r>
            <a:r>
              <a:rPr lang="en-US" sz="3200" dirty="0" smtClean="0"/>
              <a:t>splitting the room </a:t>
            </a:r>
            <a:r>
              <a:rPr lang="en-US" sz="3200" dirty="0" smtClean="0"/>
              <a:t>was </a:t>
            </a:r>
            <a:r>
              <a:rPr lang="en-US" sz="3200" dirty="0" smtClean="0"/>
              <a:t>better </a:t>
            </a:r>
            <a:r>
              <a:rPr lang="en-US" sz="3200" dirty="0" smtClean="0"/>
              <a:t>for getting customers out faster.</a:t>
            </a:r>
          </a:p>
        </p:txBody>
      </p:sp>
      <p:pic>
        <p:nvPicPr>
          <p:cNvPr id="11272" name="Picture 8" descr="http://upload.wikimedia.org/wikipedia/commons/7/72/CMU_logo_stack_cmyk_red.jpg"/>
          <p:cNvPicPr>
            <a:picLocks noChangeAspect="1" noChangeArrowheads="1"/>
          </p:cNvPicPr>
          <p:nvPr/>
        </p:nvPicPr>
        <p:blipFill>
          <a:blip r:embed="rId8" cstate="print">
            <a:clrChange>
              <a:clrFrom>
                <a:srgbClr val="FEFEFE"/>
              </a:clrFrom>
              <a:clrTo>
                <a:srgbClr val="FEFEFE">
                  <a:alpha val="0"/>
                </a:srgbClr>
              </a:clrTo>
            </a:clrChange>
          </a:blip>
          <a:srcRect/>
          <a:stretch>
            <a:fillRect/>
          </a:stretch>
        </p:blipFill>
        <p:spPr bwMode="auto">
          <a:xfrm>
            <a:off x="685800" y="209906"/>
            <a:ext cx="4953000" cy="3219094"/>
          </a:xfrm>
          <a:prstGeom prst="rect">
            <a:avLst/>
          </a:prstGeom>
          <a:noFill/>
        </p:spPr>
      </p:pic>
      <p:pic>
        <p:nvPicPr>
          <p:cNvPr id="11274" name="Picture 10" descr="https://www.ri.cmu.edu/images/logos/RI_large.jpg"/>
          <p:cNvPicPr>
            <a:picLocks noChangeAspect="1" noChangeArrowheads="1"/>
          </p:cNvPicPr>
          <p:nvPr/>
        </p:nvPicPr>
        <p:blipFill>
          <a:blip r:embed="rId9" cstate="print">
            <a:clrChange>
              <a:clrFrom>
                <a:srgbClr val="FFFFFE"/>
              </a:clrFrom>
              <a:clrTo>
                <a:srgbClr val="FFFFFE">
                  <a:alpha val="0"/>
                </a:srgbClr>
              </a:clrTo>
            </a:clrChange>
          </a:blip>
          <a:srcRect/>
          <a:stretch>
            <a:fillRect/>
          </a:stretch>
        </p:blipFill>
        <p:spPr bwMode="auto">
          <a:xfrm>
            <a:off x="30058721" y="228600"/>
            <a:ext cx="2097679" cy="3004326"/>
          </a:xfrm>
          <a:prstGeom prst="rect">
            <a:avLst/>
          </a:prstGeom>
          <a:noFill/>
        </p:spPr>
      </p:pic>
      <p:graphicFrame>
        <p:nvGraphicFramePr>
          <p:cNvPr id="30" name="Chart 29"/>
          <p:cNvGraphicFramePr>
            <a:graphicFrameLocks/>
          </p:cNvGraphicFramePr>
          <p:nvPr>
            <p:extLst>
              <p:ext uri="{D42A27DB-BD31-4B8C-83A1-F6EECF244321}">
                <p14:modId xmlns:p14="http://schemas.microsoft.com/office/powerpoint/2010/main" xmlns="" val="3682158370"/>
              </p:ext>
            </p:extLst>
          </p:nvPr>
        </p:nvGraphicFramePr>
        <p:xfrm>
          <a:off x="685800" y="22133242"/>
          <a:ext cx="10744200" cy="4917758"/>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37" name="Chart 36"/>
          <p:cNvGraphicFramePr>
            <a:graphicFrameLocks/>
          </p:cNvGraphicFramePr>
          <p:nvPr>
            <p:extLst>
              <p:ext uri="{D42A27DB-BD31-4B8C-83A1-F6EECF244321}">
                <p14:modId xmlns:p14="http://schemas.microsoft.com/office/powerpoint/2010/main" xmlns="" val="1333578443"/>
              </p:ext>
            </p:extLst>
          </p:nvPr>
        </p:nvGraphicFramePr>
        <p:xfrm>
          <a:off x="11353800" y="22133242"/>
          <a:ext cx="11277600" cy="5074922"/>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Chart 22"/>
          <p:cNvGraphicFramePr/>
          <p:nvPr/>
        </p:nvGraphicFramePr>
        <p:xfrm>
          <a:off x="22783800" y="22174200"/>
          <a:ext cx="9906000" cy="4876800"/>
        </p:xfrm>
        <a:graphic>
          <a:graphicData uri="http://schemas.openxmlformats.org/drawingml/2006/chart">
            <c:chart xmlns:c="http://schemas.openxmlformats.org/drawingml/2006/chart" xmlns:r="http://schemas.openxmlformats.org/officeDocument/2006/relationships" r:id="rId12"/>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1158</TotalTime>
  <Words>473</Words>
  <Application>Microsoft Office PowerPoint</Application>
  <PresentationFormat>Custom</PresentationFormat>
  <Paragraphs>57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Philip</dc:creator>
  <cp:lastModifiedBy>Philip</cp:lastModifiedBy>
  <cp:revision>31</cp:revision>
  <dcterms:created xsi:type="dcterms:W3CDTF">2015-04-27T00:51:49Z</dcterms:created>
  <dcterms:modified xsi:type="dcterms:W3CDTF">2015-04-28T00:56:18Z</dcterms:modified>
</cp:coreProperties>
</file>