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51" orient="horz"/>
        <p:guide pos="3159" orient="horz"/>
        <p:guide pos="981" orient="horz"/>
        <p:guide pos="3840"/>
        <p:guide pos="575"/>
        <p:guide pos="7105"/>
        <p:guide pos="7408"/>
        <p:guide pos="303"/>
        <p:guide pos="1965"/>
        <p:guide pos="5715"/>
        <p:guide pos="4384"/>
        <p:guide pos="3295" orient="horz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1b4ad95c2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b1b4ad95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b1b4ad95c2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1b4ad95c2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b1b4ad95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b1b4ad95c2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998c6eb6b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a998c6eb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a998c6eb6b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1b4ad95c2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b1b4ad95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b1b4ad95c2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1b4ad95c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b1b4ad95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b1b4ad95c2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1b4ad95c2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b1b4ad95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b1b4ad95c2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1b4ad95c2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b1b4ad95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b1b4ad95c2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1b4ad95c2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b1b4ad95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b1b4ad95c2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1b4ad95c2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b1b4ad95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b1b4ad95c2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1b4ad95c2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b1b4ad95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b1b4ad95c2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rect b="b" l="l" r="r" t="t"/>
            <a:pathLst>
              <a:path extrusionOk="0" h="20744" w="20693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rect b="b" l="l" r="r" t="t"/>
            <a:pathLst>
              <a:path extrusionOk="0" h="18693" w="19589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rect b="b" l="l" r="r" t="t"/>
            <a:pathLst>
              <a:path extrusionOk="0" h="19060" w="18415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 w Photo">
  <p:cSld name="Section Header 2 w Photo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rect b="b" l="l" r="r" t="t"/>
            <a:pathLst>
              <a:path extrusionOk="0" h="5877435" w="5337219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rect b="b" l="l" r="r" t="t"/>
            <a:pathLst>
              <a:path extrusionOk="0" h="4808204" w="7895563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/>
          <p:nvPr>
            <p:ph idx="2" type="pic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ig Letters">
  <p:cSld name="Section Header - Big Letter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rect b="b" l="l" r="r" t="t"/>
              <a:pathLst>
                <a:path extrusionOk="0" h="4184987" w="386212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rect b="b" l="l" r="r" t="t"/>
              <a:pathLst>
                <a:path extrusionOk="0" h="4017462" w="480149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rect b="b" l="l" r="r" t="t"/>
              <a:pathLst>
                <a:path extrusionOk="0" h="3642236" w="5360617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rect b="b" l="l" r="r" t="t"/>
              <a:pathLst>
                <a:path extrusionOk="0" h="1182847" w="794014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rect b="b" l="l" r="r" t="t"/>
              <a:pathLst>
                <a:path extrusionOk="0" h="18770" w="19088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rect b="b" l="l" r="r" t="t"/>
              <a:pathLst>
                <a:path extrusionOk="0" h="18783" w="19202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rect b="b" l="l" r="r" t="t"/>
              <a:pathLst>
                <a:path extrusionOk="0" h="5107432" w="1010302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rect b="b" l="l" r="r" t="t"/>
              <a:pathLst>
                <a:path extrusionOk="0" h="5616559" w="9953877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4"/>
          <p:cNvSpPr txBox="1"/>
          <p:nvPr>
            <p:ph idx="2" type="body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rect b="b" l="l" r="r" t="t"/>
            <a:pathLst>
              <a:path extrusionOk="0" h="5877435" w="5337219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rect b="b" l="l" r="r" t="t"/>
            <a:pathLst>
              <a:path extrusionOk="0" h="4808204" w="7895563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 w Photo (bis)">
  <p:cSld name="Section Header 2 w Photo (bis)">
    <p:bg>
      <p:bgPr>
        <a:solidFill>
          <a:schemeClr val="accen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rect b="b" l="l" r="r" t="t"/>
            <a:pathLst>
              <a:path extrusionOk="0" h="5877435" w="5337219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rect b="b" l="l" r="r" t="t"/>
            <a:pathLst>
              <a:path extrusionOk="0" h="4808204" w="7895563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/>
          <p:nvPr>
            <p:ph idx="2" type="pic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 Numbers">
  <p:cSld name="Title Only w Number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rect b="b" l="l" r="r" t="t"/>
            <a:pathLst>
              <a:path extrusionOk="0" h="1389174" w="1197858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rect b="b" l="l" r="r" t="t"/>
            <a:pathLst>
              <a:path extrusionOk="0" h="18693" w="19589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1" sz="54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7" name="Google Shape;20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8" name="Google Shape;20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rect b="b" l="l" r="r" t="t"/>
            <a:pathLst>
              <a:path extrusionOk="0" h="20744" w="20693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rect b="b" l="l" r="r" t="t"/>
            <a:pathLst>
              <a:path extrusionOk="0" h="18693" w="19589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rect b="b" l="l" r="r" t="t"/>
            <a:pathLst>
              <a:path extrusionOk="0" h="19060" w="18415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 Photo">
  <p:cSld name="Section Header w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rect b="b" l="l" r="r" t="t"/>
            <a:pathLst>
              <a:path extrusionOk="0" h="4184987" w="386212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rect b="b" l="l" r="r" t="t"/>
            <a:pathLst>
              <a:path extrusionOk="0" h="4017462" w="480149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rect b="b" l="l" r="r" t="t"/>
            <a:pathLst>
              <a:path extrusionOk="0" h="1182847" w="794014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/>
          <p:nvPr>
            <p:ph idx="2" type="pic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 Photo (Dark)">
  <p:cSld name="Section Header w Photo (Dark)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rect b="b" l="l" r="r" t="t"/>
            <a:pathLst>
              <a:path extrusionOk="0" h="4184987" w="386212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rect b="b" l="l" r="r" t="t"/>
            <a:pathLst>
              <a:path extrusionOk="0" h="4017462" w="480149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rect b="b" l="l" r="r" t="t"/>
            <a:pathLst>
              <a:path extrusionOk="0" h="1182847" w="794014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/>
          <p:nvPr>
            <p:ph idx="2" type="pic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rect b="b" l="l" r="r" t="t"/>
            <a:pathLst>
              <a:path extrusionOk="0" h="4184987" w="386212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rect b="b" l="l" r="r" t="t"/>
            <a:pathLst>
              <a:path extrusionOk="0" h="4017462" w="480149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rect b="b" l="l" r="r" t="t"/>
            <a:pathLst>
              <a:path extrusionOk="0" h="3642236" w="5360617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rect b="b" l="l" r="r" t="t"/>
            <a:pathLst>
              <a:path extrusionOk="0" h="1182847" w="794014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Dark)">
  <p:cSld name="Section Header (Dark)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rect b="b" l="l" r="r" t="t"/>
            <a:pathLst>
              <a:path extrusionOk="0" h="4184987" w="386212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rect b="b" l="l" r="r" t="t"/>
            <a:pathLst>
              <a:path extrusionOk="0" h="4017462" w="480149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rect b="b" l="l" r="r" t="t"/>
            <a:pathLst>
              <a:path extrusionOk="0" h="3642236" w="5360617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rect b="b" l="l" r="r" t="t"/>
            <a:pathLst>
              <a:path extrusionOk="0" h="1182847" w="794014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 Number (Dark)">
  <p:cSld name="Title and Content w Number (Dark)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rect b="b" l="l" r="r" t="t"/>
            <a:pathLst>
              <a:path extrusionOk="0" h="1389174" w="1197858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rect b="b" l="l" r="r" t="t"/>
            <a:pathLst>
              <a:path extrusionOk="0" h="18693" w="19589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1" sz="54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 Number">
  <p:cSld name="Title and Content w 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indent="-431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rect b="b" l="l" r="r" t="t"/>
            <a:pathLst>
              <a:path extrusionOk="0" h="1389174" w="1197858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rect b="b" l="l" r="r" t="t"/>
            <a:pathLst>
              <a:path extrusionOk="0" h="18693" w="19589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/>
          <p:nvPr>
            <p:ph idx="2" type="body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1" sz="54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ctrTitle"/>
          </p:nvPr>
        </p:nvSpPr>
        <p:spPr>
          <a:xfrm>
            <a:off x="2887900" y="2157425"/>
            <a:ext cx="664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/>
              <a:t>М</a:t>
            </a:r>
            <a:r>
              <a:rPr lang="en-US"/>
              <a:t>етод  grid()</a:t>
            </a:r>
            <a:endParaRPr/>
          </a:p>
        </p:txBody>
      </p:sp>
      <p:sp>
        <p:nvSpPr>
          <p:cNvPr id="236" name="Google Shape;236;p24"/>
          <p:cNvSpPr txBox="1"/>
          <p:nvPr>
            <p:ph idx="1" type="subTitle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</a:t>
            </a:r>
            <a:r>
              <a:rPr lang="en-US"/>
              <a:t>Python для начинающих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2925284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Кнопки “=” и “С”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90900" y="1711150"/>
            <a:ext cx="12101100" cy="4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"0"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"="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875" y="1711150"/>
            <a:ext cx="4673725" cy="31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2925284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Кнопки операций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1" name="Google Shape;321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90900" y="1711150"/>
            <a:ext cx="12101100" cy="4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"+"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"-"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"*"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"/"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3" name="Google Shape;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836125"/>
            <a:ext cx="5770595" cy="28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30" name="Google Shape;33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Метод   grid()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184575" y="1711150"/>
            <a:ext cx="117876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Метод grid() располагает виджеты в сетке, где вы указываете номер строки (row) и столбца (column) для каждого виджета. Например, widget.grid(row=1, column=2) разместит виджет в ячейке на пересечении второй строки и третьего столбца.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Размеры ячеек автоматически адаптируются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под размер самого большого виджета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в строке или столбце.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Метод   grid()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675" y="2090675"/>
            <a:ext cx="6151875" cy="40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Пример использования</a:t>
            </a:r>
            <a:r>
              <a:rPr lang="en-US">
                <a:solidFill>
                  <a:schemeClr val="dk2"/>
                </a:solidFill>
              </a:rPr>
              <a:t>  grid()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184575" y="1711150"/>
            <a:ext cx="11787600" cy="4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tkinter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32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3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Tk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3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3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1"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3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3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3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3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2"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3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3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3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3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3"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3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3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3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3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3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mainloop</a:t>
            </a:r>
            <a:r>
              <a:rPr lang="en-US" sz="3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3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600" y="1268736"/>
            <a:ext cx="2743200" cy="1663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2925273" y="136525"/>
            <a:ext cx="43638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Пример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184575" y="1711150"/>
            <a:ext cx="12101100" cy="4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tkinter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b="1" sz="2500">
              <a:solidFill>
                <a:srgbClr val="EE11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Tk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1"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padx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pady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2"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padx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pady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3"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padx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pady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"Button 1"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mainloop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3250" y="136525"/>
            <a:ext cx="2436950" cy="26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2925271" y="136525"/>
            <a:ext cx="24045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Пример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184575" y="1711150"/>
            <a:ext cx="12101100" cy="4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tkinter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b="1" sz="2500">
              <a:solidFill>
                <a:srgbClr val="EE11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Tk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1"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padx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pady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2"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padx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pady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3"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padx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pady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"Button 1"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0, columnspan=2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mainloop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5703" y="136525"/>
            <a:ext cx="2404500" cy="262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2925271" y="136525"/>
            <a:ext cx="24045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Пример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" name="Google Shape;286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184575" y="1711150"/>
            <a:ext cx="12101100" cy="4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tkinter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Tk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1"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padx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pady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2"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padx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pady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"Label 3"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padx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pady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"Button 1"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columnspan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sticky</a:t>
            </a:r>
            <a:r>
              <a:rPr b="1" lang="en-US" sz="2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"ew"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mainloop</a:t>
            </a:r>
            <a:r>
              <a:rPr lang="en-US" sz="2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4303" y="136525"/>
            <a:ext cx="2404500" cy="262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2925279" y="136525"/>
            <a:ext cx="53043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Калькулятор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5" name="Google Shape;295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75" y="2030637"/>
            <a:ext cx="7346950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2925284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Кнопки с цифрами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184575" y="1711150"/>
            <a:ext cx="12101100" cy="4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"1"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"3"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"4"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"5"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"6"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"7"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"8"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"9"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ttk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"0"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2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n-US" sz="2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34" y="1711150"/>
            <a:ext cx="4617950" cy="30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