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5"/>
  </p:notesMasterIdLst>
  <p:sldIdLst>
    <p:sldId id="276" r:id="rId3"/>
    <p:sldId id="376" r:id="rId4"/>
    <p:sldId id="351" r:id="rId5"/>
    <p:sldId id="358" r:id="rId6"/>
    <p:sldId id="360" r:id="rId7"/>
    <p:sldId id="374" r:id="rId8"/>
    <p:sldId id="269" r:id="rId9"/>
    <p:sldId id="366" r:id="rId10"/>
    <p:sldId id="339" r:id="rId11"/>
    <p:sldId id="367" r:id="rId12"/>
    <p:sldId id="352" r:id="rId13"/>
    <p:sldId id="361" r:id="rId14"/>
    <p:sldId id="332" r:id="rId15"/>
    <p:sldId id="302" r:id="rId16"/>
    <p:sldId id="368" r:id="rId17"/>
    <p:sldId id="362" r:id="rId18"/>
    <p:sldId id="369" r:id="rId19"/>
    <p:sldId id="370" r:id="rId20"/>
    <p:sldId id="371" r:id="rId21"/>
    <p:sldId id="375" r:id="rId22"/>
    <p:sldId id="372" r:id="rId23"/>
    <p:sldId id="3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63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F9D65C-CE98-458A-A656-953C979E05DE}" type="datetimeFigureOut">
              <a:rPr lang="en-US" smtClean="0"/>
              <a:t>7/19/2022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BF3B3E-ACCC-4B3A-94D7-90CD866D6B27}" type="slidenum">
              <a:rPr lang="en-US" smtClean="0"/>
              <a:t>‹#›</a:t>
            </a:fld>
            <a:endParaRPr lang="en-US"/>
          </a:p>
        </p:txBody>
      </p:sp>
    </p:spTree>
    <p:extLst>
      <p:ext uri="{BB962C8B-B14F-4D97-AF65-F5344CB8AC3E}">
        <p14:creationId xmlns:p14="http://schemas.microsoft.com/office/powerpoint/2010/main" val="1898230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en.wikipedia.org/wiki/Index_of_biological_integrity"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www.usgs.gov/core-science-systems/nli/landsat/normalized-difference-moisture-index" TargetMode="External"/><Relationship Id="rId5" Type="http://schemas.openxmlformats.org/officeDocument/2006/relationships/hyperlink" Target="https://www.indexdatabase.de/db/i-single.php?id=63" TargetMode="External"/><Relationship Id="rId4" Type="http://schemas.openxmlformats.org/officeDocument/2006/relationships/hyperlink" Target="http://space4water.org/taxonomy/term/1246#:~:text=%22The%20Modified%20Normalized%20Difference%20Water,open%20water%20in%20other%20indices."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en.wikipedia.org/wiki/Index_of_biological_integrity"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www.usgs.gov/core-science-systems/nli/landsat/normalized-difference-moisture-index" TargetMode="External"/><Relationship Id="rId5" Type="http://schemas.openxmlformats.org/officeDocument/2006/relationships/hyperlink" Target="https://www.indexdatabase.de/db/i-single.php?id=63" TargetMode="External"/><Relationship Id="rId4" Type="http://schemas.openxmlformats.org/officeDocument/2006/relationships/hyperlink" Target="http://space4water.org/taxonomy/term/1246#:~:text=%22The%20Modified%20Normalized%20Difference%20Water,open%20water%20in%20other%20indice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09B16F-4938-4681-8899-4BD412DDBC1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4307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0204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9191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13</a:t>
            </a:fld>
            <a:endParaRPr lang="en-US" dirty="0"/>
          </a:p>
        </p:txBody>
      </p:sp>
    </p:spTree>
    <p:extLst>
      <p:ext uri="{BB962C8B-B14F-4D97-AF65-F5344CB8AC3E}">
        <p14:creationId xmlns:p14="http://schemas.microsoft.com/office/powerpoint/2010/main" val="2700654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14</a:t>
            </a:fld>
            <a:endParaRPr lang="en-US" dirty="0"/>
          </a:p>
        </p:txBody>
      </p:sp>
    </p:spTree>
    <p:extLst>
      <p:ext uri="{BB962C8B-B14F-4D97-AF65-F5344CB8AC3E}">
        <p14:creationId xmlns:p14="http://schemas.microsoft.com/office/powerpoint/2010/main" val="4145306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4312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58623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645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6215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evi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Enhanced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ndvi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Normalized Difference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ndbi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Normalized Difference Built-up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bu</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Built-up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sr</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Simple Ratio</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arvi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Atmospherically Resistant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ui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Urban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ibi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b="1" dirty="0">
                <a:effectLst/>
                <a:latin typeface="Calibri" panose="020F0502020204030204" pitchFamily="34" charset="0"/>
                <a:ea typeface="Calibri" panose="020F0502020204030204" pitchFamily="34"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3"/>
              </a:rPr>
              <a:t>Index of biological integrity</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ndwi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Normalized Difference Water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mndwi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4"/>
              </a:rPr>
              <a:t>Modified Normalized Difference Water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nbi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effectLst/>
                <a:latin typeface="Calibri" panose="020F0502020204030204" pitchFamily="34" charset="0"/>
                <a:ea typeface="Calibri" panose="020F0502020204030204" pitchFamily="34" charset="0"/>
                <a:cs typeface="Calibri" panose="020F0502020204030204" pitchFamily="34" charset="0"/>
              </a:rPr>
              <a:t>New Built-up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brba</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effectLst/>
                <a:latin typeface="Calibri" panose="020F0502020204030204" pitchFamily="34" charset="0"/>
                <a:ea typeface="Calibri" panose="020F0502020204030204" pitchFamily="34" charset="0"/>
                <a:cs typeface="Calibri" panose="020F0502020204030204" pitchFamily="34" charset="0"/>
              </a:rPr>
              <a:t>Band Ratio for Built-up Area</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nbai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Calibri" panose="020F0502020204030204" pitchFamily="34" charset="0"/>
                <a:cs typeface="Calibri" panose="020F0502020204030204" pitchFamily="34" charset="0"/>
              </a:rPr>
              <a:t> Normalized Built-up Area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baei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Built-up Area Extraction </a:t>
            </a:r>
            <a:r>
              <a:rPr lang="en-US" sz="12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ndsi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Normalized Difference Snow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vari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Visible Atmospherically Resistant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savi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Soil Adjusted Vegetation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osavi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5"/>
              </a:rPr>
              <a:t>Optimized Soil Adjusted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200" b="1" dirty="0" err="1">
                <a:effectLst/>
                <a:latin typeface="Calibri" panose="020F0502020204030204" pitchFamily="34" charset="0"/>
                <a:ea typeface="Calibri" panose="020F0502020204030204" pitchFamily="34" charset="0"/>
                <a:cs typeface="Calibri" panose="020F0502020204030204" pitchFamily="34" charset="0"/>
              </a:rPr>
              <a:t>ndmi</a:t>
            </a:r>
            <a:r>
              <a:rPr lang="en-US" sz="1200" b="1" dirty="0">
                <a:effectLst/>
                <a:latin typeface="Calibri" panose="020F0502020204030204" pitchFamily="34" charset="0"/>
                <a:ea typeface="Calibri" panose="020F0502020204030204" pitchFamily="34" charset="0"/>
                <a:cs typeface="Calibri" panose="020F0502020204030204" pitchFamily="34" charset="0"/>
              </a:rPr>
              <a:t>:</a:t>
            </a:r>
            <a:r>
              <a:rPr lang="en-US" sz="1200" dirty="0">
                <a:effectLst/>
                <a:latin typeface="Calibri" panose="020F0502020204030204" pitchFamily="34" charset="0"/>
                <a:ea typeface="Calibri" panose="020F0502020204030204" pitchFamily="34"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6"/>
              </a:rPr>
              <a:t>Normalized Difference Moisture Index</a:t>
            </a:r>
            <a:endParaRPr lang="en-US" sz="12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s-MX" sz="1800" dirty="0" err="1">
                <a:effectLst/>
                <a:latin typeface="Calibri" panose="020F0502020204030204" pitchFamily="34" charset="0"/>
                <a:ea typeface="Calibri" panose="020F0502020204030204" pitchFamily="34" charset="0"/>
              </a:rPr>
              <a:t>mdea</a:t>
            </a:r>
            <a:r>
              <a:rPr lang="es-MX" sz="1800" dirty="0">
                <a:effectLst/>
                <a:latin typeface="Calibri" panose="020F0502020204030204" pitchFamily="34" charset="0"/>
                <a:ea typeface="Calibri" panose="020F0502020204030204" pitchFamily="34" charset="0"/>
              </a:rPr>
              <a:t> = </a:t>
            </a:r>
            <a:r>
              <a:rPr lang="es-MX" sz="1800" dirty="0" err="1">
                <a:effectLst/>
                <a:latin typeface="Calibri" panose="020F0502020204030204" pitchFamily="34" charset="0"/>
                <a:ea typeface="Calibri" panose="020F0502020204030204" pitchFamily="34" charset="0"/>
              </a:rPr>
              <a:t>Altitude</a:t>
            </a:r>
            <a:r>
              <a:rPr lang="es-MX" sz="1800" dirty="0">
                <a:effectLst/>
                <a:latin typeface="Calibri" panose="020F0502020204030204" pitchFamily="34" charset="0"/>
                <a:ea typeface="Calibri" panose="020F0502020204030204" pitchFamily="34" charset="0"/>
              </a:rPr>
              <a:t> </a:t>
            </a:r>
            <a:r>
              <a:rPr lang="es-MX" sz="1800" dirty="0" err="1">
                <a:effectLst/>
                <a:latin typeface="Calibri" panose="020F0502020204030204" pitchFamily="34" charset="0"/>
                <a:ea typeface="Calibri" panose="020F0502020204030204" pitchFamily="34" charset="0"/>
              </a:rPr>
              <a:t>from</a:t>
            </a:r>
            <a:r>
              <a:rPr lang="es-MX" sz="1800" dirty="0">
                <a:effectLst/>
                <a:latin typeface="Calibri" panose="020F0502020204030204" pitchFamily="34" charset="0"/>
                <a:ea typeface="Calibri" panose="020F0502020204030204" pitchFamily="34" charset="0"/>
              </a:rPr>
              <a:t> digital </a:t>
            </a:r>
            <a:r>
              <a:rPr lang="es-MX" sz="1800" dirty="0" err="1">
                <a:effectLst/>
                <a:latin typeface="Calibri" panose="020F0502020204030204" pitchFamily="34" charset="0"/>
                <a:ea typeface="Calibri" panose="020F0502020204030204" pitchFamily="34" charset="0"/>
              </a:rPr>
              <a:t>model</a:t>
            </a:r>
            <a:endParaRPr lang="es-MX" sz="18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s-MX" sz="1800" dirty="0" err="1">
                <a:effectLst/>
                <a:latin typeface="Calibri" panose="020F0502020204030204" pitchFamily="34" charset="0"/>
                <a:ea typeface="Calibri" panose="020F0502020204030204" pitchFamily="34" charset="0"/>
              </a:rPr>
              <a:t>mdep</a:t>
            </a:r>
            <a:r>
              <a:rPr lang="es-MX" sz="1800" dirty="0">
                <a:effectLst/>
                <a:latin typeface="Calibri" panose="020F0502020204030204" pitchFamily="34" charset="0"/>
                <a:ea typeface="Calibri" panose="020F0502020204030204" pitchFamily="34" charset="0"/>
              </a:rPr>
              <a:t> = </a:t>
            </a:r>
            <a:r>
              <a:rPr lang="es-MX" sz="1800" dirty="0" err="1">
                <a:effectLst/>
                <a:latin typeface="Calibri" panose="020F0502020204030204" pitchFamily="34" charset="0"/>
                <a:ea typeface="Calibri" panose="020F0502020204030204" pitchFamily="34" charset="0"/>
              </a:rPr>
              <a:t>slope</a:t>
            </a:r>
            <a:r>
              <a:rPr lang="es-MX" sz="1800" dirty="0">
                <a:effectLst/>
                <a:latin typeface="Calibri" panose="020F0502020204030204" pitchFamily="34" charset="0"/>
                <a:ea typeface="Calibri" panose="020F0502020204030204" pitchFamily="34" charset="0"/>
              </a:rPr>
              <a:t> </a:t>
            </a:r>
            <a:r>
              <a:rPr lang="es-MX" sz="1800" dirty="0" err="1">
                <a:effectLst/>
                <a:latin typeface="Calibri" panose="020F0502020204030204" pitchFamily="34" charset="0"/>
                <a:ea typeface="Calibri" panose="020F0502020204030204" pitchFamily="34" charset="0"/>
              </a:rPr>
              <a:t>from</a:t>
            </a:r>
            <a:r>
              <a:rPr lang="es-MX" sz="1800" dirty="0">
                <a:effectLst/>
                <a:latin typeface="Calibri" panose="020F0502020204030204" pitchFamily="34" charset="0"/>
                <a:ea typeface="Calibri" panose="020F0502020204030204" pitchFamily="34" charset="0"/>
              </a:rPr>
              <a:t> digital </a:t>
            </a:r>
            <a:r>
              <a:rPr lang="es-MX" sz="1800">
                <a:effectLst/>
                <a:latin typeface="Calibri" panose="020F0502020204030204" pitchFamily="34" charset="0"/>
                <a:ea typeface="Calibri" panose="020F0502020204030204" pitchFamily="34" charset="0"/>
              </a:rPr>
              <a:t>model</a:t>
            </a:r>
            <a:endParaRPr lang="en-US" sz="18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90126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evi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Enhanced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ndvi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Normalized Difference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ndbi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Normalized Difference Built-up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bu</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Built-up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sr</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Simple Ratio</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arvi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Atmospherically Resistant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ui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Urban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ibi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b="1" dirty="0">
                <a:effectLst/>
                <a:latin typeface="Calibri" panose="020F0502020204030204" pitchFamily="34" charset="0"/>
                <a:ea typeface="Calibri" panose="020F0502020204030204" pitchFamily="34"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3"/>
              </a:rPr>
              <a:t>Index of biological integrity</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ndwi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Normalized Difference Water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mndwi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4"/>
              </a:rPr>
              <a:t>Modified Normalized Difference Water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nbi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effectLst/>
                <a:latin typeface="Calibri" panose="020F0502020204030204" pitchFamily="34" charset="0"/>
                <a:ea typeface="Calibri" panose="020F0502020204030204" pitchFamily="34" charset="0"/>
                <a:cs typeface="Calibri" panose="020F0502020204030204" pitchFamily="34" charset="0"/>
              </a:rPr>
              <a:t>New Built-up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brba</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effectLst/>
                <a:latin typeface="Calibri" panose="020F0502020204030204" pitchFamily="34" charset="0"/>
                <a:ea typeface="Calibri" panose="020F0502020204030204" pitchFamily="34" charset="0"/>
                <a:cs typeface="Calibri" panose="020F0502020204030204" pitchFamily="34" charset="0"/>
              </a:rPr>
              <a:t>Band Ratio for Built-up Area</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nbai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Calibri" panose="020F0502020204030204" pitchFamily="34" charset="0"/>
                <a:cs typeface="Calibri" panose="020F0502020204030204" pitchFamily="34" charset="0"/>
              </a:rPr>
              <a:t> Normalized Built-up Area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baei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Built-up Area Extraction </a:t>
            </a:r>
            <a:r>
              <a:rPr lang="en-US" sz="12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ndsi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Normalized Difference Snow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vari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Visible Atmospherically Resistant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savi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Soil Adjusted Vegetation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osavi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5"/>
              </a:rPr>
              <a:t>Optimized Soil Adjusted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200" b="1" dirty="0" err="1">
                <a:effectLst/>
                <a:latin typeface="Calibri" panose="020F0502020204030204" pitchFamily="34" charset="0"/>
                <a:ea typeface="Calibri" panose="020F0502020204030204" pitchFamily="34" charset="0"/>
                <a:cs typeface="Calibri" panose="020F0502020204030204" pitchFamily="34" charset="0"/>
              </a:rPr>
              <a:t>ndmi</a:t>
            </a:r>
            <a:r>
              <a:rPr lang="en-US" sz="1200" b="1" dirty="0">
                <a:effectLst/>
                <a:latin typeface="Calibri" panose="020F0502020204030204" pitchFamily="34" charset="0"/>
                <a:ea typeface="Calibri" panose="020F0502020204030204" pitchFamily="34" charset="0"/>
                <a:cs typeface="Calibri" panose="020F0502020204030204" pitchFamily="34" charset="0"/>
              </a:rPr>
              <a:t>:</a:t>
            </a:r>
            <a:r>
              <a:rPr lang="en-US" sz="1200" dirty="0">
                <a:effectLst/>
                <a:latin typeface="Calibri" panose="020F0502020204030204" pitchFamily="34" charset="0"/>
                <a:ea typeface="Calibri" panose="020F0502020204030204" pitchFamily="34"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6"/>
              </a:rPr>
              <a:t>Normalized Difference Moisture Index</a:t>
            </a:r>
            <a:endParaRPr lang="en-US" sz="12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s-MX" sz="1800" dirty="0" err="1">
                <a:effectLst/>
                <a:latin typeface="Calibri" panose="020F0502020204030204" pitchFamily="34" charset="0"/>
                <a:ea typeface="Calibri" panose="020F0502020204030204" pitchFamily="34" charset="0"/>
              </a:rPr>
              <a:t>mdea</a:t>
            </a:r>
            <a:r>
              <a:rPr lang="es-MX" sz="1800" dirty="0">
                <a:effectLst/>
                <a:latin typeface="Calibri" panose="020F0502020204030204" pitchFamily="34" charset="0"/>
                <a:ea typeface="Calibri" panose="020F0502020204030204" pitchFamily="34" charset="0"/>
              </a:rPr>
              <a:t> = </a:t>
            </a:r>
            <a:r>
              <a:rPr lang="es-MX" sz="1800" dirty="0" err="1">
                <a:effectLst/>
                <a:latin typeface="Calibri" panose="020F0502020204030204" pitchFamily="34" charset="0"/>
                <a:ea typeface="Calibri" panose="020F0502020204030204" pitchFamily="34" charset="0"/>
              </a:rPr>
              <a:t>Altitude</a:t>
            </a:r>
            <a:r>
              <a:rPr lang="es-MX" sz="1800" dirty="0">
                <a:effectLst/>
                <a:latin typeface="Calibri" panose="020F0502020204030204" pitchFamily="34" charset="0"/>
                <a:ea typeface="Calibri" panose="020F0502020204030204" pitchFamily="34" charset="0"/>
              </a:rPr>
              <a:t> </a:t>
            </a:r>
            <a:r>
              <a:rPr lang="es-MX" sz="1800" dirty="0" err="1">
                <a:effectLst/>
                <a:latin typeface="Calibri" panose="020F0502020204030204" pitchFamily="34" charset="0"/>
                <a:ea typeface="Calibri" panose="020F0502020204030204" pitchFamily="34" charset="0"/>
              </a:rPr>
              <a:t>from</a:t>
            </a:r>
            <a:r>
              <a:rPr lang="es-MX" sz="1800" dirty="0">
                <a:effectLst/>
                <a:latin typeface="Calibri" panose="020F0502020204030204" pitchFamily="34" charset="0"/>
                <a:ea typeface="Calibri" panose="020F0502020204030204" pitchFamily="34" charset="0"/>
              </a:rPr>
              <a:t> digital </a:t>
            </a:r>
            <a:r>
              <a:rPr lang="es-MX" sz="1800" dirty="0" err="1">
                <a:effectLst/>
                <a:latin typeface="Calibri" panose="020F0502020204030204" pitchFamily="34" charset="0"/>
                <a:ea typeface="Calibri" panose="020F0502020204030204" pitchFamily="34" charset="0"/>
              </a:rPr>
              <a:t>model</a:t>
            </a:r>
            <a:endParaRPr lang="es-MX" sz="18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s-MX" sz="1800" dirty="0" err="1">
                <a:effectLst/>
                <a:latin typeface="Calibri" panose="020F0502020204030204" pitchFamily="34" charset="0"/>
                <a:ea typeface="Calibri" panose="020F0502020204030204" pitchFamily="34" charset="0"/>
              </a:rPr>
              <a:t>mdep</a:t>
            </a:r>
            <a:r>
              <a:rPr lang="es-MX" sz="1800" dirty="0">
                <a:effectLst/>
                <a:latin typeface="Calibri" panose="020F0502020204030204" pitchFamily="34" charset="0"/>
                <a:ea typeface="Calibri" panose="020F0502020204030204" pitchFamily="34" charset="0"/>
              </a:rPr>
              <a:t> = </a:t>
            </a:r>
            <a:r>
              <a:rPr lang="es-MX" sz="1800" dirty="0" err="1">
                <a:effectLst/>
                <a:latin typeface="Calibri" panose="020F0502020204030204" pitchFamily="34" charset="0"/>
                <a:ea typeface="Calibri" panose="020F0502020204030204" pitchFamily="34" charset="0"/>
              </a:rPr>
              <a:t>slope</a:t>
            </a:r>
            <a:r>
              <a:rPr lang="es-MX" sz="1800" dirty="0">
                <a:effectLst/>
                <a:latin typeface="Calibri" panose="020F0502020204030204" pitchFamily="34" charset="0"/>
                <a:ea typeface="Calibri" panose="020F0502020204030204" pitchFamily="34" charset="0"/>
              </a:rPr>
              <a:t> </a:t>
            </a:r>
            <a:r>
              <a:rPr lang="es-MX" sz="1800" dirty="0" err="1">
                <a:effectLst/>
                <a:latin typeface="Calibri" panose="020F0502020204030204" pitchFamily="34" charset="0"/>
                <a:ea typeface="Calibri" panose="020F0502020204030204" pitchFamily="34" charset="0"/>
              </a:rPr>
              <a:t>from</a:t>
            </a:r>
            <a:r>
              <a:rPr lang="es-MX" sz="1800" dirty="0">
                <a:effectLst/>
                <a:latin typeface="Calibri" panose="020F0502020204030204" pitchFamily="34" charset="0"/>
                <a:ea typeface="Calibri" panose="020F0502020204030204" pitchFamily="34" charset="0"/>
              </a:rPr>
              <a:t> digital </a:t>
            </a:r>
            <a:r>
              <a:rPr lang="es-MX" sz="1800">
                <a:effectLst/>
                <a:latin typeface="Calibri" panose="020F0502020204030204" pitchFamily="34" charset="0"/>
                <a:ea typeface="Calibri" panose="020F0502020204030204" pitchFamily="34" charset="0"/>
              </a:rPr>
              <a:t>model</a:t>
            </a:r>
            <a:endParaRPr lang="en-US" sz="18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068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09B16F-4938-4681-8899-4BD412DDBC1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5983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804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2782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4397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1967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7</a:t>
            </a:fld>
            <a:endParaRPr lang="en-US" dirty="0"/>
          </a:p>
        </p:txBody>
      </p:sp>
    </p:spTree>
    <p:extLst>
      <p:ext uri="{BB962C8B-B14F-4D97-AF65-F5344CB8AC3E}">
        <p14:creationId xmlns:p14="http://schemas.microsoft.com/office/powerpoint/2010/main" val="180628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6362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2018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79B8B-DDCD-46FA-89F2-851996BB08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4D1871-52BC-4793-90D7-6E83C77E44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B4BB2E-0503-4098-B2B2-E4AB706F3F62}"/>
              </a:ext>
            </a:extLst>
          </p:cNvPr>
          <p:cNvSpPr>
            <a:spLocks noGrp="1"/>
          </p:cNvSpPr>
          <p:nvPr>
            <p:ph type="dt" sz="half" idx="10"/>
          </p:nvPr>
        </p:nvSpPr>
        <p:spPr/>
        <p:txBody>
          <a:bodyPr/>
          <a:lstStyle/>
          <a:p>
            <a:fld id="{DDB2E72D-0B08-4EC6-BC40-51B4ADB629D7}" type="datetimeFigureOut">
              <a:rPr lang="en-US" smtClean="0"/>
              <a:t>7/19/2022</a:t>
            </a:fld>
            <a:endParaRPr lang="en-US"/>
          </a:p>
        </p:txBody>
      </p:sp>
      <p:sp>
        <p:nvSpPr>
          <p:cNvPr id="5" name="Footer Placeholder 4">
            <a:extLst>
              <a:ext uri="{FF2B5EF4-FFF2-40B4-BE49-F238E27FC236}">
                <a16:creationId xmlns:a16="http://schemas.microsoft.com/office/drawing/2014/main" id="{744F8197-80DE-47F9-BEB9-0452C1D5B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5F9A33-E768-4BCA-81D8-9E012EA679AD}"/>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529659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E446D-DBB5-42BD-A3C1-FA391A75FB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271FC0-FF21-4826-AE4B-CA1DB0287B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9F4F39-A87A-4095-A8FE-050A7565DE32}"/>
              </a:ext>
            </a:extLst>
          </p:cNvPr>
          <p:cNvSpPr>
            <a:spLocks noGrp="1"/>
          </p:cNvSpPr>
          <p:nvPr>
            <p:ph type="dt" sz="half" idx="10"/>
          </p:nvPr>
        </p:nvSpPr>
        <p:spPr/>
        <p:txBody>
          <a:bodyPr/>
          <a:lstStyle/>
          <a:p>
            <a:fld id="{DDB2E72D-0B08-4EC6-BC40-51B4ADB629D7}" type="datetimeFigureOut">
              <a:rPr lang="en-US" smtClean="0"/>
              <a:t>7/19/2022</a:t>
            </a:fld>
            <a:endParaRPr lang="en-US"/>
          </a:p>
        </p:txBody>
      </p:sp>
      <p:sp>
        <p:nvSpPr>
          <p:cNvPr id="5" name="Footer Placeholder 4">
            <a:extLst>
              <a:ext uri="{FF2B5EF4-FFF2-40B4-BE49-F238E27FC236}">
                <a16:creationId xmlns:a16="http://schemas.microsoft.com/office/drawing/2014/main" id="{C025649F-BE0E-43A7-89F1-FA15FCF4BC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1E9B44-2873-4E00-9005-B83999CFBBB8}"/>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107532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7E1013-5BAB-43C1-871D-6B3B09B035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E2251A-221E-4D7B-BF0E-C06136C1AD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5AB1F8-BD55-450F-9D4D-14811386B9F4}"/>
              </a:ext>
            </a:extLst>
          </p:cNvPr>
          <p:cNvSpPr>
            <a:spLocks noGrp="1"/>
          </p:cNvSpPr>
          <p:nvPr>
            <p:ph type="dt" sz="half" idx="10"/>
          </p:nvPr>
        </p:nvSpPr>
        <p:spPr/>
        <p:txBody>
          <a:bodyPr/>
          <a:lstStyle/>
          <a:p>
            <a:fld id="{DDB2E72D-0B08-4EC6-BC40-51B4ADB629D7}" type="datetimeFigureOut">
              <a:rPr lang="en-US" smtClean="0"/>
              <a:t>7/19/2022</a:t>
            </a:fld>
            <a:endParaRPr lang="en-US"/>
          </a:p>
        </p:txBody>
      </p:sp>
      <p:sp>
        <p:nvSpPr>
          <p:cNvPr id="5" name="Footer Placeholder 4">
            <a:extLst>
              <a:ext uri="{FF2B5EF4-FFF2-40B4-BE49-F238E27FC236}">
                <a16:creationId xmlns:a16="http://schemas.microsoft.com/office/drawing/2014/main" id="{323C5C04-8370-494B-BE7D-F4A752FAEA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A8BBC-F9F2-4021-BB7E-5704DE825561}"/>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555091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Light Blue Title Slide">
    <p:spTree>
      <p:nvGrpSpPr>
        <p:cNvPr id="1" name=""/>
        <p:cNvGrpSpPr/>
        <p:nvPr/>
      </p:nvGrpSpPr>
      <p:grpSpPr>
        <a:xfrm>
          <a:off x="0" y="0"/>
          <a:ext cx="0" cy="0"/>
          <a:chOff x="0" y="0"/>
          <a:chExt cx="0" cy="0"/>
        </a:xfrm>
      </p:grpSpPr>
      <p:sp>
        <p:nvSpPr>
          <p:cNvPr id="6" name="Rectangle 5"/>
          <p:cNvSpPr>
            <a:spLocks noChangeArrowheads="1"/>
          </p:cNvSpPr>
          <p:nvPr/>
        </p:nvSpPr>
        <p:spPr bwMode="auto">
          <a:xfrm flipV="1">
            <a:off x="0" y="3"/>
            <a:ext cx="12192000" cy="4479925"/>
          </a:xfrm>
          <a:prstGeom prst="rect">
            <a:avLst/>
          </a:prstGeom>
          <a:solidFill>
            <a:srgbClr val="139AF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dirty="0">
              <a:cs typeface="+mn-cs"/>
            </a:endParaRPr>
          </a:p>
        </p:txBody>
      </p:sp>
      <p:sp>
        <p:nvSpPr>
          <p:cNvPr id="7" name="Rectangle 6"/>
          <p:cNvSpPr>
            <a:spLocks noChangeArrowheads="1"/>
          </p:cNvSpPr>
          <p:nvPr/>
        </p:nvSpPr>
        <p:spPr bwMode="auto">
          <a:xfrm>
            <a:off x="0" y="4311653"/>
            <a:ext cx="12192000" cy="176213"/>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dirty="0">
              <a:solidFill>
                <a:schemeClr val="bg1"/>
              </a:solidFill>
              <a:cs typeface="+mn-cs"/>
            </a:endParaRPr>
          </a:p>
        </p:txBody>
      </p:sp>
      <p:sp>
        <p:nvSpPr>
          <p:cNvPr id="330" name="Title 329"/>
          <p:cNvSpPr>
            <a:spLocks noGrp="1"/>
          </p:cNvSpPr>
          <p:nvPr>
            <p:ph type="title"/>
          </p:nvPr>
        </p:nvSpPr>
        <p:spPr>
          <a:xfrm>
            <a:off x="2016832" y="1189792"/>
            <a:ext cx="9295741" cy="1822161"/>
          </a:xfrm>
        </p:spPr>
        <p:txBody>
          <a:bodyPr anchor="b"/>
          <a:lstStyle>
            <a:lvl1pPr>
              <a:lnSpc>
                <a:spcPct val="100000"/>
              </a:lnSpc>
              <a:spcBef>
                <a:spcPts val="0"/>
              </a:spcBef>
              <a:defRPr sz="2700" b="1" baseline="0">
                <a:solidFill>
                  <a:schemeClr val="bg1"/>
                </a:solidFill>
              </a:defRPr>
            </a:lvl1pPr>
          </a:lstStyle>
          <a:p>
            <a:r>
              <a:rPr lang="en-US"/>
              <a:t>Click to edit Master title style</a:t>
            </a:r>
            <a:endParaRPr lang="en-US" dirty="0"/>
          </a:p>
        </p:txBody>
      </p:sp>
      <p:sp>
        <p:nvSpPr>
          <p:cNvPr id="332" name="Text Placeholder 331"/>
          <p:cNvSpPr>
            <a:spLocks noGrp="1"/>
          </p:cNvSpPr>
          <p:nvPr>
            <p:ph type="body" sz="quarter" idx="13"/>
          </p:nvPr>
        </p:nvSpPr>
        <p:spPr>
          <a:xfrm>
            <a:off x="2033565" y="3000005"/>
            <a:ext cx="9279009" cy="875885"/>
          </a:xfrm>
        </p:spPr>
        <p:txBody>
          <a:bodyPr>
            <a:normAutofit/>
          </a:bodyPr>
          <a:lstStyle>
            <a:lvl1pPr>
              <a:lnSpc>
                <a:spcPct val="100000"/>
              </a:lnSpc>
              <a:spcBef>
                <a:spcPts val="0"/>
              </a:spcBef>
              <a:defRPr sz="1800" b="0" i="0" cap="all" baseline="0">
                <a:solidFill>
                  <a:srgbClr val="FFFFFF"/>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p:txBody>
      </p:sp>
      <p:sp>
        <p:nvSpPr>
          <p:cNvPr id="69" name="Text Placeholder 331"/>
          <p:cNvSpPr>
            <a:spLocks noGrp="1"/>
          </p:cNvSpPr>
          <p:nvPr>
            <p:ph type="body" sz="quarter" idx="14"/>
          </p:nvPr>
        </p:nvSpPr>
        <p:spPr>
          <a:xfrm>
            <a:off x="7576097" y="4699004"/>
            <a:ext cx="3761560" cy="1393637"/>
          </a:xfrm>
        </p:spPr>
        <p:txBody>
          <a:bodyPr anchor="b"/>
          <a:lstStyle>
            <a:lvl1pPr marL="0" marR="0" indent="0" algn="r" defTabSz="685800" rtl="0" eaLnBrk="1" fontAlgn="base" latinLnBrk="0" hangingPunct="1">
              <a:lnSpc>
                <a:spcPct val="115000"/>
              </a:lnSpc>
              <a:spcBef>
                <a:spcPct val="20000"/>
              </a:spcBef>
              <a:spcAft>
                <a:spcPct val="0"/>
              </a:spcAft>
              <a:buClr>
                <a:srgbClr val="00783C"/>
              </a:buClr>
              <a:buSzTx/>
              <a:buFontTx/>
              <a:buNone/>
              <a:tabLst/>
              <a:defRPr sz="1050" b="0" i="0" baseline="0">
                <a:solidFill>
                  <a:schemeClr val="tx1"/>
                </a:solidFill>
                <a:latin typeface="+mn-lt"/>
                <a:cs typeface="Arial"/>
              </a:defRPr>
            </a:lvl1pPr>
            <a:lvl2pPr marL="0" marR="0" indent="0" algn="r" defTabSz="685800" rtl="0" eaLnBrk="1" fontAlgn="base" latinLnBrk="0" hangingPunct="1">
              <a:lnSpc>
                <a:spcPct val="100000"/>
              </a:lnSpc>
              <a:spcBef>
                <a:spcPct val="20000"/>
              </a:spcBef>
              <a:spcAft>
                <a:spcPct val="0"/>
              </a:spcAft>
              <a:buClr>
                <a:srgbClr val="00783C"/>
              </a:buClr>
              <a:buSzTx/>
              <a:buFont typeface="Wingdings" charset="0"/>
              <a:buNone/>
              <a:tabLst/>
              <a:defRPr sz="1050" b="0" i="0">
                <a:latin typeface="+mn-l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a:p>
            <a:pPr lvl="1"/>
            <a:r>
              <a:rPr lang="en-US"/>
              <a:t>Second level</a:t>
            </a:r>
          </a:p>
        </p:txBody>
      </p:sp>
      <p:sp>
        <p:nvSpPr>
          <p:cNvPr id="70" name="Picture Placeholder 4"/>
          <p:cNvSpPr>
            <a:spLocks noGrp="1"/>
          </p:cNvSpPr>
          <p:nvPr>
            <p:ph type="pic" sz="quarter" idx="16"/>
          </p:nvPr>
        </p:nvSpPr>
        <p:spPr>
          <a:xfrm>
            <a:off x="677335" y="4699001"/>
            <a:ext cx="6745111" cy="1375832"/>
          </a:xfrm>
          <a:solidFill>
            <a:srgbClr val="FFFFFF"/>
          </a:solidFill>
        </p:spPr>
        <p:txBody>
          <a:bodyPr anchor="ctr">
            <a:normAutofit/>
          </a:bodyPr>
          <a:lstStyle>
            <a:lvl1pPr algn="ctr">
              <a:defRPr baseline="0">
                <a:solidFill>
                  <a:srgbClr val="021F43"/>
                </a:solidFill>
              </a:defRPr>
            </a:lvl1pPr>
          </a:lstStyle>
          <a:p>
            <a:pPr lvl="0"/>
            <a:r>
              <a:rPr lang="en-US" noProof="0" dirty="0"/>
              <a:t>Click icon to add picture</a:t>
            </a:r>
          </a:p>
        </p:txBody>
      </p:sp>
      <p:sp>
        <p:nvSpPr>
          <p:cNvPr id="8" name="Rectangle 1028"/>
          <p:cNvSpPr>
            <a:spLocks noGrp="1" noChangeArrowheads="1"/>
          </p:cNvSpPr>
          <p:nvPr>
            <p:ph type="dt" sz="half" idx="17"/>
          </p:nvPr>
        </p:nvSpPr>
        <p:spPr>
          <a:xfrm>
            <a:off x="7922685" y="6107116"/>
            <a:ext cx="3401483" cy="306387"/>
          </a:xfrm>
        </p:spPr>
        <p:txBody>
          <a:bodyPr rIns="0" anchor="ctr"/>
          <a:lstStyle>
            <a:lvl1pPr algn="r">
              <a:defRPr b="0" i="0">
                <a:solidFill>
                  <a:schemeClr val="tx1"/>
                </a:solidFill>
                <a:latin typeface="Arial"/>
                <a:cs typeface="Arial"/>
              </a:defRPr>
            </a:lvl1pPr>
          </a:lstStyle>
          <a:p>
            <a:fld id="{A8E48989-3616-47CC-A4E3-7B8F52EA802B}" type="datetime1">
              <a:rPr lang="en-US" smtClean="0"/>
              <a:t>7/19/2022</a:t>
            </a:fld>
            <a:endParaRPr lang="en-US" dirty="0"/>
          </a:p>
        </p:txBody>
      </p:sp>
    </p:spTree>
    <p:extLst>
      <p:ext uri="{BB962C8B-B14F-4D97-AF65-F5344CB8AC3E}">
        <p14:creationId xmlns:p14="http://schemas.microsoft.com/office/powerpoint/2010/main" val="3533981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4" name="Rectangle 3"/>
          <p:cNvSpPr>
            <a:spLocks noChangeArrowheads="1"/>
          </p:cNvSpPr>
          <p:nvPr/>
        </p:nvSpPr>
        <p:spPr bwMode="auto">
          <a:xfrm>
            <a:off x="0" y="1100138"/>
            <a:ext cx="12192000" cy="176212"/>
          </a:xfrm>
          <a:prstGeom prst="rect">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prstClr val="white"/>
              </a:solidFill>
              <a:cs typeface="Arial" charset="0"/>
            </a:endParaRPr>
          </a:p>
        </p:txBody>
      </p:sp>
      <p:sp>
        <p:nvSpPr>
          <p:cNvPr id="2" name="Title 1"/>
          <p:cNvSpPr>
            <a:spLocks noGrp="1"/>
          </p:cNvSpPr>
          <p:nvPr>
            <p:ph type="title"/>
          </p:nvPr>
        </p:nvSpPr>
        <p:spPr>
          <a:xfrm>
            <a:off x="475914" y="301629"/>
            <a:ext cx="11282705" cy="756707"/>
          </a:xfrm>
        </p:spPr>
        <p:txBody>
          <a:bodyPr/>
          <a:lstStyle>
            <a:lvl1pPr>
              <a:defRPr sz="2200" b="0" i="0">
                <a:solidFill>
                  <a:schemeClr val="tx1"/>
                </a:solidFill>
              </a:defRPr>
            </a:lvl1pPr>
          </a:lstStyle>
          <a:p>
            <a:r>
              <a:rPr lang="en-US"/>
              <a:t>Click to edit Master title style</a:t>
            </a:r>
            <a:endParaRPr lang="en-US" dirty="0"/>
          </a:p>
        </p:txBody>
      </p:sp>
      <p:sp>
        <p:nvSpPr>
          <p:cNvPr id="7" name="Text Placeholder 6"/>
          <p:cNvSpPr>
            <a:spLocks noGrp="1"/>
          </p:cNvSpPr>
          <p:nvPr>
            <p:ph type="body" sz="quarter" idx="13"/>
          </p:nvPr>
        </p:nvSpPr>
        <p:spPr>
          <a:xfrm>
            <a:off x="465667" y="1598613"/>
            <a:ext cx="11303000" cy="4613804"/>
          </a:xfrm>
        </p:spPr>
        <p:txBody>
          <a:bodyPr>
            <a:normAutofit/>
          </a:bodyPr>
          <a:lstStyle>
            <a:lvl1pPr>
              <a:lnSpc>
                <a:spcPct val="100000"/>
              </a:lnSpc>
              <a:spcBef>
                <a:spcPts val="2400"/>
              </a:spcBef>
              <a:tabLst>
                <a:tab pos="8402638" algn="r"/>
              </a:tabLst>
              <a:defRPr lang="en-US" sz="1600" smtClean="0"/>
            </a:lvl1pPr>
          </a:lstStyle>
          <a:p>
            <a:pPr lvl="0"/>
            <a:r>
              <a:rPr lang="en-US"/>
              <a:t>Click to edit Master text styles</a:t>
            </a:r>
          </a:p>
        </p:txBody>
      </p:sp>
      <p:sp>
        <p:nvSpPr>
          <p:cNvPr id="5" name="Footer Placeholder 5"/>
          <p:cNvSpPr>
            <a:spLocks noGrp="1"/>
          </p:cNvSpPr>
          <p:nvPr>
            <p:ph type="ftr" sz="quarter" idx="14"/>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6" name="Slide Number Placeholder 7"/>
          <p:cNvSpPr>
            <a:spLocks noGrp="1"/>
          </p:cNvSpPr>
          <p:nvPr>
            <p:ph type="sldNum" sz="quarter" idx="15"/>
          </p:nvPr>
        </p:nvSpPr>
        <p:spPr/>
        <p:txBody>
          <a:bodyPr/>
          <a:lstStyle>
            <a:lvl1pPr>
              <a:defRPr/>
            </a:lvl1pPr>
          </a:lstStyle>
          <a:p>
            <a:pPr>
              <a:defRPr/>
            </a:pPr>
            <a:fld id="{16CDAFCB-46C5-448D-8384-4F79EB2F82F3}"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481203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Freeform 1682"/>
          <p:cNvSpPr>
            <a:spLocks/>
          </p:cNvSpPr>
          <p:nvPr/>
        </p:nvSpPr>
        <p:spPr bwMode="auto">
          <a:xfrm flipH="1">
            <a:off x="8506884" y="615953"/>
            <a:ext cx="1352549"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6" name="Line 1086"/>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 name="Line 1087"/>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 name="Rectangle 1088"/>
          <p:cNvSpPr>
            <a:spLocks noChangeArrowheads="1"/>
          </p:cNvSpPr>
          <p:nvPr/>
        </p:nvSpPr>
        <p:spPr bwMode="auto">
          <a:xfrm>
            <a:off x="645586" y="617541"/>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9" name="Rectangle 1089"/>
          <p:cNvSpPr>
            <a:spLocks noChangeArrowheads="1"/>
          </p:cNvSpPr>
          <p:nvPr/>
        </p:nvSpPr>
        <p:spPr bwMode="auto">
          <a:xfrm>
            <a:off x="645586" y="617541"/>
            <a:ext cx="21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0" name="Freeform 1098"/>
          <p:cNvSpPr>
            <a:spLocks/>
          </p:cNvSpPr>
          <p:nvPr/>
        </p:nvSpPr>
        <p:spPr bwMode="auto">
          <a:xfrm>
            <a:off x="649820" y="617541"/>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 name="Freeform 1115"/>
          <p:cNvSpPr>
            <a:spLocks/>
          </p:cNvSpPr>
          <p:nvPr/>
        </p:nvSpPr>
        <p:spPr bwMode="auto">
          <a:xfrm>
            <a:off x="611720" y="473075"/>
            <a:ext cx="4233"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 name="Freeform 1120"/>
          <p:cNvSpPr>
            <a:spLocks/>
          </p:cNvSpPr>
          <p:nvPr/>
        </p:nvSpPr>
        <p:spPr bwMode="auto">
          <a:xfrm>
            <a:off x="611720" y="463553"/>
            <a:ext cx="4233"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3" name="Freeform 1134"/>
          <p:cNvSpPr>
            <a:spLocks/>
          </p:cNvSpPr>
          <p:nvPr/>
        </p:nvSpPr>
        <p:spPr bwMode="auto">
          <a:xfrm>
            <a:off x="937686" y="514350"/>
            <a:ext cx="4233"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4" name="Freeform 1141"/>
          <p:cNvSpPr>
            <a:spLocks/>
          </p:cNvSpPr>
          <p:nvPr/>
        </p:nvSpPr>
        <p:spPr bwMode="auto">
          <a:xfrm>
            <a:off x="941919" y="479425"/>
            <a:ext cx="2116"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5" name="Freeform 1148"/>
          <p:cNvSpPr>
            <a:spLocks/>
          </p:cNvSpPr>
          <p:nvPr/>
        </p:nvSpPr>
        <p:spPr bwMode="auto">
          <a:xfrm>
            <a:off x="924986" y="460376"/>
            <a:ext cx="4233"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6" name="Freeform 1150"/>
          <p:cNvSpPr>
            <a:spLocks/>
          </p:cNvSpPr>
          <p:nvPr/>
        </p:nvSpPr>
        <p:spPr bwMode="auto">
          <a:xfrm>
            <a:off x="912286" y="447677"/>
            <a:ext cx="2116"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7" name="Freeform 1152"/>
          <p:cNvSpPr>
            <a:spLocks/>
          </p:cNvSpPr>
          <p:nvPr/>
        </p:nvSpPr>
        <p:spPr bwMode="auto">
          <a:xfrm>
            <a:off x="912286" y="447677"/>
            <a:ext cx="4233"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8" name="Freeform 1154"/>
          <p:cNvSpPr>
            <a:spLocks/>
          </p:cNvSpPr>
          <p:nvPr/>
        </p:nvSpPr>
        <p:spPr bwMode="auto">
          <a:xfrm>
            <a:off x="886886" y="43497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9" name="Freeform 1156"/>
          <p:cNvSpPr>
            <a:spLocks/>
          </p:cNvSpPr>
          <p:nvPr/>
        </p:nvSpPr>
        <p:spPr bwMode="auto">
          <a:xfrm>
            <a:off x="886886" y="431801"/>
            <a:ext cx="4233"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 name="Freeform 1163"/>
          <p:cNvSpPr>
            <a:spLocks/>
          </p:cNvSpPr>
          <p:nvPr/>
        </p:nvSpPr>
        <p:spPr bwMode="auto">
          <a:xfrm>
            <a:off x="814917" y="415928"/>
            <a:ext cx="8467"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1" name="Freeform 1172"/>
          <p:cNvSpPr>
            <a:spLocks/>
          </p:cNvSpPr>
          <p:nvPr/>
        </p:nvSpPr>
        <p:spPr bwMode="auto">
          <a:xfrm>
            <a:off x="776820" y="476253"/>
            <a:ext cx="4233"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2" name="Freeform 1177"/>
          <p:cNvSpPr>
            <a:spLocks/>
          </p:cNvSpPr>
          <p:nvPr/>
        </p:nvSpPr>
        <p:spPr bwMode="auto">
          <a:xfrm>
            <a:off x="742953" y="534991"/>
            <a:ext cx="4233"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3" name="Freeform 1180"/>
          <p:cNvSpPr>
            <a:spLocks/>
          </p:cNvSpPr>
          <p:nvPr/>
        </p:nvSpPr>
        <p:spPr bwMode="auto">
          <a:xfrm>
            <a:off x="747186" y="530228"/>
            <a:ext cx="4233"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4" name="Line 1187"/>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5" name="Line 1188"/>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6" name="Freeform 1208"/>
          <p:cNvSpPr>
            <a:spLocks/>
          </p:cNvSpPr>
          <p:nvPr/>
        </p:nvSpPr>
        <p:spPr bwMode="auto">
          <a:xfrm>
            <a:off x="793751" y="557216"/>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7" name="Freeform 1210"/>
          <p:cNvSpPr>
            <a:spLocks/>
          </p:cNvSpPr>
          <p:nvPr/>
        </p:nvSpPr>
        <p:spPr bwMode="auto">
          <a:xfrm>
            <a:off x="793753" y="557216"/>
            <a:ext cx="4233"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8" name="Freeform 1214"/>
          <p:cNvSpPr>
            <a:spLocks/>
          </p:cNvSpPr>
          <p:nvPr/>
        </p:nvSpPr>
        <p:spPr bwMode="auto">
          <a:xfrm>
            <a:off x="793753" y="557216"/>
            <a:ext cx="4233"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9" name="Rectangle 1215"/>
          <p:cNvSpPr>
            <a:spLocks noChangeArrowheads="1"/>
          </p:cNvSpPr>
          <p:nvPr/>
        </p:nvSpPr>
        <p:spPr bwMode="auto">
          <a:xfrm>
            <a:off x="793751" y="627066"/>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30" name="Freeform 1217"/>
          <p:cNvSpPr>
            <a:spLocks/>
          </p:cNvSpPr>
          <p:nvPr/>
        </p:nvSpPr>
        <p:spPr bwMode="auto">
          <a:xfrm>
            <a:off x="793751" y="6270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1" name="Freeform 1219"/>
          <p:cNvSpPr>
            <a:spLocks/>
          </p:cNvSpPr>
          <p:nvPr/>
        </p:nvSpPr>
        <p:spPr bwMode="auto">
          <a:xfrm>
            <a:off x="975786" y="541341"/>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2" name="Freeform 1221"/>
          <p:cNvSpPr>
            <a:spLocks/>
          </p:cNvSpPr>
          <p:nvPr/>
        </p:nvSpPr>
        <p:spPr bwMode="auto">
          <a:xfrm>
            <a:off x="975786" y="541341"/>
            <a:ext cx="4233"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3" name="Freeform 1234"/>
          <p:cNvSpPr>
            <a:spLocks/>
          </p:cNvSpPr>
          <p:nvPr/>
        </p:nvSpPr>
        <p:spPr bwMode="auto">
          <a:xfrm>
            <a:off x="963086" y="550866"/>
            <a:ext cx="4233"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4" name="Line 1237"/>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5" name="Line 1238"/>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6" name="Freeform 1240"/>
          <p:cNvSpPr>
            <a:spLocks/>
          </p:cNvSpPr>
          <p:nvPr/>
        </p:nvSpPr>
        <p:spPr bwMode="auto">
          <a:xfrm>
            <a:off x="971551" y="541341"/>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7" name="Freeform 1243"/>
          <p:cNvSpPr>
            <a:spLocks/>
          </p:cNvSpPr>
          <p:nvPr/>
        </p:nvSpPr>
        <p:spPr bwMode="auto">
          <a:xfrm>
            <a:off x="971553" y="538166"/>
            <a:ext cx="4233"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8" name="Freeform 1246"/>
          <p:cNvSpPr>
            <a:spLocks/>
          </p:cNvSpPr>
          <p:nvPr/>
        </p:nvSpPr>
        <p:spPr bwMode="auto">
          <a:xfrm>
            <a:off x="967320" y="547691"/>
            <a:ext cx="4233"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9" name="Freeform 1250"/>
          <p:cNvSpPr>
            <a:spLocks/>
          </p:cNvSpPr>
          <p:nvPr/>
        </p:nvSpPr>
        <p:spPr bwMode="auto">
          <a:xfrm>
            <a:off x="975786" y="53022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0" name="Freeform 1252"/>
          <p:cNvSpPr>
            <a:spLocks/>
          </p:cNvSpPr>
          <p:nvPr/>
        </p:nvSpPr>
        <p:spPr bwMode="auto">
          <a:xfrm>
            <a:off x="975786" y="527050"/>
            <a:ext cx="4233"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1" name="Freeform 1255"/>
          <p:cNvSpPr>
            <a:spLocks/>
          </p:cNvSpPr>
          <p:nvPr/>
        </p:nvSpPr>
        <p:spPr bwMode="auto">
          <a:xfrm>
            <a:off x="950386" y="550866"/>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2" name="Rectangle 1256"/>
          <p:cNvSpPr>
            <a:spLocks noChangeArrowheads="1"/>
          </p:cNvSpPr>
          <p:nvPr/>
        </p:nvSpPr>
        <p:spPr bwMode="auto">
          <a:xfrm>
            <a:off x="963086" y="550866"/>
            <a:ext cx="2116"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3" name="Freeform 1258"/>
          <p:cNvSpPr>
            <a:spLocks/>
          </p:cNvSpPr>
          <p:nvPr/>
        </p:nvSpPr>
        <p:spPr bwMode="auto">
          <a:xfrm>
            <a:off x="963086" y="5508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4" name="Freeform 1266"/>
          <p:cNvSpPr>
            <a:spLocks/>
          </p:cNvSpPr>
          <p:nvPr/>
        </p:nvSpPr>
        <p:spPr bwMode="auto">
          <a:xfrm>
            <a:off x="971551" y="534991"/>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5" name="Freeform 1269"/>
          <p:cNvSpPr>
            <a:spLocks/>
          </p:cNvSpPr>
          <p:nvPr/>
        </p:nvSpPr>
        <p:spPr bwMode="auto">
          <a:xfrm>
            <a:off x="971553" y="530228"/>
            <a:ext cx="4233"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6" name="Line 1270"/>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7" name="Line 1271"/>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8" name="Rectangle 1272"/>
          <p:cNvSpPr>
            <a:spLocks noChangeArrowheads="1"/>
          </p:cNvSpPr>
          <p:nvPr/>
        </p:nvSpPr>
        <p:spPr bwMode="auto">
          <a:xfrm>
            <a:off x="971551" y="530225"/>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9" name="Rectangle 1273"/>
          <p:cNvSpPr>
            <a:spLocks noChangeArrowheads="1"/>
          </p:cNvSpPr>
          <p:nvPr/>
        </p:nvSpPr>
        <p:spPr bwMode="auto">
          <a:xfrm>
            <a:off x="971551" y="530225"/>
            <a:ext cx="2116"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0" name="Line 1274"/>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1" name="Line 1275"/>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2" name="Freeform 1277"/>
          <p:cNvSpPr>
            <a:spLocks/>
          </p:cNvSpPr>
          <p:nvPr/>
        </p:nvSpPr>
        <p:spPr bwMode="auto">
          <a:xfrm>
            <a:off x="971551" y="523878"/>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3" name="Freeform 1287"/>
          <p:cNvSpPr>
            <a:spLocks/>
          </p:cNvSpPr>
          <p:nvPr/>
        </p:nvSpPr>
        <p:spPr bwMode="auto">
          <a:xfrm>
            <a:off x="958853" y="514350"/>
            <a:ext cx="4233"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4" name="Freeform 1290"/>
          <p:cNvSpPr>
            <a:spLocks/>
          </p:cNvSpPr>
          <p:nvPr/>
        </p:nvSpPr>
        <p:spPr bwMode="auto">
          <a:xfrm>
            <a:off x="958853" y="517527"/>
            <a:ext cx="4233"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5" name="Rectangle 1335"/>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6" name="Rectangle 1336"/>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7" name="Rectangle 1337"/>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8" name="Rectangle 1340"/>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9" name="Rectangle 1341"/>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0" name="Rectangle 1342"/>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1" name="Rectangle 1343"/>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2" name="Rectangle 1344"/>
          <p:cNvSpPr>
            <a:spLocks noChangeArrowheads="1"/>
          </p:cNvSpPr>
          <p:nvPr/>
        </p:nvSpPr>
        <p:spPr bwMode="auto">
          <a:xfrm>
            <a:off x="620186" y="485778"/>
            <a:ext cx="2116"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324" name="Title 323"/>
          <p:cNvSpPr>
            <a:spLocks noGrp="1"/>
          </p:cNvSpPr>
          <p:nvPr>
            <p:ph type="title"/>
          </p:nvPr>
        </p:nvSpPr>
        <p:spPr>
          <a:xfrm>
            <a:off x="457868" y="301628"/>
            <a:ext cx="11252869" cy="1031875"/>
          </a:xfrm>
        </p:spPr>
        <p:txBody>
          <a:bodyPr/>
          <a:lstStyle>
            <a:lvl1pPr>
              <a:defRPr b="0" i="0" cap="none" baseline="0">
                <a:solidFill>
                  <a:schemeClr val="tx1"/>
                </a:solidFill>
                <a:latin typeface="+mn-lt"/>
                <a:cs typeface="Andes ExtraLight"/>
              </a:defRPr>
            </a:lvl1pPr>
          </a:lstStyle>
          <a:p>
            <a:r>
              <a:rPr lang="en-US"/>
              <a:t>Click to edit Master title style</a:t>
            </a:r>
            <a:endParaRPr lang="en-US" dirty="0"/>
          </a:p>
        </p:txBody>
      </p:sp>
      <p:sp>
        <p:nvSpPr>
          <p:cNvPr id="331" name="Content Placeholder 330"/>
          <p:cNvSpPr>
            <a:spLocks noGrp="1"/>
          </p:cNvSpPr>
          <p:nvPr>
            <p:ph sz="quarter" idx="10"/>
          </p:nvPr>
        </p:nvSpPr>
        <p:spPr>
          <a:xfrm>
            <a:off x="457870" y="1460503"/>
            <a:ext cx="11253740" cy="4600863"/>
          </a:xfrm>
        </p:spPr>
        <p:txBody>
          <a:bodyPr>
            <a:normAutofit/>
          </a:bodyPr>
          <a:lstStyle>
            <a:lvl1pPr>
              <a:lnSpc>
                <a:spcPct val="130000"/>
              </a:lnSpc>
              <a:spcBef>
                <a:spcPts val="1200"/>
              </a:spcBef>
              <a:defRPr>
                <a:solidFill>
                  <a:srgbClr val="7F7F7F"/>
                </a:solidFill>
              </a:defRPr>
            </a:lvl1pPr>
            <a:lvl2pPr>
              <a:lnSpc>
                <a:spcPct val="130000"/>
              </a:lnSpc>
              <a:spcBef>
                <a:spcPts val="1200"/>
              </a:spcBef>
              <a:buClr>
                <a:schemeClr val="tx2">
                  <a:lumMod val="50000"/>
                  <a:lumOff val="50000"/>
                </a:schemeClr>
              </a:buClr>
              <a:defRPr>
                <a:solidFill>
                  <a:srgbClr val="7F7F7F"/>
                </a:solidFill>
              </a:defRPr>
            </a:lvl2pPr>
            <a:lvl3pPr marL="557784">
              <a:lnSpc>
                <a:spcPct val="130000"/>
              </a:lnSpc>
              <a:spcBef>
                <a:spcPts val="0"/>
              </a:spcBef>
              <a:buClr>
                <a:schemeClr val="tx2">
                  <a:lumMod val="50000"/>
                  <a:lumOff val="50000"/>
                </a:schemeClr>
              </a:buClr>
              <a:defRPr>
                <a:solidFill>
                  <a:srgbClr val="7F7F7F"/>
                </a:solidFill>
              </a:defRPr>
            </a:lvl3pPr>
            <a:lvl4pPr>
              <a:lnSpc>
                <a:spcPct val="130000"/>
              </a:lnSpc>
              <a:spcBef>
                <a:spcPts val="0"/>
              </a:spcBef>
              <a:buClr>
                <a:schemeClr val="tx2">
                  <a:lumMod val="50000"/>
                  <a:lumOff val="50000"/>
                </a:schemeClr>
              </a:buClr>
              <a:defRPr>
                <a:solidFill>
                  <a:srgbClr val="7F7F7F"/>
                </a:solidFill>
              </a:defRPr>
            </a:lvl4pPr>
            <a:lvl5pPr>
              <a:lnSpc>
                <a:spcPct val="130000"/>
              </a:lnSpc>
              <a:spcBef>
                <a:spcPts val="0"/>
              </a:spcBef>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3" name="Footer Placeholder 8"/>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64" name="Slide Number Placeholder 9"/>
          <p:cNvSpPr>
            <a:spLocks noGrp="1"/>
          </p:cNvSpPr>
          <p:nvPr>
            <p:ph type="sldNum" sz="quarter" idx="12"/>
          </p:nvPr>
        </p:nvSpPr>
        <p:spPr/>
        <p:txBody>
          <a:bodyPr/>
          <a:lstStyle>
            <a:lvl1pPr>
              <a:defRPr/>
            </a:lvl1pPr>
          </a:lstStyle>
          <a:p>
            <a:pPr>
              <a:defRPr/>
            </a:pPr>
            <a:fld id="{BCF6E8C5-46C5-4065-B7C6-3D8C05D849D9}"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2437301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 Page with Sub-Title">
    <p:spTree>
      <p:nvGrpSpPr>
        <p:cNvPr id="1" name=""/>
        <p:cNvGrpSpPr/>
        <p:nvPr/>
      </p:nvGrpSpPr>
      <p:grpSpPr>
        <a:xfrm>
          <a:off x="0" y="0"/>
          <a:ext cx="0" cy="0"/>
          <a:chOff x="0" y="0"/>
          <a:chExt cx="0" cy="0"/>
        </a:xfrm>
      </p:grpSpPr>
      <p:sp>
        <p:nvSpPr>
          <p:cNvPr id="5" name="Freeform 1682"/>
          <p:cNvSpPr>
            <a:spLocks/>
          </p:cNvSpPr>
          <p:nvPr/>
        </p:nvSpPr>
        <p:spPr bwMode="auto">
          <a:xfrm flipH="1">
            <a:off x="8506884" y="615953"/>
            <a:ext cx="1352549"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24" name="Title 323"/>
          <p:cNvSpPr>
            <a:spLocks noGrp="1"/>
          </p:cNvSpPr>
          <p:nvPr>
            <p:ph type="title"/>
          </p:nvPr>
        </p:nvSpPr>
        <p:spPr>
          <a:xfrm>
            <a:off x="475914" y="301625"/>
            <a:ext cx="11252649" cy="667338"/>
          </a:xfrm>
        </p:spPr>
        <p:txBody>
          <a:bodyPr/>
          <a:lstStyle>
            <a:lvl1pPr>
              <a:defRPr b="0" i="0" cap="none" baseline="0">
                <a:solidFill>
                  <a:srgbClr val="021F43"/>
                </a:solidFill>
                <a:latin typeface="+mn-lt"/>
                <a:cs typeface="Andes ExtraLight"/>
              </a:defRPr>
            </a:lvl1pPr>
          </a:lstStyle>
          <a:p>
            <a:r>
              <a:rPr lang="en-US"/>
              <a:t>Click to edit Master title style</a:t>
            </a:r>
            <a:endParaRPr lang="en-US" dirty="0"/>
          </a:p>
        </p:txBody>
      </p:sp>
      <p:sp>
        <p:nvSpPr>
          <p:cNvPr id="331" name="Content Placeholder 330"/>
          <p:cNvSpPr>
            <a:spLocks noGrp="1"/>
          </p:cNvSpPr>
          <p:nvPr>
            <p:ph sz="quarter" idx="10"/>
          </p:nvPr>
        </p:nvSpPr>
        <p:spPr>
          <a:xfrm>
            <a:off x="475914" y="1599260"/>
            <a:ext cx="11253740" cy="4462104"/>
          </a:xfrm>
        </p:spPr>
        <p:txBody>
          <a:bodyPr/>
          <a:lstStyle>
            <a:lvl1pPr>
              <a:defRPr>
                <a:solidFill>
                  <a:srgbClr val="7F7F7F"/>
                </a:solidFill>
              </a:defRPr>
            </a:lvl1pPr>
            <a:lvl2pPr>
              <a:buClr>
                <a:schemeClr val="tx2">
                  <a:lumMod val="50000"/>
                  <a:lumOff val="50000"/>
                </a:schemeClr>
              </a:buClr>
              <a:defRPr>
                <a:solidFill>
                  <a:srgbClr val="7F7F7F"/>
                </a:solidFill>
              </a:defRPr>
            </a:lvl2pPr>
            <a:lvl3pPr marL="557784">
              <a:buClr>
                <a:schemeClr val="tx2">
                  <a:lumMod val="50000"/>
                  <a:lumOff val="50000"/>
                </a:schemeClr>
              </a:buClr>
              <a:defRPr>
                <a:solidFill>
                  <a:srgbClr val="7F7F7F"/>
                </a:solidFill>
              </a:defRPr>
            </a:lvl3pPr>
            <a:lvl4pPr>
              <a:buClr>
                <a:schemeClr val="tx2">
                  <a:lumMod val="50000"/>
                  <a:lumOff val="50000"/>
                </a:schemeClr>
              </a:buClr>
              <a:defRPr>
                <a:solidFill>
                  <a:srgbClr val="7F7F7F"/>
                </a:solidFill>
              </a:defRPr>
            </a:lvl4pPr>
            <a:lvl5pPr>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4"/>
          </p:nvPr>
        </p:nvSpPr>
        <p:spPr>
          <a:xfrm>
            <a:off x="475914" y="1025408"/>
            <a:ext cx="11247297" cy="517408"/>
          </a:xfrm>
        </p:spPr>
        <p:txBody>
          <a:bodyPr>
            <a:normAutofit/>
          </a:bodyPr>
          <a:lstStyle>
            <a:lvl1pPr algn="l">
              <a:lnSpc>
                <a:spcPct val="100000"/>
              </a:lnSpc>
              <a:spcBef>
                <a:spcPts val="0"/>
              </a:spcBef>
              <a:defRPr sz="1600" b="0" cap="none" baseline="0">
                <a:solidFill>
                  <a:schemeClr val="tx1"/>
                </a:solidFill>
              </a:defRPr>
            </a:lvl1pPr>
            <a:lvl2pPr>
              <a:defRPr sz="1600" cap="all">
                <a:solidFill>
                  <a:schemeClr val="tx2">
                    <a:lumMod val="50000"/>
                    <a:lumOff val="50000"/>
                  </a:schemeClr>
                </a:solidFill>
              </a:defRPr>
            </a:lvl2pPr>
            <a:lvl3pPr>
              <a:defRPr sz="1600" cap="all">
                <a:solidFill>
                  <a:schemeClr val="tx2">
                    <a:lumMod val="50000"/>
                    <a:lumOff val="50000"/>
                  </a:schemeClr>
                </a:solidFill>
              </a:defRPr>
            </a:lvl3pPr>
            <a:lvl4pPr>
              <a:defRPr sz="1600" cap="all">
                <a:solidFill>
                  <a:schemeClr val="tx2">
                    <a:lumMod val="50000"/>
                    <a:lumOff val="50000"/>
                  </a:schemeClr>
                </a:solidFill>
              </a:defRPr>
            </a:lvl4pPr>
            <a:lvl5pPr>
              <a:defRPr sz="1600" cap="all">
                <a:solidFill>
                  <a:schemeClr val="tx2">
                    <a:lumMod val="50000"/>
                    <a:lumOff val="50000"/>
                  </a:schemeClr>
                </a:solidFill>
              </a:defRPr>
            </a:lvl5pPr>
          </a:lstStyle>
          <a:p>
            <a:pPr lvl="0"/>
            <a:r>
              <a:rPr lang="en-US"/>
              <a:t>Click to edit Master text styles</a:t>
            </a:r>
          </a:p>
        </p:txBody>
      </p:sp>
      <p:sp>
        <p:nvSpPr>
          <p:cNvPr id="8" name="Footer Placeholder 1"/>
          <p:cNvSpPr>
            <a:spLocks noGrp="1"/>
          </p:cNvSpPr>
          <p:nvPr>
            <p:ph type="ftr" sz="quarter" idx="15"/>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9" name="Slide Number Placeholder 2"/>
          <p:cNvSpPr>
            <a:spLocks noGrp="1"/>
          </p:cNvSpPr>
          <p:nvPr>
            <p:ph type="sldNum" sz="quarter" idx="16"/>
          </p:nvPr>
        </p:nvSpPr>
        <p:spPr/>
        <p:txBody>
          <a:bodyPr/>
          <a:lstStyle>
            <a:lvl1pPr>
              <a:defRPr/>
            </a:lvl1pPr>
          </a:lstStyle>
          <a:p>
            <a:pPr>
              <a:defRPr/>
            </a:pPr>
            <a:fld id="{C9C3047E-C5BE-4D39-88CB-E812D3D65702}"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3022766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ft Titl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75912" y="306742"/>
            <a:ext cx="4014520" cy="5616076"/>
          </a:xfrm>
        </p:spPr>
        <p:txBody>
          <a:bodyPr anchor="ctr"/>
          <a:lstStyle>
            <a:lvl1pPr algn="l">
              <a:defRPr sz="2400" b="0" i="0" cap="all" baseline="0">
                <a:solidFill>
                  <a:schemeClr val="tx1"/>
                </a:solidFill>
                <a:latin typeface="+mn-lt"/>
                <a:cs typeface="Andes ExtraLight"/>
              </a:defRPr>
            </a:lvl1pPr>
            <a:lvl2pPr algn="l">
              <a:defRPr sz="2400" b="0" i="0" cap="all">
                <a:solidFill>
                  <a:schemeClr val="tx2">
                    <a:lumMod val="50000"/>
                    <a:lumOff val="50000"/>
                  </a:schemeClr>
                </a:solidFill>
                <a:latin typeface="+mn-lt"/>
                <a:cs typeface="Andes ExtraLight"/>
              </a:defRPr>
            </a:lvl2pPr>
            <a:lvl3pPr algn="l">
              <a:defRPr sz="2400" b="0" i="0" cap="all">
                <a:solidFill>
                  <a:schemeClr val="tx2">
                    <a:lumMod val="50000"/>
                    <a:lumOff val="50000"/>
                  </a:schemeClr>
                </a:solidFill>
                <a:latin typeface="+mn-lt"/>
                <a:cs typeface="Andes ExtraLight"/>
              </a:defRPr>
            </a:lvl3pPr>
            <a:lvl4pPr algn="l">
              <a:defRPr sz="2400" b="0" i="0" cap="all">
                <a:solidFill>
                  <a:schemeClr val="tx2">
                    <a:lumMod val="50000"/>
                    <a:lumOff val="50000"/>
                  </a:schemeClr>
                </a:solidFill>
                <a:latin typeface="+mn-lt"/>
                <a:cs typeface="Andes ExtraLight"/>
              </a:defRPr>
            </a:lvl4pPr>
            <a:lvl5pPr algn="l">
              <a:defRPr sz="2400" b="0" i="0" cap="all">
                <a:solidFill>
                  <a:schemeClr val="tx2">
                    <a:lumMod val="50000"/>
                    <a:lumOff val="50000"/>
                  </a:schemeClr>
                </a:solidFill>
                <a:latin typeface="+mn-lt"/>
                <a:cs typeface="Andes ExtraLight"/>
              </a:defRPr>
            </a:lvl5pPr>
            <a:lvl6pPr>
              <a:defRPr sz="1800"/>
            </a:lvl6pPr>
            <a:lvl7pPr>
              <a:defRPr sz="1800"/>
            </a:lvl7pPr>
            <a:lvl8pPr>
              <a:defRPr sz="1800"/>
            </a:lvl8pPr>
            <a:lvl9pPr>
              <a:defRPr sz="1800"/>
            </a:lvl9pPr>
          </a:lstStyle>
          <a:p>
            <a:pPr lvl="0"/>
            <a:r>
              <a:rPr lang="en-US"/>
              <a:t>Click to edit Master text styles</a:t>
            </a:r>
          </a:p>
        </p:txBody>
      </p:sp>
      <p:sp>
        <p:nvSpPr>
          <p:cNvPr id="4" name="Content Placeholder 3"/>
          <p:cNvSpPr>
            <a:spLocks noGrp="1"/>
          </p:cNvSpPr>
          <p:nvPr>
            <p:ph sz="half" idx="2"/>
          </p:nvPr>
        </p:nvSpPr>
        <p:spPr>
          <a:xfrm>
            <a:off x="4910668" y="295618"/>
            <a:ext cx="6942667" cy="5592567"/>
          </a:xfrm>
        </p:spPr>
        <p:txBody>
          <a:bodyPr anchor="ct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3"/>
          <p:cNvSpPr>
            <a:spLocks noGrp="1"/>
          </p:cNvSpPr>
          <p:nvPr>
            <p:ph type="sldNum" sz="quarter" idx="10"/>
          </p:nvPr>
        </p:nvSpPr>
        <p:spPr/>
        <p:txBody>
          <a:bodyPr/>
          <a:lstStyle>
            <a:lvl1pPr>
              <a:defRPr/>
            </a:lvl1pPr>
          </a:lstStyle>
          <a:p>
            <a:pPr>
              <a:defRPr/>
            </a:pPr>
            <a:fld id="{1D1A891D-FDB6-4BF6-8EB4-FD33452D64A0}"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31765448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Title">
    <p:spTree>
      <p:nvGrpSpPr>
        <p:cNvPr id="1" name=""/>
        <p:cNvGrpSpPr/>
        <p:nvPr/>
      </p:nvGrpSpPr>
      <p:grpSpPr>
        <a:xfrm>
          <a:off x="0" y="0"/>
          <a:ext cx="0" cy="0"/>
          <a:chOff x="0" y="0"/>
          <a:chExt cx="0" cy="0"/>
        </a:xfrm>
      </p:grpSpPr>
      <p:sp>
        <p:nvSpPr>
          <p:cNvPr id="2" name="Title 1"/>
          <p:cNvSpPr>
            <a:spLocks noGrp="1"/>
          </p:cNvSpPr>
          <p:nvPr>
            <p:ph type="title"/>
          </p:nvPr>
        </p:nvSpPr>
        <p:spPr>
          <a:xfrm>
            <a:off x="475913" y="288638"/>
            <a:ext cx="11377423" cy="461819"/>
          </a:xfrm>
        </p:spPr>
        <p:txBody>
          <a:bodyPr/>
          <a:lstStyle>
            <a:lvl1pPr>
              <a:defRPr sz="2200" b="0" i="0" baseline="0">
                <a:solidFill>
                  <a:srgbClr val="021F43"/>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910668" y="983838"/>
            <a:ext cx="6942667" cy="4904344"/>
          </a:xfrm>
        </p:spPr>
        <p:txBody>
          <a:bodyPr anchor="ct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3"/>
          <p:cNvSpPr>
            <a:spLocks noGrp="1"/>
          </p:cNvSpPr>
          <p:nvPr>
            <p:ph type="sldNum" sz="quarter" idx="10"/>
          </p:nvPr>
        </p:nvSpPr>
        <p:spPr/>
        <p:txBody>
          <a:bodyPr/>
          <a:lstStyle>
            <a:lvl1pPr>
              <a:defRPr/>
            </a:lvl1pPr>
          </a:lstStyle>
          <a:p>
            <a:pPr>
              <a:defRPr/>
            </a:pPr>
            <a:fld id="{BC42CC20-EE16-4553-BD62-6DC7155AF68A}"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6272527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aragraph with Graphic Element">
    <p:spTree>
      <p:nvGrpSpPr>
        <p:cNvPr id="1" name=""/>
        <p:cNvGrpSpPr/>
        <p:nvPr/>
      </p:nvGrpSpPr>
      <p:grpSpPr>
        <a:xfrm>
          <a:off x="0" y="0"/>
          <a:ext cx="0" cy="0"/>
          <a:chOff x="0" y="0"/>
          <a:chExt cx="0" cy="0"/>
        </a:xfrm>
      </p:grpSpPr>
      <p:sp>
        <p:nvSpPr>
          <p:cNvPr id="2" name="Title 1"/>
          <p:cNvSpPr>
            <a:spLocks noGrp="1"/>
          </p:cNvSpPr>
          <p:nvPr>
            <p:ph type="title"/>
          </p:nvPr>
        </p:nvSpPr>
        <p:spPr>
          <a:xfrm>
            <a:off x="427789" y="288638"/>
            <a:ext cx="11425544" cy="461819"/>
          </a:xfrm>
        </p:spPr>
        <p:txBody>
          <a:bodyPr/>
          <a:lstStyle>
            <a:lvl1pPr>
              <a:defRPr sz="2200" b="0" i="0" cap="none" baseline="0">
                <a:solidFill>
                  <a:srgbClr val="021F43"/>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830457" y="1443791"/>
            <a:ext cx="7076351" cy="4545263"/>
          </a:xfrm>
        </p:spPr>
        <p:txBody>
          <a:bodyP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428126" y="1003049"/>
            <a:ext cx="4117137" cy="4972050"/>
          </a:xfrm>
        </p:spPr>
        <p:txBody>
          <a:bodyPr rIns="182880" anchor="ctr"/>
          <a:lstStyle>
            <a:lvl1pPr>
              <a:defRPr sz="1600" baseline="0"/>
            </a:lvl1pPr>
          </a:lstStyle>
          <a:p>
            <a:pPr lvl="0"/>
            <a:r>
              <a:rPr lang="en-US"/>
              <a:t>Click to edit Master text styles</a:t>
            </a:r>
          </a:p>
        </p:txBody>
      </p:sp>
      <p:sp>
        <p:nvSpPr>
          <p:cNvPr id="12" name="Text Placeholder 11"/>
          <p:cNvSpPr>
            <a:spLocks noGrp="1"/>
          </p:cNvSpPr>
          <p:nvPr>
            <p:ph type="body" sz="quarter" idx="14"/>
          </p:nvPr>
        </p:nvSpPr>
        <p:spPr>
          <a:xfrm>
            <a:off x="4830235" y="976315"/>
            <a:ext cx="7058749" cy="414003"/>
          </a:xfrm>
        </p:spPr>
        <p:txBody>
          <a:bodyPr/>
          <a:lstStyle>
            <a:lvl1pPr algn="ctr">
              <a:defRPr sz="1600" b="0" cap="all"/>
            </a:lvl1pPr>
          </a:lstStyle>
          <a:p>
            <a:pPr lvl="0"/>
            <a:r>
              <a:rPr lang="en-US"/>
              <a:t>Click to edit Master text styles</a:t>
            </a:r>
          </a:p>
        </p:txBody>
      </p:sp>
      <p:sp>
        <p:nvSpPr>
          <p:cNvPr id="7" name="Slide Number Placeholder 3"/>
          <p:cNvSpPr>
            <a:spLocks noGrp="1"/>
          </p:cNvSpPr>
          <p:nvPr>
            <p:ph type="sldNum" sz="quarter" idx="15"/>
          </p:nvPr>
        </p:nvSpPr>
        <p:spPr/>
        <p:txBody>
          <a:bodyPr/>
          <a:lstStyle>
            <a:lvl1pPr>
              <a:defRPr/>
            </a:lvl1pPr>
          </a:lstStyle>
          <a:p>
            <a:pPr>
              <a:defRPr/>
            </a:pPr>
            <a:fld id="{6B08E14A-D40A-42EA-8EE3-318D18D3A99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8" name="Footer Placeholder 4"/>
          <p:cNvSpPr>
            <a:spLocks noGrp="1"/>
          </p:cNvSpPr>
          <p:nvPr>
            <p:ph type="ftr" sz="quarter" idx="16"/>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608082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sion Slide">
    <p:spTree>
      <p:nvGrpSpPr>
        <p:cNvPr id="1" name=""/>
        <p:cNvGrpSpPr/>
        <p:nvPr/>
      </p:nvGrpSpPr>
      <p:grpSpPr>
        <a:xfrm>
          <a:off x="0" y="0"/>
          <a:ext cx="0" cy="0"/>
          <a:chOff x="0" y="0"/>
          <a:chExt cx="0" cy="0"/>
        </a:xfrm>
      </p:grpSpPr>
      <p:sp>
        <p:nvSpPr>
          <p:cNvPr id="2" name="Title 1"/>
          <p:cNvSpPr>
            <a:spLocks noGrp="1"/>
          </p:cNvSpPr>
          <p:nvPr>
            <p:ph type="title"/>
          </p:nvPr>
        </p:nvSpPr>
        <p:spPr>
          <a:xfrm>
            <a:off x="475912" y="307477"/>
            <a:ext cx="11213472" cy="983693"/>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75914" y="1788583"/>
            <a:ext cx="5511031" cy="4399780"/>
          </a:xfrm>
        </p:spPr>
        <p:txBody>
          <a:bodyPr lIns="182880" rIns="182880" anchor="ctr"/>
          <a:lstStyle>
            <a:lvl1pPr marL="0" marR="0" indent="0" algn="l" defTabSz="914400" rtl="0" eaLnBrk="0" fontAlgn="base" latinLnBrk="0" hangingPunct="0">
              <a:lnSpc>
                <a:spcPct val="130000"/>
              </a:lnSpc>
              <a:spcBef>
                <a:spcPts val="1800"/>
              </a:spcBef>
              <a:spcAft>
                <a:spcPct val="0"/>
              </a:spcAft>
              <a:buClr>
                <a:schemeClr val="tx2">
                  <a:lumMod val="75000"/>
                  <a:lumOff val="25000"/>
                </a:schemeClr>
              </a:buClr>
              <a:buSzTx/>
              <a:buFontTx/>
              <a:buNone/>
              <a:tabLst/>
              <a:defRPr sz="1600">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3"/>
          <p:cNvSpPr>
            <a:spLocks noGrp="1"/>
          </p:cNvSpPr>
          <p:nvPr>
            <p:ph sz="half" idx="11"/>
          </p:nvPr>
        </p:nvSpPr>
        <p:spPr>
          <a:xfrm>
            <a:off x="6209904" y="1788512"/>
            <a:ext cx="5510784" cy="4402163"/>
          </a:xfrm>
        </p:spPr>
        <p:txBody>
          <a:bodyPr lIns="182880" rIns="182880" anchor="ctr"/>
          <a:lstStyle>
            <a:lvl1pPr marL="0" marR="0" indent="0" algn="l" defTabSz="914400" rtl="0" eaLnBrk="0" fontAlgn="base" latinLnBrk="0" hangingPunct="0">
              <a:lnSpc>
                <a:spcPct val="130000"/>
              </a:lnSpc>
              <a:spcBef>
                <a:spcPts val="1800"/>
              </a:spcBef>
              <a:spcAft>
                <a:spcPct val="0"/>
              </a:spcAft>
              <a:buClr>
                <a:schemeClr val="tx2">
                  <a:lumMod val="75000"/>
                  <a:lumOff val="25000"/>
                </a:schemeClr>
              </a:buClr>
              <a:buSzTx/>
              <a:buFontTx/>
              <a:buNone/>
              <a:tabLst/>
              <a:defRPr sz="1600">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3"/>
          <p:cNvSpPr>
            <a:spLocks noGrp="1"/>
          </p:cNvSpPr>
          <p:nvPr>
            <p:ph sz="half" idx="13"/>
          </p:nvPr>
        </p:nvSpPr>
        <p:spPr>
          <a:xfrm>
            <a:off x="475914" y="1429563"/>
            <a:ext cx="5511031" cy="264331"/>
          </a:xfrm>
        </p:spPr>
        <p:txBody>
          <a:bodyPr anchor="ctr">
            <a:normAutofit/>
          </a:bodyPr>
          <a:lstStyle>
            <a:lvl1pPr algn="ctr">
              <a:defRPr sz="1400" cap="all">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p:txBody>
      </p:sp>
      <p:sp>
        <p:nvSpPr>
          <p:cNvPr id="8" name="Content Placeholder 3"/>
          <p:cNvSpPr>
            <a:spLocks noGrp="1"/>
          </p:cNvSpPr>
          <p:nvPr>
            <p:ph sz="half" idx="14"/>
          </p:nvPr>
        </p:nvSpPr>
        <p:spPr>
          <a:xfrm>
            <a:off x="6209905" y="1421542"/>
            <a:ext cx="5510784" cy="264331"/>
          </a:xfrm>
        </p:spPr>
        <p:txBody>
          <a:bodyPr anchor="ctr">
            <a:normAutofit/>
          </a:bodyPr>
          <a:lstStyle>
            <a:lvl1pPr algn="ctr">
              <a:defRPr sz="1400" cap="all">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p:txBody>
      </p:sp>
      <p:sp>
        <p:nvSpPr>
          <p:cNvPr id="9" name="Slide Number Placeholder 3"/>
          <p:cNvSpPr>
            <a:spLocks noGrp="1"/>
          </p:cNvSpPr>
          <p:nvPr>
            <p:ph type="sldNum" sz="quarter" idx="15"/>
          </p:nvPr>
        </p:nvSpPr>
        <p:spPr/>
        <p:txBody>
          <a:bodyPr/>
          <a:lstStyle>
            <a:lvl1pPr>
              <a:defRPr/>
            </a:lvl1pPr>
          </a:lstStyle>
          <a:p>
            <a:pPr>
              <a:defRPr/>
            </a:pPr>
            <a:fld id="{84B0BF27-3B82-40DF-B499-50ACD7D2C42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10" name="Footer Placeholder 4"/>
          <p:cNvSpPr>
            <a:spLocks noGrp="1"/>
          </p:cNvSpPr>
          <p:nvPr>
            <p:ph type="ftr" sz="quarter" idx="16"/>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461240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A723D-269F-41B3-BA5E-83830E1D27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68489D-7222-4B67-A3CF-56B1EB8029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E4C938-1AD3-47A1-B238-3507B8AC8949}"/>
              </a:ext>
            </a:extLst>
          </p:cNvPr>
          <p:cNvSpPr>
            <a:spLocks noGrp="1"/>
          </p:cNvSpPr>
          <p:nvPr>
            <p:ph type="dt" sz="half" idx="10"/>
          </p:nvPr>
        </p:nvSpPr>
        <p:spPr/>
        <p:txBody>
          <a:bodyPr/>
          <a:lstStyle/>
          <a:p>
            <a:fld id="{DDB2E72D-0B08-4EC6-BC40-51B4ADB629D7}" type="datetimeFigureOut">
              <a:rPr lang="en-US" smtClean="0"/>
              <a:t>7/19/2022</a:t>
            </a:fld>
            <a:endParaRPr lang="en-US"/>
          </a:p>
        </p:txBody>
      </p:sp>
      <p:sp>
        <p:nvSpPr>
          <p:cNvPr id="5" name="Footer Placeholder 4">
            <a:extLst>
              <a:ext uri="{FF2B5EF4-FFF2-40B4-BE49-F238E27FC236}">
                <a16:creationId xmlns:a16="http://schemas.microsoft.com/office/drawing/2014/main" id="{0395F04C-D0A6-452C-8AB1-C5E00E9328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7586CC-09C2-401A-A8BF-1EEDD87E55C0}"/>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28176526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ight Highligh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3" y="346364"/>
            <a:ext cx="4194123" cy="5784272"/>
          </a:xfrm>
        </p:spPr>
        <p:txBody>
          <a:bodyPr anchor="ctr"/>
          <a:lstStyle>
            <a:lvl1pPr>
              <a:defRPr sz="3200" b="0" i="0">
                <a:solidFill>
                  <a:schemeClr val="bg2"/>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910668" y="346367"/>
            <a:ext cx="6889193" cy="5784271"/>
          </a:xfrm>
        </p:spPr>
        <p:txBody>
          <a:bodyPr anchor="ctr"/>
          <a:lstStyle>
            <a:lvl1pPr>
              <a:lnSpc>
                <a:spcPct val="125000"/>
              </a:lnSpc>
              <a:spcBef>
                <a:spcPts val="0"/>
              </a:spcBef>
              <a:spcAft>
                <a:spcPts val="2200"/>
              </a:spcAft>
              <a:defRPr sz="2200">
                <a:solidFill>
                  <a:schemeClr val="tx2">
                    <a:lumMod val="50000"/>
                    <a:lumOff val="50000"/>
                  </a:schemeClr>
                </a:solidFill>
              </a:defRPr>
            </a:lvl1pPr>
            <a:lvl2pPr marL="0" indent="0">
              <a:lnSpc>
                <a:spcPct val="125000"/>
              </a:lnSpc>
              <a:spcBef>
                <a:spcPts val="0"/>
              </a:spcBef>
              <a:spcAft>
                <a:spcPts val="2200"/>
              </a:spcAft>
              <a:buNone/>
              <a:defRPr sz="2000" baseline="0">
                <a:solidFill>
                  <a:schemeClr val="tx2">
                    <a:lumMod val="50000"/>
                    <a:lumOff val="50000"/>
                  </a:schemeClr>
                </a:solidFill>
              </a:defRPr>
            </a:lvl2pPr>
            <a:lvl3pPr marL="0" indent="0">
              <a:lnSpc>
                <a:spcPct val="130000"/>
              </a:lnSpc>
              <a:buNone/>
              <a:defRPr sz="1600">
                <a:solidFill>
                  <a:schemeClr val="tx2">
                    <a:lumMod val="50000"/>
                    <a:lumOff val="50000"/>
                  </a:schemeClr>
                </a:solidFill>
              </a:defRPr>
            </a:lvl3pPr>
            <a:lvl4pPr marL="182880" indent="0">
              <a:lnSpc>
                <a:spcPct val="130000"/>
              </a:lnSpc>
              <a:buNone/>
              <a:defRPr sz="1600">
                <a:solidFill>
                  <a:schemeClr val="tx2">
                    <a:lumMod val="50000"/>
                    <a:lumOff val="50000"/>
                  </a:schemeClr>
                </a:solidFill>
              </a:defRPr>
            </a:lvl4pPr>
            <a:lvl5pPr marL="454914" indent="0">
              <a:lnSpc>
                <a:spcPct val="130000"/>
              </a:lnSpc>
              <a:buNone/>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Slide Number Placeholder 3"/>
          <p:cNvSpPr>
            <a:spLocks noGrp="1"/>
          </p:cNvSpPr>
          <p:nvPr>
            <p:ph type="sldNum" sz="quarter" idx="10"/>
          </p:nvPr>
        </p:nvSpPr>
        <p:spPr/>
        <p:txBody>
          <a:bodyPr/>
          <a:lstStyle>
            <a:lvl1pPr>
              <a:defRPr/>
            </a:lvl1pPr>
          </a:lstStyle>
          <a:p>
            <a:pPr>
              <a:defRPr/>
            </a:pPr>
            <a:fld id="{2AB5AF8D-BCC5-44C2-9636-629BD3C35F77}"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3693079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ark Highligh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3" y="346364"/>
            <a:ext cx="4194123" cy="5784272"/>
          </a:xfrm>
        </p:spPr>
        <p:txBody>
          <a:bodyPr anchor="ctr"/>
          <a:lstStyle>
            <a:lvl1pPr>
              <a:defRPr sz="3200" b="0" i="0">
                <a:solidFill>
                  <a:schemeClr val="tx1"/>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910668" y="346367"/>
            <a:ext cx="6889193" cy="5784271"/>
          </a:xfrm>
        </p:spPr>
        <p:txBody>
          <a:bodyPr anchor="ctr"/>
          <a:lstStyle>
            <a:lvl1pPr>
              <a:lnSpc>
                <a:spcPct val="125000"/>
              </a:lnSpc>
              <a:spcBef>
                <a:spcPts val="0"/>
              </a:spcBef>
              <a:spcAft>
                <a:spcPts val="2200"/>
              </a:spcAft>
              <a:defRPr sz="2200">
                <a:solidFill>
                  <a:schemeClr val="tx2">
                    <a:lumMod val="50000"/>
                    <a:lumOff val="50000"/>
                  </a:schemeClr>
                </a:solidFill>
              </a:defRPr>
            </a:lvl1pPr>
            <a:lvl2pPr marL="0" indent="0">
              <a:lnSpc>
                <a:spcPct val="125000"/>
              </a:lnSpc>
              <a:spcBef>
                <a:spcPts val="0"/>
              </a:spcBef>
              <a:spcAft>
                <a:spcPts val="2200"/>
              </a:spcAft>
              <a:buNone/>
              <a:defRPr sz="2000" baseline="0">
                <a:solidFill>
                  <a:schemeClr val="tx2">
                    <a:lumMod val="50000"/>
                    <a:lumOff val="50000"/>
                  </a:schemeClr>
                </a:solidFill>
              </a:defRPr>
            </a:lvl2pPr>
            <a:lvl3pPr marL="0" indent="0">
              <a:lnSpc>
                <a:spcPct val="130000"/>
              </a:lnSpc>
              <a:buNone/>
              <a:defRPr sz="1600">
                <a:solidFill>
                  <a:schemeClr val="tx2">
                    <a:lumMod val="50000"/>
                    <a:lumOff val="50000"/>
                  </a:schemeClr>
                </a:solidFill>
              </a:defRPr>
            </a:lvl3pPr>
            <a:lvl4pPr marL="182880" indent="0">
              <a:lnSpc>
                <a:spcPct val="130000"/>
              </a:lnSpc>
              <a:buNone/>
              <a:defRPr sz="1600">
                <a:solidFill>
                  <a:schemeClr val="tx2">
                    <a:lumMod val="50000"/>
                    <a:lumOff val="50000"/>
                  </a:schemeClr>
                </a:solidFill>
              </a:defRPr>
            </a:lvl4pPr>
            <a:lvl5pPr marL="454914" indent="0">
              <a:lnSpc>
                <a:spcPct val="130000"/>
              </a:lnSpc>
              <a:buNone/>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Slide Number Placeholder 3"/>
          <p:cNvSpPr>
            <a:spLocks noGrp="1"/>
          </p:cNvSpPr>
          <p:nvPr>
            <p:ph type="sldNum" sz="quarter" idx="10"/>
          </p:nvPr>
        </p:nvSpPr>
        <p:spPr/>
        <p:txBody>
          <a:bodyPr/>
          <a:lstStyle>
            <a:lvl1pPr>
              <a:defRPr/>
            </a:lvl1pPr>
          </a:lstStyle>
          <a:p>
            <a:pPr>
              <a:defRPr/>
            </a:pPr>
            <a:fld id="{4A067694-7279-4E72-9B6F-269F92D2D7D4}"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32715037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omb Stone">
    <p:spTree>
      <p:nvGrpSpPr>
        <p:cNvPr id="1" name=""/>
        <p:cNvGrpSpPr/>
        <p:nvPr/>
      </p:nvGrpSpPr>
      <p:grpSpPr>
        <a:xfrm>
          <a:off x="0" y="0"/>
          <a:ext cx="0" cy="0"/>
          <a:chOff x="0" y="0"/>
          <a:chExt cx="0" cy="0"/>
        </a:xfrm>
      </p:grpSpPr>
      <p:sp>
        <p:nvSpPr>
          <p:cNvPr id="73"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4" name="Line 1086"/>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5" name="Line 1087"/>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6" name="Rectangle 1088"/>
          <p:cNvSpPr>
            <a:spLocks noChangeArrowheads="1"/>
          </p:cNvSpPr>
          <p:nvPr/>
        </p:nvSpPr>
        <p:spPr bwMode="auto">
          <a:xfrm>
            <a:off x="645586" y="617541"/>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77" name="Rectangle 1089"/>
          <p:cNvSpPr>
            <a:spLocks noChangeArrowheads="1"/>
          </p:cNvSpPr>
          <p:nvPr/>
        </p:nvSpPr>
        <p:spPr bwMode="auto">
          <a:xfrm>
            <a:off x="645586" y="617541"/>
            <a:ext cx="21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78" name="Freeform 1098"/>
          <p:cNvSpPr>
            <a:spLocks/>
          </p:cNvSpPr>
          <p:nvPr/>
        </p:nvSpPr>
        <p:spPr bwMode="auto">
          <a:xfrm>
            <a:off x="649820" y="617541"/>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9" name="Freeform 1115"/>
          <p:cNvSpPr>
            <a:spLocks/>
          </p:cNvSpPr>
          <p:nvPr/>
        </p:nvSpPr>
        <p:spPr bwMode="auto">
          <a:xfrm>
            <a:off x="611720" y="473075"/>
            <a:ext cx="4233"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0" name="Freeform 1120"/>
          <p:cNvSpPr>
            <a:spLocks/>
          </p:cNvSpPr>
          <p:nvPr/>
        </p:nvSpPr>
        <p:spPr bwMode="auto">
          <a:xfrm>
            <a:off x="611720" y="463553"/>
            <a:ext cx="4233"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1" name="Freeform 1134"/>
          <p:cNvSpPr>
            <a:spLocks/>
          </p:cNvSpPr>
          <p:nvPr/>
        </p:nvSpPr>
        <p:spPr bwMode="auto">
          <a:xfrm>
            <a:off x="937686" y="514350"/>
            <a:ext cx="4233"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2" name="Freeform 1141"/>
          <p:cNvSpPr>
            <a:spLocks/>
          </p:cNvSpPr>
          <p:nvPr/>
        </p:nvSpPr>
        <p:spPr bwMode="auto">
          <a:xfrm>
            <a:off x="941919" y="479425"/>
            <a:ext cx="2116"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3" name="Freeform 1148"/>
          <p:cNvSpPr>
            <a:spLocks/>
          </p:cNvSpPr>
          <p:nvPr/>
        </p:nvSpPr>
        <p:spPr bwMode="auto">
          <a:xfrm>
            <a:off x="924986" y="460376"/>
            <a:ext cx="4233"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4" name="Freeform 1150"/>
          <p:cNvSpPr>
            <a:spLocks/>
          </p:cNvSpPr>
          <p:nvPr/>
        </p:nvSpPr>
        <p:spPr bwMode="auto">
          <a:xfrm>
            <a:off x="912286" y="447677"/>
            <a:ext cx="2116"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5" name="Freeform 1152"/>
          <p:cNvSpPr>
            <a:spLocks/>
          </p:cNvSpPr>
          <p:nvPr/>
        </p:nvSpPr>
        <p:spPr bwMode="auto">
          <a:xfrm>
            <a:off x="912286" y="447677"/>
            <a:ext cx="4233"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6" name="Freeform 1154"/>
          <p:cNvSpPr>
            <a:spLocks/>
          </p:cNvSpPr>
          <p:nvPr/>
        </p:nvSpPr>
        <p:spPr bwMode="auto">
          <a:xfrm>
            <a:off x="886886" y="43497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7" name="Freeform 1156"/>
          <p:cNvSpPr>
            <a:spLocks/>
          </p:cNvSpPr>
          <p:nvPr/>
        </p:nvSpPr>
        <p:spPr bwMode="auto">
          <a:xfrm>
            <a:off x="886886" y="431801"/>
            <a:ext cx="4233"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8" name="Freeform 1163"/>
          <p:cNvSpPr>
            <a:spLocks/>
          </p:cNvSpPr>
          <p:nvPr/>
        </p:nvSpPr>
        <p:spPr bwMode="auto">
          <a:xfrm>
            <a:off x="814917" y="415928"/>
            <a:ext cx="8467"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9" name="Freeform 1172"/>
          <p:cNvSpPr>
            <a:spLocks/>
          </p:cNvSpPr>
          <p:nvPr/>
        </p:nvSpPr>
        <p:spPr bwMode="auto">
          <a:xfrm>
            <a:off x="776820" y="476253"/>
            <a:ext cx="4233"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0" name="Freeform 1177"/>
          <p:cNvSpPr>
            <a:spLocks/>
          </p:cNvSpPr>
          <p:nvPr/>
        </p:nvSpPr>
        <p:spPr bwMode="auto">
          <a:xfrm>
            <a:off x="742953" y="534991"/>
            <a:ext cx="4233"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1" name="Freeform 1180"/>
          <p:cNvSpPr>
            <a:spLocks/>
          </p:cNvSpPr>
          <p:nvPr/>
        </p:nvSpPr>
        <p:spPr bwMode="auto">
          <a:xfrm>
            <a:off x="747186" y="530228"/>
            <a:ext cx="4233"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2" name="Line 1187"/>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3" name="Line 1188"/>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4" name="Freeform 1208"/>
          <p:cNvSpPr>
            <a:spLocks/>
          </p:cNvSpPr>
          <p:nvPr/>
        </p:nvSpPr>
        <p:spPr bwMode="auto">
          <a:xfrm>
            <a:off x="793751" y="557216"/>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5" name="Freeform 1210"/>
          <p:cNvSpPr>
            <a:spLocks/>
          </p:cNvSpPr>
          <p:nvPr/>
        </p:nvSpPr>
        <p:spPr bwMode="auto">
          <a:xfrm>
            <a:off x="793753" y="557216"/>
            <a:ext cx="4233"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6" name="Freeform 1214"/>
          <p:cNvSpPr>
            <a:spLocks/>
          </p:cNvSpPr>
          <p:nvPr/>
        </p:nvSpPr>
        <p:spPr bwMode="auto">
          <a:xfrm>
            <a:off x="793753" y="557216"/>
            <a:ext cx="4233"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7" name="Rectangle 1215"/>
          <p:cNvSpPr>
            <a:spLocks noChangeArrowheads="1"/>
          </p:cNvSpPr>
          <p:nvPr/>
        </p:nvSpPr>
        <p:spPr bwMode="auto">
          <a:xfrm>
            <a:off x="793751" y="627066"/>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98" name="Freeform 1217"/>
          <p:cNvSpPr>
            <a:spLocks/>
          </p:cNvSpPr>
          <p:nvPr/>
        </p:nvSpPr>
        <p:spPr bwMode="auto">
          <a:xfrm>
            <a:off x="793751" y="6270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9" name="Freeform 1219"/>
          <p:cNvSpPr>
            <a:spLocks/>
          </p:cNvSpPr>
          <p:nvPr/>
        </p:nvSpPr>
        <p:spPr bwMode="auto">
          <a:xfrm>
            <a:off x="975786" y="541341"/>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0" name="Freeform 1221"/>
          <p:cNvSpPr>
            <a:spLocks/>
          </p:cNvSpPr>
          <p:nvPr/>
        </p:nvSpPr>
        <p:spPr bwMode="auto">
          <a:xfrm>
            <a:off x="975786" y="541341"/>
            <a:ext cx="4233"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1" name="Freeform 1234"/>
          <p:cNvSpPr>
            <a:spLocks/>
          </p:cNvSpPr>
          <p:nvPr/>
        </p:nvSpPr>
        <p:spPr bwMode="auto">
          <a:xfrm>
            <a:off x="963086" y="550866"/>
            <a:ext cx="4233"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2" name="Line 1237"/>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3" name="Line 1238"/>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4" name="Freeform 1240"/>
          <p:cNvSpPr>
            <a:spLocks/>
          </p:cNvSpPr>
          <p:nvPr/>
        </p:nvSpPr>
        <p:spPr bwMode="auto">
          <a:xfrm>
            <a:off x="971551" y="541341"/>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5" name="Freeform 1243"/>
          <p:cNvSpPr>
            <a:spLocks/>
          </p:cNvSpPr>
          <p:nvPr/>
        </p:nvSpPr>
        <p:spPr bwMode="auto">
          <a:xfrm>
            <a:off x="971553" y="538166"/>
            <a:ext cx="4233"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6" name="Freeform 1246"/>
          <p:cNvSpPr>
            <a:spLocks/>
          </p:cNvSpPr>
          <p:nvPr/>
        </p:nvSpPr>
        <p:spPr bwMode="auto">
          <a:xfrm>
            <a:off x="967320" y="547691"/>
            <a:ext cx="4233"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7" name="Freeform 1250"/>
          <p:cNvSpPr>
            <a:spLocks/>
          </p:cNvSpPr>
          <p:nvPr/>
        </p:nvSpPr>
        <p:spPr bwMode="auto">
          <a:xfrm>
            <a:off x="975786" y="53022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8" name="Freeform 1252"/>
          <p:cNvSpPr>
            <a:spLocks/>
          </p:cNvSpPr>
          <p:nvPr/>
        </p:nvSpPr>
        <p:spPr bwMode="auto">
          <a:xfrm>
            <a:off x="975786" y="527050"/>
            <a:ext cx="4233"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9" name="Freeform 1255"/>
          <p:cNvSpPr>
            <a:spLocks/>
          </p:cNvSpPr>
          <p:nvPr/>
        </p:nvSpPr>
        <p:spPr bwMode="auto">
          <a:xfrm>
            <a:off x="950386" y="550866"/>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0" name="Rectangle 1256"/>
          <p:cNvSpPr>
            <a:spLocks noChangeArrowheads="1"/>
          </p:cNvSpPr>
          <p:nvPr/>
        </p:nvSpPr>
        <p:spPr bwMode="auto">
          <a:xfrm>
            <a:off x="963086" y="550866"/>
            <a:ext cx="2116"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11" name="Freeform 1258"/>
          <p:cNvSpPr>
            <a:spLocks/>
          </p:cNvSpPr>
          <p:nvPr/>
        </p:nvSpPr>
        <p:spPr bwMode="auto">
          <a:xfrm>
            <a:off x="963086" y="5508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2" name="Freeform 1266"/>
          <p:cNvSpPr>
            <a:spLocks/>
          </p:cNvSpPr>
          <p:nvPr/>
        </p:nvSpPr>
        <p:spPr bwMode="auto">
          <a:xfrm>
            <a:off x="971551" y="534991"/>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3" name="Freeform 1269"/>
          <p:cNvSpPr>
            <a:spLocks/>
          </p:cNvSpPr>
          <p:nvPr/>
        </p:nvSpPr>
        <p:spPr bwMode="auto">
          <a:xfrm>
            <a:off x="971553" y="530228"/>
            <a:ext cx="4233"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4" name="Line 1270"/>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5" name="Line 1271"/>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6" name="Rectangle 1272"/>
          <p:cNvSpPr>
            <a:spLocks noChangeArrowheads="1"/>
          </p:cNvSpPr>
          <p:nvPr/>
        </p:nvSpPr>
        <p:spPr bwMode="auto">
          <a:xfrm>
            <a:off x="971551" y="530225"/>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17" name="Rectangle 1273"/>
          <p:cNvSpPr>
            <a:spLocks noChangeArrowheads="1"/>
          </p:cNvSpPr>
          <p:nvPr/>
        </p:nvSpPr>
        <p:spPr bwMode="auto">
          <a:xfrm>
            <a:off x="971551" y="530225"/>
            <a:ext cx="2116"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18" name="Line 1274"/>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9" name="Line 1275"/>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0" name="Freeform 1277"/>
          <p:cNvSpPr>
            <a:spLocks/>
          </p:cNvSpPr>
          <p:nvPr/>
        </p:nvSpPr>
        <p:spPr bwMode="auto">
          <a:xfrm>
            <a:off x="971551" y="523878"/>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1" name="Freeform 1287"/>
          <p:cNvSpPr>
            <a:spLocks/>
          </p:cNvSpPr>
          <p:nvPr/>
        </p:nvSpPr>
        <p:spPr bwMode="auto">
          <a:xfrm>
            <a:off x="958853" y="514350"/>
            <a:ext cx="4233"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2" name="Freeform 1290"/>
          <p:cNvSpPr>
            <a:spLocks/>
          </p:cNvSpPr>
          <p:nvPr/>
        </p:nvSpPr>
        <p:spPr bwMode="auto">
          <a:xfrm>
            <a:off x="958853" y="517527"/>
            <a:ext cx="4233"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3" name="Rectangle 1335"/>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4" name="Rectangle 1336"/>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5" name="Rectangle 1337"/>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6" name="Rectangle 1340"/>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7" name="Rectangle 1341"/>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8" name="Rectangle 1342"/>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9" name="Rectangle 1343"/>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30" name="Rectangle 1344"/>
          <p:cNvSpPr>
            <a:spLocks noChangeArrowheads="1"/>
          </p:cNvSpPr>
          <p:nvPr/>
        </p:nvSpPr>
        <p:spPr bwMode="auto">
          <a:xfrm>
            <a:off x="620186" y="485778"/>
            <a:ext cx="2116"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70" name="ClipArt Placeholder 9"/>
          <p:cNvSpPr>
            <a:spLocks noGrp="1"/>
          </p:cNvSpPr>
          <p:nvPr>
            <p:ph type="clipArt" sz="quarter" idx="49"/>
          </p:nvPr>
        </p:nvSpPr>
        <p:spPr>
          <a:xfrm>
            <a:off x="45577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77" name="ClipArt Placeholder 9"/>
          <p:cNvSpPr>
            <a:spLocks noGrp="1"/>
          </p:cNvSpPr>
          <p:nvPr>
            <p:ph type="clipArt" sz="quarter" idx="56"/>
          </p:nvPr>
        </p:nvSpPr>
        <p:spPr>
          <a:xfrm>
            <a:off x="279072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84" name="ClipArt Placeholder 9"/>
          <p:cNvSpPr>
            <a:spLocks noGrp="1"/>
          </p:cNvSpPr>
          <p:nvPr>
            <p:ph type="clipArt" sz="quarter" idx="63"/>
          </p:nvPr>
        </p:nvSpPr>
        <p:spPr>
          <a:xfrm>
            <a:off x="512567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91" name="ClipArt Placeholder 9"/>
          <p:cNvSpPr>
            <a:spLocks noGrp="1"/>
          </p:cNvSpPr>
          <p:nvPr>
            <p:ph type="clipArt" sz="quarter" idx="70"/>
          </p:nvPr>
        </p:nvSpPr>
        <p:spPr>
          <a:xfrm>
            <a:off x="7460628"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98" name="ClipArt Placeholder 9"/>
          <p:cNvSpPr>
            <a:spLocks noGrp="1"/>
          </p:cNvSpPr>
          <p:nvPr>
            <p:ph type="clipArt" sz="quarter" idx="77"/>
          </p:nvPr>
        </p:nvSpPr>
        <p:spPr>
          <a:xfrm>
            <a:off x="979557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324" name="Title 323"/>
          <p:cNvSpPr>
            <a:spLocks noGrp="1"/>
          </p:cNvSpPr>
          <p:nvPr>
            <p:ph type="title"/>
          </p:nvPr>
        </p:nvSpPr>
        <p:spPr>
          <a:xfrm>
            <a:off x="457868" y="301628"/>
            <a:ext cx="11252869" cy="668193"/>
          </a:xfrm>
        </p:spPr>
        <p:txBody>
          <a:bodyPr/>
          <a:lstStyle>
            <a:lvl1pPr>
              <a:defRPr b="0" i="0">
                <a:solidFill>
                  <a:schemeClr val="bg2"/>
                </a:solidFill>
                <a:latin typeface="+mn-lt"/>
                <a:cs typeface="Andes ExtraLight"/>
              </a:defRPr>
            </a:lvl1pPr>
          </a:lstStyle>
          <a:p>
            <a:r>
              <a:rPr lang="en-US"/>
              <a:t>Click to edit Master title style</a:t>
            </a:r>
            <a:endParaRPr lang="en-US" dirty="0"/>
          </a:p>
        </p:txBody>
      </p:sp>
      <p:sp>
        <p:nvSpPr>
          <p:cNvPr id="171" name="Text Placeholder 2"/>
          <p:cNvSpPr>
            <a:spLocks noGrp="1"/>
          </p:cNvSpPr>
          <p:nvPr>
            <p:ph type="body" sz="quarter" idx="50"/>
          </p:nvPr>
        </p:nvSpPr>
        <p:spPr>
          <a:xfrm>
            <a:off x="804655"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72" name="Picture Placeholder 4"/>
          <p:cNvSpPr>
            <a:spLocks noGrp="1"/>
          </p:cNvSpPr>
          <p:nvPr>
            <p:ph type="pic" sz="quarter" idx="51"/>
          </p:nvPr>
        </p:nvSpPr>
        <p:spPr>
          <a:xfrm>
            <a:off x="635321"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73" name="Text Placeholder 2"/>
          <p:cNvSpPr>
            <a:spLocks noGrp="1"/>
          </p:cNvSpPr>
          <p:nvPr>
            <p:ph type="body" sz="quarter" idx="52"/>
          </p:nvPr>
        </p:nvSpPr>
        <p:spPr>
          <a:xfrm>
            <a:off x="620134"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74" name="Text Placeholder 2"/>
          <p:cNvSpPr>
            <a:spLocks noGrp="1"/>
          </p:cNvSpPr>
          <p:nvPr>
            <p:ph type="body" sz="quarter" idx="53"/>
          </p:nvPr>
        </p:nvSpPr>
        <p:spPr>
          <a:xfrm>
            <a:off x="620134"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75" name="Text Placeholder 2"/>
          <p:cNvSpPr>
            <a:spLocks noGrp="1"/>
          </p:cNvSpPr>
          <p:nvPr>
            <p:ph type="body" sz="quarter" idx="54"/>
          </p:nvPr>
        </p:nvSpPr>
        <p:spPr>
          <a:xfrm>
            <a:off x="620134"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76" name="Text Placeholder 2"/>
          <p:cNvSpPr>
            <a:spLocks noGrp="1"/>
          </p:cNvSpPr>
          <p:nvPr>
            <p:ph type="body" sz="quarter" idx="55"/>
          </p:nvPr>
        </p:nvSpPr>
        <p:spPr>
          <a:xfrm>
            <a:off x="620134"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78" name="Text Placeholder 2"/>
          <p:cNvSpPr>
            <a:spLocks noGrp="1"/>
          </p:cNvSpPr>
          <p:nvPr>
            <p:ph type="body" sz="quarter" idx="57"/>
          </p:nvPr>
        </p:nvSpPr>
        <p:spPr>
          <a:xfrm>
            <a:off x="3095344"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79" name="Picture Placeholder 4"/>
          <p:cNvSpPr>
            <a:spLocks noGrp="1"/>
          </p:cNvSpPr>
          <p:nvPr>
            <p:ph type="pic" sz="quarter" idx="58"/>
          </p:nvPr>
        </p:nvSpPr>
        <p:spPr>
          <a:xfrm>
            <a:off x="2926010"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80" name="Text Placeholder 2"/>
          <p:cNvSpPr>
            <a:spLocks noGrp="1"/>
          </p:cNvSpPr>
          <p:nvPr>
            <p:ph type="body" sz="quarter" idx="59"/>
          </p:nvPr>
        </p:nvSpPr>
        <p:spPr>
          <a:xfrm>
            <a:off x="2910823"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81" name="Text Placeholder 2"/>
          <p:cNvSpPr>
            <a:spLocks noGrp="1"/>
          </p:cNvSpPr>
          <p:nvPr>
            <p:ph type="body" sz="quarter" idx="60"/>
          </p:nvPr>
        </p:nvSpPr>
        <p:spPr>
          <a:xfrm>
            <a:off x="2910823"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82" name="Text Placeholder 2"/>
          <p:cNvSpPr>
            <a:spLocks noGrp="1"/>
          </p:cNvSpPr>
          <p:nvPr>
            <p:ph type="body" sz="quarter" idx="61"/>
          </p:nvPr>
        </p:nvSpPr>
        <p:spPr>
          <a:xfrm>
            <a:off x="2910823"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83" name="Text Placeholder 2"/>
          <p:cNvSpPr>
            <a:spLocks noGrp="1"/>
          </p:cNvSpPr>
          <p:nvPr>
            <p:ph type="body" sz="quarter" idx="62"/>
          </p:nvPr>
        </p:nvSpPr>
        <p:spPr>
          <a:xfrm>
            <a:off x="2910823"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85" name="Text Placeholder 2"/>
          <p:cNvSpPr>
            <a:spLocks noGrp="1"/>
          </p:cNvSpPr>
          <p:nvPr>
            <p:ph type="body" sz="quarter" idx="64"/>
          </p:nvPr>
        </p:nvSpPr>
        <p:spPr>
          <a:xfrm>
            <a:off x="5468585"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86" name="Picture Placeholder 4"/>
          <p:cNvSpPr>
            <a:spLocks noGrp="1"/>
          </p:cNvSpPr>
          <p:nvPr>
            <p:ph type="pic" sz="quarter" idx="65"/>
          </p:nvPr>
        </p:nvSpPr>
        <p:spPr>
          <a:xfrm>
            <a:off x="5299253"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87" name="Text Placeholder 2"/>
          <p:cNvSpPr>
            <a:spLocks noGrp="1"/>
          </p:cNvSpPr>
          <p:nvPr>
            <p:ph type="body" sz="quarter" idx="66"/>
          </p:nvPr>
        </p:nvSpPr>
        <p:spPr>
          <a:xfrm>
            <a:off x="5284065"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88" name="Text Placeholder 2"/>
          <p:cNvSpPr>
            <a:spLocks noGrp="1"/>
          </p:cNvSpPr>
          <p:nvPr>
            <p:ph type="body" sz="quarter" idx="67"/>
          </p:nvPr>
        </p:nvSpPr>
        <p:spPr>
          <a:xfrm>
            <a:off x="5284065"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89" name="Text Placeholder 2"/>
          <p:cNvSpPr>
            <a:spLocks noGrp="1"/>
          </p:cNvSpPr>
          <p:nvPr>
            <p:ph type="body" sz="quarter" idx="68"/>
          </p:nvPr>
        </p:nvSpPr>
        <p:spPr>
          <a:xfrm>
            <a:off x="5284065"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0" name="Text Placeholder 2"/>
          <p:cNvSpPr>
            <a:spLocks noGrp="1"/>
          </p:cNvSpPr>
          <p:nvPr>
            <p:ph type="body" sz="quarter" idx="69"/>
          </p:nvPr>
        </p:nvSpPr>
        <p:spPr>
          <a:xfrm>
            <a:off x="5284065"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2" name="Text Placeholder 2"/>
          <p:cNvSpPr>
            <a:spLocks noGrp="1"/>
          </p:cNvSpPr>
          <p:nvPr>
            <p:ph type="body" sz="quarter" idx="71"/>
          </p:nvPr>
        </p:nvSpPr>
        <p:spPr>
          <a:xfrm>
            <a:off x="7817477"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93" name="Picture Placeholder 4"/>
          <p:cNvSpPr>
            <a:spLocks noGrp="1"/>
          </p:cNvSpPr>
          <p:nvPr>
            <p:ph type="pic" sz="quarter" idx="72"/>
          </p:nvPr>
        </p:nvSpPr>
        <p:spPr>
          <a:xfrm>
            <a:off x="7648145"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94" name="Text Placeholder 2"/>
          <p:cNvSpPr>
            <a:spLocks noGrp="1"/>
          </p:cNvSpPr>
          <p:nvPr>
            <p:ph type="body" sz="quarter" idx="73"/>
          </p:nvPr>
        </p:nvSpPr>
        <p:spPr>
          <a:xfrm>
            <a:off x="7632957"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95" name="Text Placeholder 2"/>
          <p:cNvSpPr>
            <a:spLocks noGrp="1"/>
          </p:cNvSpPr>
          <p:nvPr>
            <p:ph type="body" sz="quarter" idx="74"/>
          </p:nvPr>
        </p:nvSpPr>
        <p:spPr>
          <a:xfrm>
            <a:off x="7632957"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96" name="Text Placeholder 2"/>
          <p:cNvSpPr>
            <a:spLocks noGrp="1"/>
          </p:cNvSpPr>
          <p:nvPr>
            <p:ph type="body" sz="quarter" idx="75"/>
          </p:nvPr>
        </p:nvSpPr>
        <p:spPr>
          <a:xfrm>
            <a:off x="7632957"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7" name="Text Placeholder 2"/>
          <p:cNvSpPr>
            <a:spLocks noGrp="1"/>
          </p:cNvSpPr>
          <p:nvPr>
            <p:ph type="body" sz="quarter" idx="76"/>
          </p:nvPr>
        </p:nvSpPr>
        <p:spPr>
          <a:xfrm>
            <a:off x="7632957"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9" name="Text Placeholder 2"/>
          <p:cNvSpPr>
            <a:spLocks noGrp="1"/>
          </p:cNvSpPr>
          <p:nvPr>
            <p:ph type="body" sz="quarter" idx="78"/>
          </p:nvPr>
        </p:nvSpPr>
        <p:spPr>
          <a:xfrm>
            <a:off x="10181948"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200" name="Picture Placeholder 4"/>
          <p:cNvSpPr>
            <a:spLocks noGrp="1"/>
          </p:cNvSpPr>
          <p:nvPr>
            <p:ph type="pic" sz="quarter" idx="79"/>
          </p:nvPr>
        </p:nvSpPr>
        <p:spPr>
          <a:xfrm>
            <a:off x="10012616"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201" name="Text Placeholder 2"/>
          <p:cNvSpPr>
            <a:spLocks noGrp="1"/>
          </p:cNvSpPr>
          <p:nvPr>
            <p:ph type="body" sz="quarter" idx="80"/>
          </p:nvPr>
        </p:nvSpPr>
        <p:spPr>
          <a:xfrm>
            <a:off x="9997427"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02" name="Text Placeholder 2"/>
          <p:cNvSpPr>
            <a:spLocks noGrp="1"/>
          </p:cNvSpPr>
          <p:nvPr>
            <p:ph type="body" sz="quarter" idx="81"/>
          </p:nvPr>
        </p:nvSpPr>
        <p:spPr>
          <a:xfrm>
            <a:off x="9997427"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03" name="Text Placeholder 2"/>
          <p:cNvSpPr>
            <a:spLocks noGrp="1"/>
          </p:cNvSpPr>
          <p:nvPr>
            <p:ph type="body" sz="quarter" idx="82"/>
          </p:nvPr>
        </p:nvSpPr>
        <p:spPr>
          <a:xfrm>
            <a:off x="9997427"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04" name="Text Placeholder 2"/>
          <p:cNvSpPr>
            <a:spLocks noGrp="1"/>
          </p:cNvSpPr>
          <p:nvPr>
            <p:ph type="body" sz="quarter" idx="83"/>
          </p:nvPr>
        </p:nvSpPr>
        <p:spPr>
          <a:xfrm>
            <a:off x="9997427"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05" name="ClipArt Placeholder 9"/>
          <p:cNvSpPr>
            <a:spLocks noGrp="1"/>
          </p:cNvSpPr>
          <p:nvPr>
            <p:ph type="clipArt" sz="quarter" idx="84"/>
          </p:nvPr>
        </p:nvSpPr>
        <p:spPr>
          <a:xfrm>
            <a:off x="46545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6" name="ClipArt Placeholder 9"/>
          <p:cNvSpPr>
            <a:spLocks noGrp="1"/>
          </p:cNvSpPr>
          <p:nvPr>
            <p:ph type="clipArt" sz="quarter" idx="85"/>
          </p:nvPr>
        </p:nvSpPr>
        <p:spPr>
          <a:xfrm>
            <a:off x="280040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7" name="ClipArt Placeholder 9"/>
          <p:cNvSpPr>
            <a:spLocks noGrp="1"/>
          </p:cNvSpPr>
          <p:nvPr>
            <p:ph type="clipArt" sz="quarter" idx="86"/>
          </p:nvPr>
        </p:nvSpPr>
        <p:spPr>
          <a:xfrm>
            <a:off x="513535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8" name="ClipArt Placeholder 9"/>
          <p:cNvSpPr>
            <a:spLocks noGrp="1"/>
          </p:cNvSpPr>
          <p:nvPr>
            <p:ph type="clipArt" sz="quarter" idx="87"/>
          </p:nvPr>
        </p:nvSpPr>
        <p:spPr>
          <a:xfrm>
            <a:off x="7470304"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9" name="ClipArt Placeholder 9"/>
          <p:cNvSpPr>
            <a:spLocks noGrp="1"/>
          </p:cNvSpPr>
          <p:nvPr>
            <p:ph type="clipArt" sz="quarter" idx="88"/>
          </p:nvPr>
        </p:nvSpPr>
        <p:spPr>
          <a:xfrm>
            <a:off x="980525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10" name="Text Placeholder 2"/>
          <p:cNvSpPr>
            <a:spLocks noGrp="1"/>
          </p:cNvSpPr>
          <p:nvPr>
            <p:ph type="body" sz="quarter" idx="89"/>
          </p:nvPr>
        </p:nvSpPr>
        <p:spPr>
          <a:xfrm>
            <a:off x="814331"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11" name="Picture Placeholder 4"/>
          <p:cNvSpPr>
            <a:spLocks noGrp="1"/>
          </p:cNvSpPr>
          <p:nvPr>
            <p:ph type="pic" sz="quarter" idx="90"/>
          </p:nvPr>
        </p:nvSpPr>
        <p:spPr>
          <a:xfrm>
            <a:off x="644997" y="1697806"/>
            <a:ext cx="1583267" cy="492125"/>
          </a:xfrm>
        </p:spPr>
        <p:txBody>
          <a:bodyPr/>
          <a:lstStyle>
            <a:lvl1pPr algn="ctr">
              <a:defRPr sz="1100"/>
            </a:lvl1pPr>
          </a:lstStyle>
          <a:p>
            <a:pPr lvl="0"/>
            <a:r>
              <a:rPr lang="en-US" noProof="0" dirty="0"/>
              <a:t>Drag picture to placeholder or click icon to add</a:t>
            </a:r>
          </a:p>
        </p:txBody>
      </p:sp>
      <p:sp>
        <p:nvSpPr>
          <p:cNvPr id="212" name="Text Placeholder 2"/>
          <p:cNvSpPr>
            <a:spLocks noGrp="1"/>
          </p:cNvSpPr>
          <p:nvPr>
            <p:ph type="body" sz="quarter" idx="91"/>
          </p:nvPr>
        </p:nvSpPr>
        <p:spPr>
          <a:xfrm>
            <a:off x="629810"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13" name="Text Placeholder 2"/>
          <p:cNvSpPr>
            <a:spLocks noGrp="1"/>
          </p:cNvSpPr>
          <p:nvPr>
            <p:ph type="body" sz="quarter" idx="92"/>
          </p:nvPr>
        </p:nvSpPr>
        <p:spPr>
          <a:xfrm>
            <a:off x="629810"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14" name="Text Placeholder 2"/>
          <p:cNvSpPr>
            <a:spLocks noGrp="1"/>
          </p:cNvSpPr>
          <p:nvPr>
            <p:ph type="body" sz="quarter" idx="93"/>
          </p:nvPr>
        </p:nvSpPr>
        <p:spPr>
          <a:xfrm>
            <a:off x="629810"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15" name="Text Placeholder 2"/>
          <p:cNvSpPr>
            <a:spLocks noGrp="1"/>
          </p:cNvSpPr>
          <p:nvPr>
            <p:ph type="body" sz="quarter" idx="94"/>
          </p:nvPr>
        </p:nvSpPr>
        <p:spPr>
          <a:xfrm>
            <a:off x="629810"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16" name="Text Placeholder 2"/>
          <p:cNvSpPr>
            <a:spLocks noGrp="1"/>
          </p:cNvSpPr>
          <p:nvPr>
            <p:ph type="body" sz="quarter" idx="95"/>
          </p:nvPr>
        </p:nvSpPr>
        <p:spPr>
          <a:xfrm>
            <a:off x="3105020"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17" name="Picture Placeholder 4"/>
          <p:cNvSpPr>
            <a:spLocks noGrp="1"/>
          </p:cNvSpPr>
          <p:nvPr>
            <p:ph type="pic" sz="quarter" idx="96"/>
          </p:nvPr>
        </p:nvSpPr>
        <p:spPr>
          <a:xfrm>
            <a:off x="2935688" y="1697806"/>
            <a:ext cx="1583267" cy="492125"/>
          </a:xfrm>
        </p:spPr>
        <p:txBody>
          <a:bodyPr/>
          <a:lstStyle>
            <a:lvl1pPr algn="ctr">
              <a:defRPr sz="1100"/>
            </a:lvl1pPr>
          </a:lstStyle>
          <a:p>
            <a:pPr lvl="0"/>
            <a:r>
              <a:rPr lang="en-US" noProof="0" dirty="0"/>
              <a:t>Drag picture to placeholder or click icon to add</a:t>
            </a:r>
          </a:p>
        </p:txBody>
      </p:sp>
      <p:sp>
        <p:nvSpPr>
          <p:cNvPr id="218" name="Text Placeholder 2"/>
          <p:cNvSpPr>
            <a:spLocks noGrp="1"/>
          </p:cNvSpPr>
          <p:nvPr>
            <p:ph type="body" sz="quarter" idx="97"/>
          </p:nvPr>
        </p:nvSpPr>
        <p:spPr>
          <a:xfrm>
            <a:off x="2920499"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19" name="Text Placeholder 2"/>
          <p:cNvSpPr>
            <a:spLocks noGrp="1"/>
          </p:cNvSpPr>
          <p:nvPr>
            <p:ph type="body" sz="quarter" idx="98"/>
          </p:nvPr>
        </p:nvSpPr>
        <p:spPr>
          <a:xfrm>
            <a:off x="2920499"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20" name="Text Placeholder 2"/>
          <p:cNvSpPr>
            <a:spLocks noGrp="1"/>
          </p:cNvSpPr>
          <p:nvPr>
            <p:ph type="body" sz="quarter" idx="99"/>
          </p:nvPr>
        </p:nvSpPr>
        <p:spPr>
          <a:xfrm>
            <a:off x="2920499"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1" name="Text Placeholder 2"/>
          <p:cNvSpPr>
            <a:spLocks noGrp="1"/>
          </p:cNvSpPr>
          <p:nvPr>
            <p:ph type="body" sz="quarter" idx="100"/>
          </p:nvPr>
        </p:nvSpPr>
        <p:spPr>
          <a:xfrm>
            <a:off x="2920499"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2" name="Text Placeholder 2"/>
          <p:cNvSpPr>
            <a:spLocks noGrp="1"/>
          </p:cNvSpPr>
          <p:nvPr>
            <p:ph type="body" sz="quarter" idx="101"/>
          </p:nvPr>
        </p:nvSpPr>
        <p:spPr>
          <a:xfrm>
            <a:off x="5478261"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23" name="Picture Placeholder 4"/>
          <p:cNvSpPr>
            <a:spLocks noGrp="1"/>
          </p:cNvSpPr>
          <p:nvPr>
            <p:ph type="pic" sz="quarter" idx="102"/>
          </p:nvPr>
        </p:nvSpPr>
        <p:spPr>
          <a:xfrm>
            <a:off x="5308929" y="1697806"/>
            <a:ext cx="1583267" cy="492125"/>
          </a:xfrm>
        </p:spPr>
        <p:txBody>
          <a:bodyPr/>
          <a:lstStyle>
            <a:lvl1pPr algn="ctr">
              <a:defRPr sz="1100"/>
            </a:lvl1pPr>
          </a:lstStyle>
          <a:p>
            <a:pPr lvl="0"/>
            <a:r>
              <a:rPr lang="en-US" noProof="0" dirty="0"/>
              <a:t>Drag picture to placeholder or click icon to add</a:t>
            </a:r>
          </a:p>
        </p:txBody>
      </p:sp>
      <p:sp>
        <p:nvSpPr>
          <p:cNvPr id="224" name="Text Placeholder 2"/>
          <p:cNvSpPr>
            <a:spLocks noGrp="1"/>
          </p:cNvSpPr>
          <p:nvPr>
            <p:ph type="body" sz="quarter" idx="103"/>
          </p:nvPr>
        </p:nvSpPr>
        <p:spPr>
          <a:xfrm>
            <a:off x="5293740"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25" name="Text Placeholder 2"/>
          <p:cNvSpPr>
            <a:spLocks noGrp="1"/>
          </p:cNvSpPr>
          <p:nvPr>
            <p:ph type="body" sz="quarter" idx="104"/>
          </p:nvPr>
        </p:nvSpPr>
        <p:spPr>
          <a:xfrm>
            <a:off x="5293740"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26" name="Text Placeholder 2"/>
          <p:cNvSpPr>
            <a:spLocks noGrp="1"/>
          </p:cNvSpPr>
          <p:nvPr>
            <p:ph type="body" sz="quarter" idx="105"/>
          </p:nvPr>
        </p:nvSpPr>
        <p:spPr>
          <a:xfrm>
            <a:off x="5293740"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7" name="Text Placeholder 2"/>
          <p:cNvSpPr>
            <a:spLocks noGrp="1"/>
          </p:cNvSpPr>
          <p:nvPr>
            <p:ph type="body" sz="quarter" idx="106"/>
          </p:nvPr>
        </p:nvSpPr>
        <p:spPr>
          <a:xfrm>
            <a:off x="5293740"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8" name="Text Placeholder 2"/>
          <p:cNvSpPr>
            <a:spLocks noGrp="1"/>
          </p:cNvSpPr>
          <p:nvPr>
            <p:ph type="body" sz="quarter" idx="107"/>
          </p:nvPr>
        </p:nvSpPr>
        <p:spPr>
          <a:xfrm>
            <a:off x="7827153"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29" name="Picture Placeholder 4"/>
          <p:cNvSpPr>
            <a:spLocks noGrp="1"/>
          </p:cNvSpPr>
          <p:nvPr>
            <p:ph type="pic" sz="quarter" idx="108"/>
          </p:nvPr>
        </p:nvSpPr>
        <p:spPr>
          <a:xfrm>
            <a:off x="7657820" y="1697806"/>
            <a:ext cx="1583267" cy="492125"/>
          </a:xfrm>
        </p:spPr>
        <p:txBody>
          <a:bodyPr/>
          <a:lstStyle>
            <a:lvl1pPr algn="ctr">
              <a:defRPr sz="1100"/>
            </a:lvl1pPr>
          </a:lstStyle>
          <a:p>
            <a:pPr lvl="0"/>
            <a:r>
              <a:rPr lang="en-US" noProof="0" dirty="0"/>
              <a:t>Drag picture to placeholder or click icon to add</a:t>
            </a:r>
          </a:p>
        </p:txBody>
      </p:sp>
      <p:sp>
        <p:nvSpPr>
          <p:cNvPr id="230" name="Text Placeholder 2"/>
          <p:cNvSpPr>
            <a:spLocks noGrp="1"/>
          </p:cNvSpPr>
          <p:nvPr>
            <p:ph type="body" sz="quarter" idx="109"/>
          </p:nvPr>
        </p:nvSpPr>
        <p:spPr>
          <a:xfrm>
            <a:off x="7642633"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31" name="Text Placeholder 2"/>
          <p:cNvSpPr>
            <a:spLocks noGrp="1"/>
          </p:cNvSpPr>
          <p:nvPr>
            <p:ph type="body" sz="quarter" idx="110"/>
          </p:nvPr>
        </p:nvSpPr>
        <p:spPr>
          <a:xfrm>
            <a:off x="7642633"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32" name="Text Placeholder 2"/>
          <p:cNvSpPr>
            <a:spLocks noGrp="1"/>
          </p:cNvSpPr>
          <p:nvPr>
            <p:ph type="body" sz="quarter" idx="111"/>
          </p:nvPr>
        </p:nvSpPr>
        <p:spPr>
          <a:xfrm>
            <a:off x="7642633"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3" name="Text Placeholder 2"/>
          <p:cNvSpPr>
            <a:spLocks noGrp="1"/>
          </p:cNvSpPr>
          <p:nvPr>
            <p:ph type="body" sz="quarter" idx="112"/>
          </p:nvPr>
        </p:nvSpPr>
        <p:spPr>
          <a:xfrm>
            <a:off x="7642633"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4" name="Text Placeholder 2"/>
          <p:cNvSpPr>
            <a:spLocks noGrp="1"/>
          </p:cNvSpPr>
          <p:nvPr>
            <p:ph type="body" sz="quarter" idx="113"/>
          </p:nvPr>
        </p:nvSpPr>
        <p:spPr>
          <a:xfrm>
            <a:off x="10191624"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35" name="Picture Placeholder 4"/>
          <p:cNvSpPr>
            <a:spLocks noGrp="1"/>
          </p:cNvSpPr>
          <p:nvPr>
            <p:ph type="pic" sz="quarter" idx="114"/>
          </p:nvPr>
        </p:nvSpPr>
        <p:spPr>
          <a:xfrm>
            <a:off x="10022292" y="1697806"/>
            <a:ext cx="1583267" cy="492125"/>
          </a:xfrm>
        </p:spPr>
        <p:txBody>
          <a:bodyPr/>
          <a:lstStyle>
            <a:lvl1pPr algn="ctr">
              <a:defRPr sz="1100"/>
            </a:lvl1pPr>
          </a:lstStyle>
          <a:p>
            <a:pPr lvl="0"/>
            <a:r>
              <a:rPr lang="en-US" noProof="0" dirty="0"/>
              <a:t>Drag picture to placeholder or click icon to add</a:t>
            </a:r>
          </a:p>
        </p:txBody>
      </p:sp>
      <p:sp>
        <p:nvSpPr>
          <p:cNvPr id="236" name="Text Placeholder 2"/>
          <p:cNvSpPr>
            <a:spLocks noGrp="1"/>
          </p:cNvSpPr>
          <p:nvPr>
            <p:ph type="body" sz="quarter" idx="115"/>
          </p:nvPr>
        </p:nvSpPr>
        <p:spPr>
          <a:xfrm>
            <a:off x="10007103"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37" name="Text Placeholder 2"/>
          <p:cNvSpPr>
            <a:spLocks noGrp="1"/>
          </p:cNvSpPr>
          <p:nvPr>
            <p:ph type="body" sz="quarter" idx="116"/>
          </p:nvPr>
        </p:nvSpPr>
        <p:spPr>
          <a:xfrm>
            <a:off x="10007103"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38" name="Text Placeholder 2"/>
          <p:cNvSpPr>
            <a:spLocks noGrp="1"/>
          </p:cNvSpPr>
          <p:nvPr>
            <p:ph type="body" sz="quarter" idx="117"/>
          </p:nvPr>
        </p:nvSpPr>
        <p:spPr>
          <a:xfrm>
            <a:off x="10007103"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9" name="Text Placeholder 2"/>
          <p:cNvSpPr>
            <a:spLocks noGrp="1"/>
          </p:cNvSpPr>
          <p:nvPr>
            <p:ph type="body" sz="quarter" idx="118"/>
          </p:nvPr>
        </p:nvSpPr>
        <p:spPr>
          <a:xfrm>
            <a:off x="10007103"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31" name="Footer Placeholder 1"/>
          <p:cNvSpPr>
            <a:spLocks noGrp="1"/>
          </p:cNvSpPr>
          <p:nvPr>
            <p:ph type="ftr" sz="quarter" idx="119"/>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132" name="Slide Number Placeholder 2"/>
          <p:cNvSpPr>
            <a:spLocks noGrp="1"/>
          </p:cNvSpPr>
          <p:nvPr>
            <p:ph type="sldNum" sz="quarter" idx="120"/>
          </p:nvPr>
        </p:nvSpPr>
        <p:spPr/>
        <p:txBody>
          <a:bodyPr/>
          <a:lstStyle>
            <a:lvl1pPr>
              <a:defRPr/>
            </a:lvl1pPr>
          </a:lstStyle>
          <a:p>
            <a:pPr>
              <a:defRPr/>
            </a:pPr>
            <a:fld id="{2FA465A5-8914-46DC-9F1E-E42E45684F2C}"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998330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136106"/>
          </a:xfrm>
        </p:spPr>
        <p:txBody>
          <a:bodyPr/>
          <a:lstStyle>
            <a:lvl1pPr algn="ctr">
              <a:defRPr/>
            </a:lvl1pPr>
          </a:lstStyle>
          <a:p>
            <a:pPr lvl="0"/>
            <a:r>
              <a:rPr lang="en-US" noProof="0" dirty="0"/>
              <a:t>Drag picture to placeholder or click icon to add</a:t>
            </a:r>
          </a:p>
        </p:txBody>
      </p:sp>
      <p:sp>
        <p:nvSpPr>
          <p:cNvPr id="3" name="Title 2"/>
          <p:cNvSpPr>
            <a:spLocks noGrp="1"/>
          </p:cNvSpPr>
          <p:nvPr>
            <p:ph type="title"/>
          </p:nvPr>
        </p:nvSpPr>
        <p:spPr>
          <a:xfrm>
            <a:off x="6595090" y="4064004"/>
            <a:ext cx="5305239" cy="1751263"/>
          </a:xfrm>
        </p:spPr>
        <p:txBody>
          <a:bodyPr/>
          <a:lstStyle>
            <a:lvl1pPr>
              <a:defRPr sz="3000" b="0" i="0">
                <a:solidFill>
                  <a:schemeClr val="tx1"/>
                </a:solidFill>
                <a:effectLst/>
                <a:latin typeface="Arial"/>
                <a:cs typeface="Arial"/>
              </a:defRPr>
            </a:lvl1pPr>
          </a:lstStyle>
          <a:p>
            <a:r>
              <a:rPr lang="en-US"/>
              <a:t>Click to edit Master title style</a:t>
            </a:r>
            <a:endParaRPr lang="en-US" dirty="0"/>
          </a:p>
        </p:txBody>
      </p:sp>
      <p:sp>
        <p:nvSpPr>
          <p:cNvPr id="5" name="Slide Number Placeholder 3"/>
          <p:cNvSpPr>
            <a:spLocks noGrp="1"/>
          </p:cNvSpPr>
          <p:nvPr>
            <p:ph type="sldNum" sz="quarter" idx="11"/>
          </p:nvPr>
        </p:nvSpPr>
        <p:spPr/>
        <p:txBody>
          <a:bodyPr/>
          <a:lstStyle>
            <a:lvl1pPr>
              <a:defRPr/>
            </a:lvl1pPr>
          </a:lstStyle>
          <a:p>
            <a:pPr>
              <a:defRPr/>
            </a:pPr>
            <a:fld id="{C39E338E-BDCF-47C5-A560-0812EAC2D689}"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2"/>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1323620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 Bleed Photo">
    <p:spTree>
      <p:nvGrpSpPr>
        <p:cNvPr id="1" name=""/>
        <p:cNvGrpSpPr/>
        <p:nvPr/>
      </p:nvGrpSpPr>
      <p:grpSpPr>
        <a:xfrm>
          <a:off x="0" y="0"/>
          <a:ext cx="0" cy="0"/>
          <a:chOff x="0" y="0"/>
          <a:chExt cx="0" cy="0"/>
        </a:xfrm>
      </p:grpSpPr>
      <p:sp>
        <p:nvSpPr>
          <p:cNvPr id="5" name="Rectangle 4"/>
          <p:cNvSpPr>
            <a:spLocks noChangeArrowheads="1"/>
          </p:cNvSpPr>
          <p:nvPr/>
        </p:nvSpPr>
        <p:spPr bwMode="auto">
          <a:xfrm>
            <a:off x="5128686" y="5302250"/>
            <a:ext cx="7063316" cy="155575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 name="Picture Placeholder 3"/>
          <p:cNvSpPr>
            <a:spLocks noGrp="1"/>
          </p:cNvSpPr>
          <p:nvPr>
            <p:ph type="pic" sz="quarter" idx="10"/>
          </p:nvPr>
        </p:nvSpPr>
        <p:spPr>
          <a:xfrm>
            <a:off x="0" y="0"/>
            <a:ext cx="12192000" cy="6858000"/>
          </a:xfrm>
        </p:spPr>
        <p:txBody>
          <a:bodyPr/>
          <a:lstStyle>
            <a:lvl1pPr algn="ctr">
              <a:defRPr baseline="0"/>
            </a:lvl1pPr>
          </a:lstStyle>
          <a:p>
            <a:pPr lvl="0"/>
            <a:r>
              <a:rPr lang="en-US" noProof="0" dirty="0"/>
              <a:t>Drag picture to placeholder or click icon to add</a:t>
            </a:r>
          </a:p>
        </p:txBody>
      </p:sp>
      <p:sp>
        <p:nvSpPr>
          <p:cNvPr id="3" name="Title 2"/>
          <p:cNvSpPr>
            <a:spLocks noGrp="1"/>
          </p:cNvSpPr>
          <p:nvPr>
            <p:ph type="title"/>
          </p:nvPr>
        </p:nvSpPr>
        <p:spPr>
          <a:xfrm>
            <a:off x="6595090" y="3075216"/>
            <a:ext cx="5305239" cy="1950356"/>
          </a:xfrm>
        </p:spPr>
        <p:txBody>
          <a:bodyPr/>
          <a:lstStyle>
            <a:lvl1pPr>
              <a:defRPr sz="3000" b="0" i="0" baseline="0">
                <a:solidFill>
                  <a:schemeClr val="tx1"/>
                </a:solidFill>
                <a:effectLst/>
                <a:latin typeface="Arial"/>
                <a:cs typeface="Arial"/>
              </a:defRPr>
            </a:lvl1pPr>
          </a:lstStyle>
          <a:p>
            <a:r>
              <a:rPr lang="en-US"/>
              <a:t>Click to edit Master title style</a:t>
            </a:r>
            <a:endParaRPr lang="en-US" dirty="0"/>
          </a:p>
        </p:txBody>
      </p:sp>
    </p:spTree>
    <p:extLst>
      <p:ext uri="{BB962C8B-B14F-4D97-AF65-F5344CB8AC3E}">
        <p14:creationId xmlns:p14="http://schemas.microsoft.com/office/powerpoint/2010/main" val="33280412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ne Char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465668" y="1132417"/>
            <a:ext cx="11260667" cy="5069416"/>
          </a:xfrm>
        </p:spPr>
        <p:txBody>
          <a:bodyPr/>
          <a:lstStyle/>
          <a:p>
            <a:pPr lvl="0"/>
            <a:endParaRPr lang="en-US" noProof="0" dirty="0"/>
          </a:p>
        </p:txBody>
      </p:sp>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4" name="Slide Number Placeholder 3"/>
          <p:cNvSpPr>
            <a:spLocks noGrp="1"/>
          </p:cNvSpPr>
          <p:nvPr>
            <p:ph type="sldNum" sz="quarter" idx="19"/>
          </p:nvPr>
        </p:nvSpPr>
        <p:spPr/>
        <p:txBody>
          <a:bodyPr/>
          <a:lstStyle>
            <a:lvl1pPr>
              <a:defRPr/>
            </a:lvl1pPr>
          </a:lstStyle>
          <a:p>
            <a:pPr>
              <a:defRPr/>
            </a:pPr>
            <a:fld id="{2521FF8F-2BA9-458B-B239-B97F557369F9}"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20"/>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26015913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ha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465669" y="1147233"/>
            <a:ext cx="5545665" cy="5048250"/>
          </a:xfrm>
        </p:spPr>
        <p:txBody>
          <a:bodyPr/>
          <a:lstStyle/>
          <a:p>
            <a:pPr lvl="0"/>
            <a:endParaRPr lang="en-US" noProof="0" dirty="0"/>
          </a:p>
        </p:txBody>
      </p:sp>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13" name="Chart Placeholder 4"/>
          <p:cNvSpPr>
            <a:spLocks noGrp="1"/>
          </p:cNvSpPr>
          <p:nvPr>
            <p:ph type="chart" sz="quarter" idx="19"/>
          </p:nvPr>
        </p:nvSpPr>
        <p:spPr>
          <a:xfrm>
            <a:off x="6143980" y="1147233"/>
            <a:ext cx="5545665" cy="5048250"/>
          </a:xfrm>
        </p:spPr>
        <p:txBody>
          <a:bodyPr/>
          <a:lstStyle/>
          <a:p>
            <a:pPr lvl="0"/>
            <a:endParaRPr lang="en-US" noProof="0" dirty="0"/>
          </a:p>
        </p:txBody>
      </p:sp>
      <p:sp>
        <p:nvSpPr>
          <p:cNvPr id="6" name="Slide Number Placeholder 3"/>
          <p:cNvSpPr>
            <a:spLocks noGrp="1"/>
          </p:cNvSpPr>
          <p:nvPr>
            <p:ph type="sldNum" sz="quarter" idx="20"/>
          </p:nvPr>
        </p:nvSpPr>
        <p:spPr/>
        <p:txBody>
          <a:bodyPr/>
          <a:lstStyle>
            <a:lvl1pPr>
              <a:defRPr/>
            </a:lvl1pPr>
          </a:lstStyle>
          <a:p>
            <a:pPr>
              <a:defRPr/>
            </a:pPr>
            <a:fld id="{8D8511E2-0F8C-45E8-92E8-7E40DDD11580}"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7" name="Footer Placeholder 4"/>
          <p:cNvSpPr>
            <a:spLocks noGrp="1"/>
          </p:cNvSpPr>
          <p:nvPr>
            <p:ph type="ftr" sz="quarter" idx="2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41239496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har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465669" y="1147233"/>
            <a:ext cx="5545665" cy="5048250"/>
          </a:xfrm>
        </p:spPr>
        <p:txBody>
          <a:bodyPr/>
          <a:lstStyle/>
          <a:p>
            <a:pPr lvl="0"/>
            <a:endParaRPr lang="en-US" noProof="0" dirty="0"/>
          </a:p>
        </p:txBody>
      </p:sp>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13" name="Chart Placeholder 4"/>
          <p:cNvSpPr>
            <a:spLocks noGrp="1"/>
          </p:cNvSpPr>
          <p:nvPr>
            <p:ph type="chart" sz="quarter" idx="19"/>
          </p:nvPr>
        </p:nvSpPr>
        <p:spPr>
          <a:xfrm>
            <a:off x="6143980" y="1147233"/>
            <a:ext cx="5545665" cy="2461684"/>
          </a:xfrm>
        </p:spPr>
        <p:txBody>
          <a:bodyPr/>
          <a:lstStyle/>
          <a:p>
            <a:pPr lvl="0"/>
            <a:endParaRPr lang="en-US" noProof="0" dirty="0"/>
          </a:p>
        </p:txBody>
      </p:sp>
      <p:sp>
        <p:nvSpPr>
          <p:cNvPr id="8" name="Chart Placeholder 4"/>
          <p:cNvSpPr>
            <a:spLocks noGrp="1"/>
          </p:cNvSpPr>
          <p:nvPr>
            <p:ph type="chart" sz="quarter" idx="20"/>
          </p:nvPr>
        </p:nvSpPr>
        <p:spPr>
          <a:xfrm>
            <a:off x="6149624" y="3723217"/>
            <a:ext cx="5545665" cy="2461684"/>
          </a:xfrm>
        </p:spPr>
        <p:txBody>
          <a:bodyPr/>
          <a:lstStyle/>
          <a:p>
            <a:pPr lvl="0"/>
            <a:endParaRPr lang="en-US" noProof="0" dirty="0"/>
          </a:p>
        </p:txBody>
      </p:sp>
      <p:sp>
        <p:nvSpPr>
          <p:cNvPr id="6" name="Slide Number Placeholder 3"/>
          <p:cNvSpPr>
            <a:spLocks noGrp="1"/>
          </p:cNvSpPr>
          <p:nvPr>
            <p:ph type="sldNum" sz="quarter" idx="21"/>
          </p:nvPr>
        </p:nvSpPr>
        <p:spPr/>
        <p:txBody>
          <a:bodyPr/>
          <a:lstStyle>
            <a:lvl1pPr>
              <a:defRPr/>
            </a:lvl1pPr>
          </a:lstStyle>
          <a:p>
            <a:pPr>
              <a:defRPr/>
            </a:pPr>
            <a:fld id="{162B18F0-9F7A-4E9B-81AB-F58D7293E54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7" name="Footer Placeholder 4"/>
          <p:cNvSpPr>
            <a:spLocks noGrp="1"/>
          </p:cNvSpPr>
          <p:nvPr>
            <p:ph type="ftr" sz="quarter" idx="22"/>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0366989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Char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13" name="Chart Placeholder 4"/>
          <p:cNvSpPr>
            <a:spLocks noGrp="1"/>
          </p:cNvSpPr>
          <p:nvPr>
            <p:ph type="chart" sz="quarter" idx="19"/>
          </p:nvPr>
        </p:nvSpPr>
        <p:spPr>
          <a:xfrm>
            <a:off x="6143980" y="1147233"/>
            <a:ext cx="5545665" cy="2461684"/>
          </a:xfrm>
        </p:spPr>
        <p:txBody>
          <a:bodyPr/>
          <a:lstStyle/>
          <a:p>
            <a:pPr lvl="0"/>
            <a:endParaRPr lang="en-US" noProof="0" dirty="0"/>
          </a:p>
        </p:txBody>
      </p:sp>
      <p:sp>
        <p:nvSpPr>
          <p:cNvPr id="8" name="Chart Placeholder 4"/>
          <p:cNvSpPr>
            <a:spLocks noGrp="1"/>
          </p:cNvSpPr>
          <p:nvPr>
            <p:ph type="chart" sz="quarter" idx="20"/>
          </p:nvPr>
        </p:nvSpPr>
        <p:spPr>
          <a:xfrm>
            <a:off x="6149624" y="3723217"/>
            <a:ext cx="5545665" cy="2461684"/>
          </a:xfrm>
        </p:spPr>
        <p:txBody>
          <a:bodyPr/>
          <a:lstStyle/>
          <a:p>
            <a:pPr lvl="0"/>
            <a:endParaRPr lang="en-US" noProof="0" dirty="0"/>
          </a:p>
        </p:txBody>
      </p:sp>
      <p:sp>
        <p:nvSpPr>
          <p:cNvPr id="9" name="Chart Placeholder 4"/>
          <p:cNvSpPr>
            <a:spLocks noGrp="1"/>
          </p:cNvSpPr>
          <p:nvPr>
            <p:ph type="chart" sz="quarter" idx="21"/>
          </p:nvPr>
        </p:nvSpPr>
        <p:spPr>
          <a:xfrm>
            <a:off x="462846" y="1140883"/>
            <a:ext cx="5545665" cy="2461684"/>
          </a:xfrm>
        </p:spPr>
        <p:txBody>
          <a:bodyPr/>
          <a:lstStyle/>
          <a:p>
            <a:pPr lvl="0"/>
            <a:endParaRPr lang="en-US" noProof="0" dirty="0"/>
          </a:p>
        </p:txBody>
      </p:sp>
      <p:sp>
        <p:nvSpPr>
          <p:cNvPr id="14" name="Chart Placeholder 4"/>
          <p:cNvSpPr>
            <a:spLocks noGrp="1"/>
          </p:cNvSpPr>
          <p:nvPr>
            <p:ph type="chart" sz="quarter" idx="22"/>
          </p:nvPr>
        </p:nvSpPr>
        <p:spPr>
          <a:xfrm>
            <a:off x="468490" y="3716867"/>
            <a:ext cx="5545665" cy="2461684"/>
          </a:xfrm>
        </p:spPr>
        <p:txBody>
          <a:bodyPr/>
          <a:lstStyle/>
          <a:p>
            <a:pPr lvl="0"/>
            <a:endParaRPr lang="en-US" noProof="0" dirty="0"/>
          </a:p>
        </p:txBody>
      </p:sp>
      <p:sp>
        <p:nvSpPr>
          <p:cNvPr id="7" name="Slide Number Placeholder 3"/>
          <p:cNvSpPr>
            <a:spLocks noGrp="1"/>
          </p:cNvSpPr>
          <p:nvPr>
            <p:ph type="sldNum" sz="quarter" idx="23"/>
          </p:nvPr>
        </p:nvSpPr>
        <p:spPr/>
        <p:txBody>
          <a:bodyPr/>
          <a:lstStyle>
            <a:lvl1pPr>
              <a:defRPr/>
            </a:lvl1pPr>
          </a:lstStyle>
          <a:p>
            <a:pPr>
              <a:defRPr/>
            </a:pPr>
            <a:fld id="{6B296132-0E73-4EFA-8D82-3F3815FDF00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10" name="Footer Placeholder 4"/>
          <p:cNvSpPr>
            <a:spLocks noGrp="1"/>
          </p:cNvSpPr>
          <p:nvPr>
            <p:ph type="ftr" sz="quarter" idx="24"/>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5026400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4" name="Line 1086"/>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 name="Line 1087"/>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6" name="Rectangle 1088"/>
          <p:cNvSpPr>
            <a:spLocks noChangeArrowheads="1"/>
          </p:cNvSpPr>
          <p:nvPr/>
        </p:nvSpPr>
        <p:spPr bwMode="auto">
          <a:xfrm>
            <a:off x="645586" y="617541"/>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7" name="Rectangle 1089"/>
          <p:cNvSpPr>
            <a:spLocks noChangeArrowheads="1"/>
          </p:cNvSpPr>
          <p:nvPr/>
        </p:nvSpPr>
        <p:spPr bwMode="auto">
          <a:xfrm>
            <a:off x="645586" y="617541"/>
            <a:ext cx="21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8" name="Freeform 1098"/>
          <p:cNvSpPr>
            <a:spLocks/>
          </p:cNvSpPr>
          <p:nvPr/>
        </p:nvSpPr>
        <p:spPr bwMode="auto">
          <a:xfrm>
            <a:off x="649820" y="617541"/>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 name="Freeform 1115"/>
          <p:cNvSpPr>
            <a:spLocks/>
          </p:cNvSpPr>
          <p:nvPr/>
        </p:nvSpPr>
        <p:spPr bwMode="auto">
          <a:xfrm>
            <a:off x="611720" y="473075"/>
            <a:ext cx="4233"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 name="Freeform 1120"/>
          <p:cNvSpPr>
            <a:spLocks/>
          </p:cNvSpPr>
          <p:nvPr/>
        </p:nvSpPr>
        <p:spPr bwMode="auto">
          <a:xfrm>
            <a:off x="611720" y="463553"/>
            <a:ext cx="4233"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 name="Freeform 1134"/>
          <p:cNvSpPr>
            <a:spLocks/>
          </p:cNvSpPr>
          <p:nvPr/>
        </p:nvSpPr>
        <p:spPr bwMode="auto">
          <a:xfrm>
            <a:off x="937686" y="514350"/>
            <a:ext cx="4233"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 name="Freeform 1141"/>
          <p:cNvSpPr>
            <a:spLocks/>
          </p:cNvSpPr>
          <p:nvPr/>
        </p:nvSpPr>
        <p:spPr bwMode="auto">
          <a:xfrm>
            <a:off x="941919" y="479425"/>
            <a:ext cx="2116"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3" name="Freeform 1148"/>
          <p:cNvSpPr>
            <a:spLocks/>
          </p:cNvSpPr>
          <p:nvPr/>
        </p:nvSpPr>
        <p:spPr bwMode="auto">
          <a:xfrm>
            <a:off x="924986" y="460376"/>
            <a:ext cx="4233"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4" name="Freeform 1150"/>
          <p:cNvSpPr>
            <a:spLocks/>
          </p:cNvSpPr>
          <p:nvPr/>
        </p:nvSpPr>
        <p:spPr bwMode="auto">
          <a:xfrm>
            <a:off x="912286" y="447677"/>
            <a:ext cx="2116"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5" name="Freeform 1152"/>
          <p:cNvSpPr>
            <a:spLocks/>
          </p:cNvSpPr>
          <p:nvPr/>
        </p:nvSpPr>
        <p:spPr bwMode="auto">
          <a:xfrm>
            <a:off x="912286" y="447677"/>
            <a:ext cx="4233"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6" name="Freeform 1154"/>
          <p:cNvSpPr>
            <a:spLocks/>
          </p:cNvSpPr>
          <p:nvPr/>
        </p:nvSpPr>
        <p:spPr bwMode="auto">
          <a:xfrm>
            <a:off x="886886" y="43497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7" name="Freeform 1156"/>
          <p:cNvSpPr>
            <a:spLocks/>
          </p:cNvSpPr>
          <p:nvPr/>
        </p:nvSpPr>
        <p:spPr bwMode="auto">
          <a:xfrm>
            <a:off x="886886" y="431801"/>
            <a:ext cx="4233"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8" name="Freeform 1163"/>
          <p:cNvSpPr>
            <a:spLocks/>
          </p:cNvSpPr>
          <p:nvPr/>
        </p:nvSpPr>
        <p:spPr bwMode="auto">
          <a:xfrm>
            <a:off x="814917" y="415928"/>
            <a:ext cx="8467"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9" name="Freeform 1172"/>
          <p:cNvSpPr>
            <a:spLocks/>
          </p:cNvSpPr>
          <p:nvPr/>
        </p:nvSpPr>
        <p:spPr bwMode="auto">
          <a:xfrm>
            <a:off x="776820" y="476253"/>
            <a:ext cx="4233"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 name="Freeform 1177"/>
          <p:cNvSpPr>
            <a:spLocks/>
          </p:cNvSpPr>
          <p:nvPr/>
        </p:nvSpPr>
        <p:spPr bwMode="auto">
          <a:xfrm>
            <a:off x="742953" y="534991"/>
            <a:ext cx="4233"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1" name="Freeform 1180"/>
          <p:cNvSpPr>
            <a:spLocks/>
          </p:cNvSpPr>
          <p:nvPr/>
        </p:nvSpPr>
        <p:spPr bwMode="auto">
          <a:xfrm>
            <a:off x="747186" y="530228"/>
            <a:ext cx="4233"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2" name="Line 1187"/>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3" name="Line 1188"/>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4" name="Freeform 1208"/>
          <p:cNvSpPr>
            <a:spLocks/>
          </p:cNvSpPr>
          <p:nvPr/>
        </p:nvSpPr>
        <p:spPr bwMode="auto">
          <a:xfrm>
            <a:off x="793751" y="557216"/>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5" name="Freeform 1210"/>
          <p:cNvSpPr>
            <a:spLocks/>
          </p:cNvSpPr>
          <p:nvPr/>
        </p:nvSpPr>
        <p:spPr bwMode="auto">
          <a:xfrm>
            <a:off x="793753" y="557216"/>
            <a:ext cx="4233"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6" name="Freeform 1214"/>
          <p:cNvSpPr>
            <a:spLocks/>
          </p:cNvSpPr>
          <p:nvPr/>
        </p:nvSpPr>
        <p:spPr bwMode="auto">
          <a:xfrm>
            <a:off x="793753" y="557216"/>
            <a:ext cx="4233"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7" name="Rectangle 1215"/>
          <p:cNvSpPr>
            <a:spLocks noChangeArrowheads="1"/>
          </p:cNvSpPr>
          <p:nvPr/>
        </p:nvSpPr>
        <p:spPr bwMode="auto">
          <a:xfrm>
            <a:off x="793751" y="627066"/>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28" name="Freeform 1217"/>
          <p:cNvSpPr>
            <a:spLocks/>
          </p:cNvSpPr>
          <p:nvPr/>
        </p:nvSpPr>
        <p:spPr bwMode="auto">
          <a:xfrm>
            <a:off x="793751" y="6270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9" name="Freeform 1219"/>
          <p:cNvSpPr>
            <a:spLocks/>
          </p:cNvSpPr>
          <p:nvPr/>
        </p:nvSpPr>
        <p:spPr bwMode="auto">
          <a:xfrm>
            <a:off x="975786" y="541341"/>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0" name="Freeform 1221"/>
          <p:cNvSpPr>
            <a:spLocks/>
          </p:cNvSpPr>
          <p:nvPr/>
        </p:nvSpPr>
        <p:spPr bwMode="auto">
          <a:xfrm>
            <a:off x="975786" y="541341"/>
            <a:ext cx="4233"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1" name="Freeform 1234"/>
          <p:cNvSpPr>
            <a:spLocks/>
          </p:cNvSpPr>
          <p:nvPr/>
        </p:nvSpPr>
        <p:spPr bwMode="auto">
          <a:xfrm>
            <a:off x="963086" y="550866"/>
            <a:ext cx="4233"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2" name="Line 1237"/>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3" name="Line 1238"/>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4" name="Freeform 1240"/>
          <p:cNvSpPr>
            <a:spLocks/>
          </p:cNvSpPr>
          <p:nvPr/>
        </p:nvSpPr>
        <p:spPr bwMode="auto">
          <a:xfrm>
            <a:off x="971551" y="541341"/>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5" name="Freeform 1243"/>
          <p:cNvSpPr>
            <a:spLocks/>
          </p:cNvSpPr>
          <p:nvPr/>
        </p:nvSpPr>
        <p:spPr bwMode="auto">
          <a:xfrm>
            <a:off x="971553" y="538166"/>
            <a:ext cx="4233"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6" name="Freeform 1246"/>
          <p:cNvSpPr>
            <a:spLocks/>
          </p:cNvSpPr>
          <p:nvPr/>
        </p:nvSpPr>
        <p:spPr bwMode="auto">
          <a:xfrm>
            <a:off x="967320" y="547691"/>
            <a:ext cx="4233"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7" name="Freeform 1250"/>
          <p:cNvSpPr>
            <a:spLocks/>
          </p:cNvSpPr>
          <p:nvPr/>
        </p:nvSpPr>
        <p:spPr bwMode="auto">
          <a:xfrm>
            <a:off x="975786" y="53022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8" name="Freeform 1252"/>
          <p:cNvSpPr>
            <a:spLocks/>
          </p:cNvSpPr>
          <p:nvPr/>
        </p:nvSpPr>
        <p:spPr bwMode="auto">
          <a:xfrm>
            <a:off x="975786" y="527050"/>
            <a:ext cx="4233"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9" name="Freeform 1255"/>
          <p:cNvSpPr>
            <a:spLocks/>
          </p:cNvSpPr>
          <p:nvPr/>
        </p:nvSpPr>
        <p:spPr bwMode="auto">
          <a:xfrm>
            <a:off x="950386" y="550866"/>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0" name="Rectangle 1256"/>
          <p:cNvSpPr>
            <a:spLocks noChangeArrowheads="1"/>
          </p:cNvSpPr>
          <p:nvPr/>
        </p:nvSpPr>
        <p:spPr bwMode="auto">
          <a:xfrm>
            <a:off x="963086" y="550866"/>
            <a:ext cx="2116"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1" name="Freeform 1258"/>
          <p:cNvSpPr>
            <a:spLocks/>
          </p:cNvSpPr>
          <p:nvPr/>
        </p:nvSpPr>
        <p:spPr bwMode="auto">
          <a:xfrm>
            <a:off x="963086" y="5508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2" name="Freeform 1266"/>
          <p:cNvSpPr>
            <a:spLocks/>
          </p:cNvSpPr>
          <p:nvPr/>
        </p:nvSpPr>
        <p:spPr bwMode="auto">
          <a:xfrm>
            <a:off x="971551" y="534991"/>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3" name="Freeform 1269"/>
          <p:cNvSpPr>
            <a:spLocks/>
          </p:cNvSpPr>
          <p:nvPr/>
        </p:nvSpPr>
        <p:spPr bwMode="auto">
          <a:xfrm>
            <a:off x="971553" y="530228"/>
            <a:ext cx="4233"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4" name="Line 1270"/>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5" name="Line 1271"/>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6" name="Rectangle 1272"/>
          <p:cNvSpPr>
            <a:spLocks noChangeArrowheads="1"/>
          </p:cNvSpPr>
          <p:nvPr/>
        </p:nvSpPr>
        <p:spPr bwMode="auto">
          <a:xfrm>
            <a:off x="971551" y="530225"/>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7" name="Rectangle 1273"/>
          <p:cNvSpPr>
            <a:spLocks noChangeArrowheads="1"/>
          </p:cNvSpPr>
          <p:nvPr/>
        </p:nvSpPr>
        <p:spPr bwMode="auto">
          <a:xfrm>
            <a:off x="971551" y="530225"/>
            <a:ext cx="2116"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8" name="Line 1274"/>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9" name="Line 1275"/>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0" name="Freeform 1277"/>
          <p:cNvSpPr>
            <a:spLocks/>
          </p:cNvSpPr>
          <p:nvPr/>
        </p:nvSpPr>
        <p:spPr bwMode="auto">
          <a:xfrm>
            <a:off x="971551" y="523878"/>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1" name="Freeform 1287"/>
          <p:cNvSpPr>
            <a:spLocks/>
          </p:cNvSpPr>
          <p:nvPr/>
        </p:nvSpPr>
        <p:spPr bwMode="auto">
          <a:xfrm>
            <a:off x="958853" y="514350"/>
            <a:ext cx="4233"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2" name="Freeform 1290"/>
          <p:cNvSpPr>
            <a:spLocks/>
          </p:cNvSpPr>
          <p:nvPr/>
        </p:nvSpPr>
        <p:spPr bwMode="auto">
          <a:xfrm>
            <a:off x="958853" y="517527"/>
            <a:ext cx="4233"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3" name="Rectangle 1335"/>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4" name="Rectangle 1336"/>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5" name="Rectangle 1337"/>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6" name="Rectangle 1340"/>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7" name="Rectangle 1341"/>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8" name="Rectangle 1342"/>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9" name="Rectangle 1343"/>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0" name="Rectangle 1344"/>
          <p:cNvSpPr>
            <a:spLocks noChangeArrowheads="1"/>
          </p:cNvSpPr>
          <p:nvPr/>
        </p:nvSpPr>
        <p:spPr bwMode="auto">
          <a:xfrm>
            <a:off x="620186" y="485778"/>
            <a:ext cx="2116"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1" name="Rectangle 67"/>
          <p:cNvSpPr>
            <a:spLocks noChangeArrowheads="1"/>
          </p:cNvSpPr>
          <p:nvPr/>
        </p:nvSpPr>
        <p:spPr bwMode="auto">
          <a:xfrm>
            <a:off x="0" y="2828928"/>
            <a:ext cx="12192000" cy="176213"/>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prstClr val="white"/>
              </a:solidFill>
              <a:cs typeface="Arial" charset="0"/>
            </a:endParaRPr>
          </a:p>
        </p:txBody>
      </p:sp>
      <p:sp>
        <p:nvSpPr>
          <p:cNvPr id="330" name="Title 329"/>
          <p:cNvSpPr>
            <a:spLocks noGrp="1"/>
          </p:cNvSpPr>
          <p:nvPr>
            <p:ph type="title"/>
          </p:nvPr>
        </p:nvSpPr>
        <p:spPr>
          <a:xfrm>
            <a:off x="1154547" y="1306550"/>
            <a:ext cx="9728968" cy="1450437"/>
          </a:xfrm>
        </p:spPr>
        <p:txBody>
          <a:bodyPr/>
          <a:lstStyle>
            <a:lvl1pPr>
              <a:defRPr sz="3800" b="1" cap="none" baseline="0">
                <a:solidFill>
                  <a:schemeClr val="bg2"/>
                </a:solidFill>
              </a:defRPr>
            </a:lvl1pPr>
          </a:lstStyle>
          <a:p>
            <a:r>
              <a:rPr lang="en-US"/>
              <a:t>Click to edit Master title style</a:t>
            </a:r>
            <a:endParaRPr lang="en-US" dirty="0"/>
          </a:p>
        </p:txBody>
      </p:sp>
      <p:sp>
        <p:nvSpPr>
          <p:cNvPr id="332" name="Text Placeholder 331"/>
          <p:cNvSpPr>
            <a:spLocks noGrp="1"/>
          </p:cNvSpPr>
          <p:nvPr>
            <p:ph type="body" sz="quarter" idx="13"/>
          </p:nvPr>
        </p:nvSpPr>
        <p:spPr>
          <a:xfrm>
            <a:off x="1134807" y="3074091"/>
            <a:ext cx="9771695" cy="2397495"/>
          </a:xfrm>
        </p:spPr>
        <p:txBody>
          <a:bodyPr>
            <a:normAutofit/>
          </a:bodyPr>
          <a:lstStyle>
            <a:lvl1pPr>
              <a:lnSpc>
                <a:spcPct val="100000"/>
              </a:lnSpc>
              <a:defRPr sz="3000" b="0" i="0" cap="none" baseline="0">
                <a:solidFill>
                  <a:schemeClr val="tx1"/>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p:txBody>
      </p:sp>
    </p:spTree>
    <p:extLst>
      <p:ext uri="{BB962C8B-B14F-4D97-AF65-F5344CB8AC3E}">
        <p14:creationId xmlns:p14="http://schemas.microsoft.com/office/powerpoint/2010/main" val="1530040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2B460-B6F9-4117-9DF6-059F6A2958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EDC9F1-E79D-4482-A628-CB6908DCB4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088C58-8BED-421C-A148-5E5C4435DB83}"/>
              </a:ext>
            </a:extLst>
          </p:cNvPr>
          <p:cNvSpPr>
            <a:spLocks noGrp="1"/>
          </p:cNvSpPr>
          <p:nvPr>
            <p:ph type="dt" sz="half" idx="10"/>
          </p:nvPr>
        </p:nvSpPr>
        <p:spPr/>
        <p:txBody>
          <a:bodyPr/>
          <a:lstStyle/>
          <a:p>
            <a:fld id="{DDB2E72D-0B08-4EC6-BC40-51B4ADB629D7}" type="datetimeFigureOut">
              <a:rPr lang="en-US" smtClean="0"/>
              <a:t>7/19/2022</a:t>
            </a:fld>
            <a:endParaRPr lang="en-US"/>
          </a:p>
        </p:txBody>
      </p:sp>
      <p:sp>
        <p:nvSpPr>
          <p:cNvPr id="5" name="Footer Placeholder 4">
            <a:extLst>
              <a:ext uri="{FF2B5EF4-FFF2-40B4-BE49-F238E27FC236}">
                <a16:creationId xmlns:a16="http://schemas.microsoft.com/office/drawing/2014/main" id="{35755934-85A1-49F0-901C-0AE5D44A7F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81B4E-4061-46D6-85B7-CE41970FD7A3}"/>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38584401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ac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3" y="288638"/>
            <a:ext cx="11377423" cy="461819"/>
          </a:xfrm>
        </p:spPr>
        <p:txBody>
          <a:bodyPr/>
          <a:lstStyle>
            <a:lvl1pPr>
              <a:defRPr sz="2200" b="0" i="0" baseline="0">
                <a:solidFill>
                  <a:schemeClr val="tx1"/>
                </a:solidFill>
                <a:latin typeface="+mn-lt"/>
                <a:cs typeface="Andes ExtraLight"/>
              </a:defRPr>
            </a:lvl1pPr>
          </a:lstStyle>
          <a:p>
            <a:r>
              <a:rPr lang="en-US"/>
              <a:t>Click to edit Master title style</a:t>
            </a:r>
            <a:endParaRPr lang="en-US" dirty="0"/>
          </a:p>
        </p:txBody>
      </p:sp>
      <p:sp>
        <p:nvSpPr>
          <p:cNvPr id="6" name="Table Placeholder 5"/>
          <p:cNvSpPr>
            <a:spLocks noGrp="1"/>
          </p:cNvSpPr>
          <p:nvPr>
            <p:ph type="tbl" sz="quarter" idx="13"/>
          </p:nvPr>
        </p:nvSpPr>
        <p:spPr>
          <a:xfrm>
            <a:off x="466374" y="968964"/>
            <a:ext cx="11372849" cy="5249906"/>
          </a:xfrm>
        </p:spPr>
        <p:txBody>
          <a:bodyPr>
            <a:normAutofit/>
          </a:bodyPr>
          <a:lstStyle>
            <a:lvl1pPr>
              <a:lnSpc>
                <a:spcPct val="100000"/>
              </a:lnSpc>
              <a:spcBef>
                <a:spcPts val="0"/>
              </a:spcBef>
              <a:defRPr sz="1200"/>
            </a:lvl1pPr>
          </a:lstStyle>
          <a:p>
            <a:pPr lvl="0"/>
            <a:endParaRPr lang="en-US" noProof="0" dirty="0"/>
          </a:p>
        </p:txBody>
      </p:sp>
      <p:sp>
        <p:nvSpPr>
          <p:cNvPr id="4" name="Slide Number Placeholder 3"/>
          <p:cNvSpPr>
            <a:spLocks noGrp="1"/>
          </p:cNvSpPr>
          <p:nvPr>
            <p:ph type="sldNum" sz="quarter" idx="14"/>
          </p:nvPr>
        </p:nvSpPr>
        <p:spPr/>
        <p:txBody>
          <a:bodyPr/>
          <a:lstStyle>
            <a:lvl1pPr>
              <a:defRPr/>
            </a:lvl1pPr>
          </a:lstStyle>
          <a:p>
            <a:pPr>
              <a:defRPr/>
            </a:pPr>
            <a:fld id="{C07A8DDD-23E5-4B80-BD2C-CFB28B628B0F}"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5" name="Footer Placeholder 4"/>
          <p:cNvSpPr>
            <a:spLocks noGrp="1"/>
          </p:cNvSpPr>
          <p:nvPr>
            <p:ph type="ftr" sz="quarter" idx="15"/>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6004711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a:xfrm>
            <a:off x="8534400" y="6356350"/>
            <a:ext cx="3052064" cy="365760"/>
          </a:xfrm>
          <a:prstGeom prst="rect">
            <a:avLst/>
          </a:prstGeom>
        </p:spPr>
        <p:txBody>
          <a:bodyPr/>
          <a:lstStyle/>
          <a:p>
            <a:pPr fontAlgn="base">
              <a:spcBef>
                <a:spcPct val="0"/>
              </a:spcBef>
              <a:spcAft>
                <a:spcPct val="0"/>
              </a:spcAft>
            </a:pPr>
            <a:endParaRPr lang="en-US" sz="1600" b="1" dirty="0">
              <a:solidFill>
                <a:srgbClr val="464653"/>
              </a:solidFill>
              <a:latin typeface="Trebuchet MS" pitchFamily="34" charset="0"/>
              <a:ea typeface="MS PGothic" pitchFamily="34" charset="-128"/>
              <a:cs typeface="Arial" charset="0"/>
            </a:endParaRPr>
          </a:p>
        </p:txBody>
      </p:sp>
      <p:sp>
        <p:nvSpPr>
          <p:cNvPr id="4" name="Footer Placeholder 3"/>
          <p:cNvSpPr>
            <a:spLocks noGrp="1"/>
          </p:cNvSpPr>
          <p:nvPr>
            <p:ph type="ftr" sz="quarter" idx="11"/>
          </p:nvPr>
        </p:nvSpPr>
        <p:spPr/>
        <p:txBody>
          <a:bodyPr/>
          <a:lstStyle/>
          <a:p>
            <a:r>
              <a:rPr lang="en-US" dirty="0">
                <a:solidFill>
                  <a:srgbClr val="464653"/>
                </a:solidFill>
              </a:rPr>
              <a:t>Poverty Maps in Croatia – 18 December 2015</a:t>
            </a:r>
          </a:p>
        </p:txBody>
      </p:sp>
      <p:sp>
        <p:nvSpPr>
          <p:cNvPr id="5" name="Slide Number Placeholder 4"/>
          <p:cNvSpPr>
            <a:spLocks noGrp="1"/>
          </p:cNvSpPr>
          <p:nvPr>
            <p:ph type="sldNum" sz="quarter" idx="12"/>
          </p:nvPr>
        </p:nvSpPr>
        <p:spPr/>
        <p:txBody>
          <a:bodyPr/>
          <a:lstStyle/>
          <a:p>
            <a:fld id="{E87C89A7-DD7D-46E7-9892-B321C4D47B66}" type="slidenum">
              <a:rPr lang="en-US" smtClean="0">
                <a:solidFill>
                  <a:srgbClr val="464653"/>
                </a:solidFill>
              </a:rPr>
              <a:pPr/>
              <a:t>‹#›</a:t>
            </a:fld>
            <a:endParaRPr lang="en-US" dirty="0">
              <a:solidFill>
                <a:srgbClr val="464653"/>
              </a:solidFill>
            </a:endParaRPr>
          </a:p>
        </p:txBody>
      </p:sp>
    </p:spTree>
    <p:extLst>
      <p:ext uri="{BB962C8B-B14F-4D97-AF65-F5344CB8AC3E}">
        <p14:creationId xmlns:p14="http://schemas.microsoft.com/office/powerpoint/2010/main" val="36119219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pPr fontAlgn="base">
              <a:spcBef>
                <a:spcPct val="0"/>
              </a:spcBef>
              <a:spcAft>
                <a:spcPct val="0"/>
              </a:spcAft>
            </a:pPr>
            <a:endParaRPr lang="en-US" sz="1600" b="1" dirty="0">
              <a:solidFill>
                <a:srgbClr val="464653"/>
              </a:solidFill>
              <a:latin typeface="Trebuchet MS" pitchFamily="34" charset="0"/>
              <a:ea typeface="MS PGothic" pitchFamily="34" charset="-128"/>
              <a:cs typeface="Arial" charset="0"/>
            </a:endParaRPr>
          </a:p>
        </p:txBody>
      </p:sp>
      <p:sp>
        <p:nvSpPr>
          <p:cNvPr id="6" name="Footer Placeholder 5"/>
          <p:cNvSpPr>
            <a:spLocks noGrp="1"/>
          </p:cNvSpPr>
          <p:nvPr>
            <p:ph type="ftr" sz="quarter" idx="11"/>
          </p:nvPr>
        </p:nvSpPr>
        <p:spPr/>
        <p:txBody>
          <a:bodyPr/>
          <a:lstStyle/>
          <a:p>
            <a:r>
              <a:rPr lang="en-US" dirty="0">
                <a:solidFill>
                  <a:srgbClr val="464653"/>
                </a:solidFill>
              </a:rPr>
              <a:t>Poverty Maps in Croatia – 18 December 2015</a:t>
            </a:r>
          </a:p>
        </p:txBody>
      </p:sp>
      <p:sp>
        <p:nvSpPr>
          <p:cNvPr id="7" name="Slide Number Placeholder 6"/>
          <p:cNvSpPr>
            <a:spLocks noGrp="1"/>
          </p:cNvSpPr>
          <p:nvPr>
            <p:ph type="sldNum" sz="quarter" idx="12"/>
          </p:nvPr>
        </p:nvSpPr>
        <p:spPr/>
        <p:txBody>
          <a:bodyPr/>
          <a:lstStyle/>
          <a:p>
            <a:fld id="{E87C89A7-DD7D-46E7-9892-B321C4D47B66}" type="slidenum">
              <a:rPr lang="en-US" smtClean="0">
                <a:solidFill>
                  <a:srgbClr val="464653"/>
                </a:solidFill>
              </a:rPr>
              <a:pPr/>
              <a:t>‹#›</a:t>
            </a:fld>
            <a:endParaRPr lang="en-US" dirty="0">
              <a:solidFill>
                <a:srgbClr val="464653"/>
              </a:solidFill>
            </a:endParaRP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4875393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Full Page with Sub-Title">
    <p:spTree>
      <p:nvGrpSpPr>
        <p:cNvPr id="1" name=""/>
        <p:cNvGrpSpPr/>
        <p:nvPr/>
      </p:nvGrpSpPr>
      <p:grpSpPr>
        <a:xfrm>
          <a:off x="0" y="0"/>
          <a:ext cx="0" cy="0"/>
          <a:chOff x="0" y="0"/>
          <a:chExt cx="0" cy="0"/>
        </a:xfrm>
      </p:grpSpPr>
      <p:sp>
        <p:nvSpPr>
          <p:cNvPr id="5" name="Freeform 1682"/>
          <p:cNvSpPr>
            <a:spLocks/>
          </p:cNvSpPr>
          <p:nvPr/>
        </p:nvSpPr>
        <p:spPr bwMode="auto">
          <a:xfrm flipH="1">
            <a:off x="8506884" y="615951"/>
            <a:ext cx="1352549"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sz="1800" dirty="0"/>
          </a:p>
        </p:txBody>
      </p:sp>
      <p:sp>
        <p:nvSpPr>
          <p:cNvPr id="7"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sz="1800" dirty="0"/>
          </a:p>
        </p:txBody>
      </p:sp>
      <p:sp>
        <p:nvSpPr>
          <p:cNvPr id="324" name="Title 323"/>
          <p:cNvSpPr>
            <a:spLocks noGrp="1"/>
          </p:cNvSpPr>
          <p:nvPr>
            <p:ph type="title"/>
          </p:nvPr>
        </p:nvSpPr>
        <p:spPr>
          <a:xfrm>
            <a:off x="475913" y="301625"/>
            <a:ext cx="11252649" cy="667338"/>
          </a:xfrm>
        </p:spPr>
        <p:txBody>
          <a:bodyPr/>
          <a:lstStyle>
            <a:lvl1pPr>
              <a:defRPr b="0" i="0" cap="none" baseline="0">
                <a:solidFill>
                  <a:srgbClr val="021F43"/>
                </a:solidFill>
                <a:latin typeface="+mn-lt"/>
                <a:cs typeface="Andes ExtraLight"/>
              </a:defRPr>
            </a:lvl1pPr>
          </a:lstStyle>
          <a:p>
            <a:r>
              <a:rPr lang="en-US"/>
              <a:t>Click to edit Master title style</a:t>
            </a:r>
            <a:endParaRPr lang="en-US" dirty="0"/>
          </a:p>
        </p:txBody>
      </p:sp>
      <p:sp>
        <p:nvSpPr>
          <p:cNvPr id="331" name="Content Placeholder 330"/>
          <p:cNvSpPr>
            <a:spLocks noGrp="1"/>
          </p:cNvSpPr>
          <p:nvPr>
            <p:ph sz="quarter" idx="10"/>
          </p:nvPr>
        </p:nvSpPr>
        <p:spPr>
          <a:xfrm>
            <a:off x="475913" y="1599260"/>
            <a:ext cx="11253740" cy="4462104"/>
          </a:xfrm>
        </p:spPr>
        <p:txBody>
          <a:bodyPr/>
          <a:lstStyle>
            <a:lvl1pPr>
              <a:defRPr>
                <a:solidFill>
                  <a:srgbClr val="7F7F7F"/>
                </a:solidFill>
              </a:defRPr>
            </a:lvl1pPr>
            <a:lvl2pPr>
              <a:buClr>
                <a:schemeClr val="tx2">
                  <a:lumMod val="50000"/>
                  <a:lumOff val="50000"/>
                </a:schemeClr>
              </a:buClr>
              <a:defRPr>
                <a:solidFill>
                  <a:srgbClr val="7F7F7F"/>
                </a:solidFill>
              </a:defRPr>
            </a:lvl2pPr>
            <a:lvl3pPr marL="557784">
              <a:buClr>
                <a:schemeClr val="tx2">
                  <a:lumMod val="50000"/>
                  <a:lumOff val="50000"/>
                </a:schemeClr>
              </a:buClr>
              <a:defRPr>
                <a:solidFill>
                  <a:srgbClr val="7F7F7F"/>
                </a:solidFill>
              </a:defRPr>
            </a:lvl3pPr>
            <a:lvl4pPr>
              <a:buClr>
                <a:schemeClr val="tx2">
                  <a:lumMod val="50000"/>
                  <a:lumOff val="50000"/>
                </a:schemeClr>
              </a:buClr>
              <a:defRPr>
                <a:solidFill>
                  <a:srgbClr val="7F7F7F"/>
                </a:solidFill>
              </a:defRPr>
            </a:lvl4pPr>
            <a:lvl5pPr>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4"/>
          </p:nvPr>
        </p:nvSpPr>
        <p:spPr>
          <a:xfrm>
            <a:off x="475913" y="1025408"/>
            <a:ext cx="11247297" cy="517408"/>
          </a:xfrm>
        </p:spPr>
        <p:txBody>
          <a:bodyPr>
            <a:normAutofit/>
          </a:bodyPr>
          <a:lstStyle>
            <a:lvl1pPr algn="l">
              <a:lnSpc>
                <a:spcPct val="100000"/>
              </a:lnSpc>
              <a:spcBef>
                <a:spcPts val="0"/>
              </a:spcBef>
              <a:defRPr sz="1600" b="0" cap="none" baseline="0">
                <a:solidFill>
                  <a:schemeClr val="tx1"/>
                </a:solidFill>
              </a:defRPr>
            </a:lvl1pPr>
            <a:lvl2pPr>
              <a:defRPr sz="1600" cap="all">
                <a:solidFill>
                  <a:schemeClr val="tx2">
                    <a:lumMod val="50000"/>
                    <a:lumOff val="50000"/>
                  </a:schemeClr>
                </a:solidFill>
              </a:defRPr>
            </a:lvl2pPr>
            <a:lvl3pPr>
              <a:defRPr sz="1600" cap="all">
                <a:solidFill>
                  <a:schemeClr val="tx2">
                    <a:lumMod val="50000"/>
                    <a:lumOff val="50000"/>
                  </a:schemeClr>
                </a:solidFill>
              </a:defRPr>
            </a:lvl3pPr>
            <a:lvl4pPr>
              <a:defRPr sz="1600" cap="all">
                <a:solidFill>
                  <a:schemeClr val="tx2">
                    <a:lumMod val="50000"/>
                    <a:lumOff val="50000"/>
                  </a:schemeClr>
                </a:solidFill>
              </a:defRPr>
            </a:lvl4pPr>
            <a:lvl5pPr>
              <a:defRPr sz="1600" cap="all">
                <a:solidFill>
                  <a:schemeClr val="tx2">
                    <a:lumMod val="50000"/>
                    <a:lumOff val="50000"/>
                  </a:schemeClr>
                </a:solidFill>
              </a:defRPr>
            </a:lvl5pPr>
          </a:lstStyle>
          <a:p>
            <a:pPr lvl="0"/>
            <a:r>
              <a:rPr lang="en-US"/>
              <a:t>Click to edit Master text styles</a:t>
            </a:r>
          </a:p>
        </p:txBody>
      </p:sp>
      <p:sp>
        <p:nvSpPr>
          <p:cNvPr id="8" name="Footer Placeholder 8"/>
          <p:cNvSpPr>
            <a:spLocks noGrp="1"/>
          </p:cNvSpPr>
          <p:nvPr>
            <p:ph type="ftr" sz="quarter" idx="15"/>
          </p:nvPr>
        </p:nvSpPr>
        <p:spPr>
          <a:xfrm>
            <a:off x="1337734" y="6356351"/>
            <a:ext cx="7609417" cy="365125"/>
          </a:xfrm>
          <a:prstGeom prst="rect">
            <a:avLst/>
          </a:prstGeom>
        </p:spPr>
        <p:txBody>
          <a:bodyPr/>
          <a:lstStyle>
            <a:lvl1pPr>
              <a:defRPr/>
            </a:lvl1pPr>
          </a:lstStyle>
          <a:p>
            <a:pPr>
              <a:defRPr/>
            </a:pPr>
            <a:r>
              <a:rPr lang="en-US" dirty="0"/>
              <a:t>South Caucasus Programmatic Poverty Assessment: Armenia Program</a:t>
            </a:r>
          </a:p>
        </p:txBody>
      </p:sp>
      <p:sp>
        <p:nvSpPr>
          <p:cNvPr id="9" name="Slide Number Placeholder 9"/>
          <p:cNvSpPr>
            <a:spLocks noGrp="1"/>
          </p:cNvSpPr>
          <p:nvPr>
            <p:ph type="sldNum" sz="quarter" idx="16"/>
          </p:nvPr>
        </p:nvSpPr>
        <p:spPr>
          <a:xfrm>
            <a:off x="476251" y="6350001"/>
            <a:ext cx="736600" cy="358775"/>
          </a:xfrm>
          <a:prstGeom prst="rect">
            <a:avLst/>
          </a:prstGeom>
        </p:spPr>
        <p:txBody>
          <a:bodyPr/>
          <a:lstStyle>
            <a:lvl1pPr>
              <a:defRPr/>
            </a:lvl1pPr>
          </a:lstStyle>
          <a:p>
            <a:pPr>
              <a:defRPr/>
            </a:pPr>
            <a:fld id="{A137B669-9FFC-4949-B4B6-D4ECF2422F39}" type="slidenum">
              <a:rPr lang="en-US"/>
              <a:pPr>
                <a:defRPr/>
              </a:pPr>
              <a:t>‹#›</a:t>
            </a:fld>
            <a:endParaRPr lang="en-US" dirty="0"/>
          </a:p>
        </p:txBody>
      </p:sp>
    </p:spTree>
    <p:extLst>
      <p:ext uri="{BB962C8B-B14F-4D97-AF65-F5344CB8AC3E}">
        <p14:creationId xmlns:p14="http://schemas.microsoft.com/office/powerpoint/2010/main" val="35870971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7" descr="background pptx 16x9 title.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0"/>
            <a:ext cx="1218776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RRFEU pasica logotipi pptx 16x9 new.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89469" y="5509685"/>
            <a:ext cx="11391900" cy="1532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32196" y="1744414"/>
            <a:ext cx="10363200" cy="723851"/>
          </a:xfrm>
        </p:spPr>
        <p:txBody>
          <a:bodyPr/>
          <a:lstStyle>
            <a:lvl1pPr>
              <a:defRPr b="0" i="0">
                <a:latin typeface="VladaRHSans Med"/>
              </a:defRPr>
            </a:lvl1pPr>
          </a:lstStyle>
          <a:p>
            <a:r>
              <a:rPr lang="ta-IN" dirty="0"/>
              <a:t>Click to edit Master title style</a:t>
            </a:r>
            <a:endParaRPr lang="en-US" dirty="0"/>
          </a:p>
        </p:txBody>
      </p:sp>
      <p:sp>
        <p:nvSpPr>
          <p:cNvPr id="3" name="Subtitle 2"/>
          <p:cNvSpPr>
            <a:spLocks noGrp="1"/>
          </p:cNvSpPr>
          <p:nvPr>
            <p:ph type="subTitle" idx="1"/>
          </p:nvPr>
        </p:nvSpPr>
        <p:spPr>
          <a:xfrm>
            <a:off x="632196" y="2483691"/>
            <a:ext cx="8534400" cy="506095"/>
          </a:xfrm>
        </p:spPr>
        <p:txBody>
          <a:bodyPr>
            <a:noAutofit/>
          </a:bodyPr>
          <a:lstStyle>
            <a:lvl1pPr marL="0" indent="0" algn="l">
              <a:buNone/>
              <a:defRPr sz="2000" cap="all">
                <a:solidFill>
                  <a:schemeClr val="tx1"/>
                </a:solidFill>
                <a:latin typeface="Neo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a-IN" dirty="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fld id="{99C0BDC0-57FB-4FED-958D-15615EC5AC3E}" type="datetime1">
              <a:rPr lang="en-US" altLang="en-US"/>
              <a:pPr/>
              <a:t>7/19/2022</a:t>
            </a:fld>
            <a:endParaRPr lang="en-US" altLang="en-US" dirty="0"/>
          </a:p>
        </p:txBody>
      </p:sp>
      <p:sp>
        <p:nvSpPr>
          <p:cNvPr id="7" name="Slide Number Placeholder 5"/>
          <p:cNvSpPr>
            <a:spLocks noGrp="1"/>
          </p:cNvSpPr>
          <p:nvPr>
            <p:ph type="sldNum" sz="quarter" idx="11"/>
          </p:nvPr>
        </p:nvSpPr>
        <p:spPr>
          <a:xfrm>
            <a:off x="9230784" y="6582835"/>
            <a:ext cx="2844800" cy="275167"/>
          </a:xfrm>
          <a:prstGeom prst="rect">
            <a:avLst/>
          </a:prstGeom>
        </p:spPr>
        <p:txBody>
          <a:bodyPr/>
          <a:lstStyle>
            <a:lvl1pPr>
              <a:defRPr/>
            </a:lvl1pPr>
          </a:lstStyle>
          <a:p>
            <a:fld id="{F8532DF9-5820-49A3-B3BA-930B785D2460}" type="slidenum">
              <a:rPr lang="en-US" altLang="en-US"/>
              <a:pPr/>
              <a:t>‹#›</a:t>
            </a:fld>
            <a:endParaRPr lang="en-US" altLang="en-US" dirty="0"/>
          </a:p>
        </p:txBody>
      </p:sp>
    </p:spTree>
    <p:extLst>
      <p:ext uri="{BB962C8B-B14F-4D97-AF65-F5344CB8AC3E}">
        <p14:creationId xmlns:p14="http://schemas.microsoft.com/office/powerpoint/2010/main" val="38073185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Light Blue Title Slide">
    <p:spTree>
      <p:nvGrpSpPr>
        <p:cNvPr id="1" name=""/>
        <p:cNvGrpSpPr/>
        <p:nvPr/>
      </p:nvGrpSpPr>
      <p:grpSpPr>
        <a:xfrm>
          <a:off x="0" y="0"/>
          <a:ext cx="0" cy="0"/>
          <a:chOff x="0" y="0"/>
          <a:chExt cx="0" cy="0"/>
        </a:xfrm>
      </p:grpSpPr>
      <p:sp>
        <p:nvSpPr>
          <p:cNvPr id="6" name="Rectangle 5"/>
          <p:cNvSpPr>
            <a:spLocks noChangeArrowheads="1"/>
          </p:cNvSpPr>
          <p:nvPr/>
        </p:nvSpPr>
        <p:spPr bwMode="auto">
          <a:xfrm flipV="1">
            <a:off x="0" y="3"/>
            <a:ext cx="12192000" cy="4479925"/>
          </a:xfrm>
          <a:prstGeom prst="rect">
            <a:avLst/>
          </a:prstGeom>
          <a:solidFill>
            <a:srgbClr val="139AF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dirty="0">
              <a:cs typeface="+mn-cs"/>
            </a:endParaRPr>
          </a:p>
        </p:txBody>
      </p:sp>
      <p:sp>
        <p:nvSpPr>
          <p:cNvPr id="7" name="Rectangle 6"/>
          <p:cNvSpPr>
            <a:spLocks noChangeArrowheads="1"/>
          </p:cNvSpPr>
          <p:nvPr/>
        </p:nvSpPr>
        <p:spPr bwMode="auto">
          <a:xfrm>
            <a:off x="0" y="4311653"/>
            <a:ext cx="12192000" cy="176213"/>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dirty="0">
              <a:solidFill>
                <a:schemeClr val="bg1"/>
              </a:solidFill>
              <a:cs typeface="+mn-cs"/>
            </a:endParaRPr>
          </a:p>
        </p:txBody>
      </p:sp>
      <p:sp>
        <p:nvSpPr>
          <p:cNvPr id="330" name="Title 329"/>
          <p:cNvSpPr>
            <a:spLocks noGrp="1"/>
          </p:cNvSpPr>
          <p:nvPr>
            <p:ph type="title"/>
          </p:nvPr>
        </p:nvSpPr>
        <p:spPr>
          <a:xfrm>
            <a:off x="2016832" y="1189792"/>
            <a:ext cx="9295741" cy="1822161"/>
          </a:xfrm>
        </p:spPr>
        <p:txBody>
          <a:bodyPr anchor="b"/>
          <a:lstStyle>
            <a:lvl1pPr>
              <a:lnSpc>
                <a:spcPct val="100000"/>
              </a:lnSpc>
              <a:spcBef>
                <a:spcPts val="0"/>
              </a:spcBef>
              <a:defRPr sz="2700" b="1" baseline="0">
                <a:solidFill>
                  <a:schemeClr val="bg1"/>
                </a:solidFill>
              </a:defRPr>
            </a:lvl1pPr>
          </a:lstStyle>
          <a:p>
            <a:r>
              <a:rPr lang="en-US"/>
              <a:t>Click to edit Master title style</a:t>
            </a:r>
            <a:endParaRPr lang="en-US" dirty="0"/>
          </a:p>
        </p:txBody>
      </p:sp>
      <p:sp>
        <p:nvSpPr>
          <p:cNvPr id="332" name="Text Placeholder 331"/>
          <p:cNvSpPr>
            <a:spLocks noGrp="1"/>
          </p:cNvSpPr>
          <p:nvPr>
            <p:ph type="body" sz="quarter" idx="13"/>
          </p:nvPr>
        </p:nvSpPr>
        <p:spPr>
          <a:xfrm>
            <a:off x="2033565" y="3000005"/>
            <a:ext cx="9279009" cy="875885"/>
          </a:xfrm>
        </p:spPr>
        <p:txBody>
          <a:bodyPr>
            <a:normAutofit/>
          </a:bodyPr>
          <a:lstStyle>
            <a:lvl1pPr>
              <a:lnSpc>
                <a:spcPct val="100000"/>
              </a:lnSpc>
              <a:spcBef>
                <a:spcPts val="0"/>
              </a:spcBef>
              <a:defRPr sz="1800" b="0" i="0" cap="all" baseline="0">
                <a:solidFill>
                  <a:srgbClr val="FFFFFF"/>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p:txBody>
      </p:sp>
      <p:sp>
        <p:nvSpPr>
          <p:cNvPr id="69" name="Text Placeholder 331"/>
          <p:cNvSpPr>
            <a:spLocks noGrp="1"/>
          </p:cNvSpPr>
          <p:nvPr>
            <p:ph type="body" sz="quarter" idx="14"/>
          </p:nvPr>
        </p:nvSpPr>
        <p:spPr>
          <a:xfrm>
            <a:off x="7576097" y="4699004"/>
            <a:ext cx="3761560" cy="1393637"/>
          </a:xfrm>
        </p:spPr>
        <p:txBody>
          <a:bodyPr anchor="b"/>
          <a:lstStyle>
            <a:lvl1pPr marL="0" marR="0" indent="0" algn="r" defTabSz="685800" rtl="0" eaLnBrk="1" fontAlgn="base" latinLnBrk="0" hangingPunct="1">
              <a:lnSpc>
                <a:spcPct val="115000"/>
              </a:lnSpc>
              <a:spcBef>
                <a:spcPct val="20000"/>
              </a:spcBef>
              <a:spcAft>
                <a:spcPct val="0"/>
              </a:spcAft>
              <a:buClr>
                <a:srgbClr val="00783C"/>
              </a:buClr>
              <a:buSzTx/>
              <a:buFontTx/>
              <a:buNone/>
              <a:tabLst/>
              <a:defRPr sz="1050" b="0" i="0" baseline="0">
                <a:solidFill>
                  <a:schemeClr val="tx1"/>
                </a:solidFill>
                <a:latin typeface="+mn-lt"/>
                <a:cs typeface="Arial"/>
              </a:defRPr>
            </a:lvl1pPr>
            <a:lvl2pPr marL="0" marR="0" indent="0" algn="r" defTabSz="685800" rtl="0" eaLnBrk="1" fontAlgn="base" latinLnBrk="0" hangingPunct="1">
              <a:lnSpc>
                <a:spcPct val="100000"/>
              </a:lnSpc>
              <a:spcBef>
                <a:spcPct val="20000"/>
              </a:spcBef>
              <a:spcAft>
                <a:spcPct val="0"/>
              </a:spcAft>
              <a:buClr>
                <a:srgbClr val="00783C"/>
              </a:buClr>
              <a:buSzTx/>
              <a:buFont typeface="Wingdings" charset="0"/>
              <a:buNone/>
              <a:tabLst/>
              <a:defRPr sz="1050" b="0" i="0">
                <a:latin typeface="+mn-l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a:p>
            <a:pPr lvl="1"/>
            <a:r>
              <a:rPr lang="en-US"/>
              <a:t>Second level</a:t>
            </a:r>
          </a:p>
        </p:txBody>
      </p:sp>
      <p:sp>
        <p:nvSpPr>
          <p:cNvPr id="70" name="Picture Placeholder 4"/>
          <p:cNvSpPr>
            <a:spLocks noGrp="1"/>
          </p:cNvSpPr>
          <p:nvPr>
            <p:ph type="pic" sz="quarter" idx="16"/>
          </p:nvPr>
        </p:nvSpPr>
        <p:spPr>
          <a:xfrm>
            <a:off x="677335" y="4699001"/>
            <a:ext cx="6745111" cy="1375832"/>
          </a:xfrm>
          <a:solidFill>
            <a:srgbClr val="FFFFFF"/>
          </a:solidFill>
        </p:spPr>
        <p:txBody>
          <a:bodyPr anchor="ctr">
            <a:normAutofit/>
          </a:bodyPr>
          <a:lstStyle>
            <a:lvl1pPr algn="ctr">
              <a:defRPr baseline="0">
                <a:solidFill>
                  <a:srgbClr val="021F43"/>
                </a:solidFill>
              </a:defRPr>
            </a:lvl1pPr>
          </a:lstStyle>
          <a:p>
            <a:pPr lvl="0"/>
            <a:r>
              <a:rPr lang="en-US" noProof="0" dirty="0"/>
              <a:t>Click icon to add picture</a:t>
            </a:r>
          </a:p>
        </p:txBody>
      </p:sp>
      <p:sp>
        <p:nvSpPr>
          <p:cNvPr id="8" name="Rectangle 1028"/>
          <p:cNvSpPr>
            <a:spLocks noGrp="1" noChangeArrowheads="1"/>
          </p:cNvSpPr>
          <p:nvPr>
            <p:ph type="dt" sz="half" idx="17"/>
          </p:nvPr>
        </p:nvSpPr>
        <p:spPr>
          <a:xfrm>
            <a:off x="7922685" y="6107116"/>
            <a:ext cx="3401483" cy="306387"/>
          </a:xfrm>
        </p:spPr>
        <p:txBody>
          <a:bodyPr rIns="0" anchor="ctr"/>
          <a:lstStyle>
            <a:lvl1pPr algn="r">
              <a:defRPr b="0" i="0">
                <a:solidFill>
                  <a:schemeClr val="tx1"/>
                </a:solidFill>
                <a:latin typeface="Arial"/>
                <a:cs typeface="Arial"/>
              </a:defRPr>
            </a:lvl1pPr>
          </a:lstStyle>
          <a:p>
            <a:fld id="{A8E48989-3616-47CC-A4E3-7B8F52EA802B}" type="datetime1">
              <a:rPr lang="en-US" smtClean="0"/>
              <a:t>7/19/2022</a:t>
            </a:fld>
            <a:endParaRPr lang="en-US" dirty="0"/>
          </a:p>
        </p:txBody>
      </p:sp>
    </p:spTree>
    <p:extLst>
      <p:ext uri="{BB962C8B-B14F-4D97-AF65-F5344CB8AC3E}">
        <p14:creationId xmlns:p14="http://schemas.microsoft.com/office/powerpoint/2010/main" val="4016916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79F05-A9DC-4134-B5B2-424ADCE5FD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FCBA57-DDB1-42A1-9E12-C432E51F14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0D0A6C-58AD-44E3-9946-0E9EA52DC2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3E9E9A-265F-4662-8222-DFE3CD63F71E}"/>
              </a:ext>
            </a:extLst>
          </p:cNvPr>
          <p:cNvSpPr>
            <a:spLocks noGrp="1"/>
          </p:cNvSpPr>
          <p:nvPr>
            <p:ph type="dt" sz="half" idx="10"/>
          </p:nvPr>
        </p:nvSpPr>
        <p:spPr/>
        <p:txBody>
          <a:bodyPr/>
          <a:lstStyle/>
          <a:p>
            <a:fld id="{DDB2E72D-0B08-4EC6-BC40-51B4ADB629D7}" type="datetimeFigureOut">
              <a:rPr lang="en-US" smtClean="0"/>
              <a:t>7/19/2022</a:t>
            </a:fld>
            <a:endParaRPr lang="en-US"/>
          </a:p>
        </p:txBody>
      </p:sp>
      <p:sp>
        <p:nvSpPr>
          <p:cNvPr id="6" name="Footer Placeholder 5">
            <a:extLst>
              <a:ext uri="{FF2B5EF4-FFF2-40B4-BE49-F238E27FC236}">
                <a16:creationId xmlns:a16="http://schemas.microsoft.com/office/drawing/2014/main" id="{74B49CB2-3A12-40DE-80BB-8F57DFA408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56D79E-836F-4E07-897B-5888FCB6C54F}"/>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4006082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9B02A-0D00-4A26-8F62-7F0DB58BC9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F1CADA-4267-4645-A03B-603A59782A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142793-D1DE-4259-A264-097664E49C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4DAA9D-3511-4EC2-A448-FBB96642B6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EEAB4-1DED-46E8-9447-BCA4D7778C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EC88BA-3684-4F44-854A-8DC33435F58F}"/>
              </a:ext>
            </a:extLst>
          </p:cNvPr>
          <p:cNvSpPr>
            <a:spLocks noGrp="1"/>
          </p:cNvSpPr>
          <p:nvPr>
            <p:ph type="dt" sz="half" idx="10"/>
          </p:nvPr>
        </p:nvSpPr>
        <p:spPr/>
        <p:txBody>
          <a:bodyPr/>
          <a:lstStyle/>
          <a:p>
            <a:fld id="{DDB2E72D-0B08-4EC6-BC40-51B4ADB629D7}" type="datetimeFigureOut">
              <a:rPr lang="en-US" smtClean="0"/>
              <a:t>7/19/2022</a:t>
            </a:fld>
            <a:endParaRPr lang="en-US"/>
          </a:p>
        </p:txBody>
      </p:sp>
      <p:sp>
        <p:nvSpPr>
          <p:cNvPr id="8" name="Footer Placeholder 7">
            <a:extLst>
              <a:ext uri="{FF2B5EF4-FFF2-40B4-BE49-F238E27FC236}">
                <a16:creationId xmlns:a16="http://schemas.microsoft.com/office/drawing/2014/main" id="{670483A1-082C-42A8-A840-5A71386D50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D86072-3AAC-4F44-90D6-96413C30BA4D}"/>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300157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1B481-67A6-49D0-8C15-30DBA0D9C1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A72D43-16D3-43E0-B1C7-E0000A97B069}"/>
              </a:ext>
            </a:extLst>
          </p:cNvPr>
          <p:cNvSpPr>
            <a:spLocks noGrp="1"/>
          </p:cNvSpPr>
          <p:nvPr>
            <p:ph type="dt" sz="half" idx="10"/>
          </p:nvPr>
        </p:nvSpPr>
        <p:spPr/>
        <p:txBody>
          <a:bodyPr/>
          <a:lstStyle/>
          <a:p>
            <a:fld id="{DDB2E72D-0B08-4EC6-BC40-51B4ADB629D7}" type="datetimeFigureOut">
              <a:rPr lang="en-US" smtClean="0"/>
              <a:t>7/19/2022</a:t>
            </a:fld>
            <a:endParaRPr lang="en-US"/>
          </a:p>
        </p:txBody>
      </p:sp>
      <p:sp>
        <p:nvSpPr>
          <p:cNvPr id="4" name="Footer Placeholder 3">
            <a:extLst>
              <a:ext uri="{FF2B5EF4-FFF2-40B4-BE49-F238E27FC236}">
                <a16:creationId xmlns:a16="http://schemas.microsoft.com/office/drawing/2014/main" id="{787ED5F8-D077-4AF6-85DF-0398A4E358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77CA2A-93A5-4DDC-8381-3B5EA645CA63}"/>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1132797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47A5E3-0FB8-4B3D-8A47-9F4642155263}"/>
              </a:ext>
            </a:extLst>
          </p:cNvPr>
          <p:cNvSpPr>
            <a:spLocks noGrp="1"/>
          </p:cNvSpPr>
          <p:nvPr>
            <p:ph type="dt" sz="half" idx="10"/>
          </p:nvPr>
        </p:nvSpPr>
        <p:spPr/>
        <p:txBody>
          <a:bodyPr/>
          <a:lstStyle/>
          <a:p>
            <a:fld id="{DDB2E72D-0B08-4EC6-BC40-51B4ADB629D7}" type="datetimeFigureOut">
              <a:rPr lang="en-US" smtClean="0"/>
              <a:t>7/19/2022</a:t>
            </a:fld>
            <a:endParaRPr lang="en-US"/>
          </a:p>
        </p:txBody>
      </p:sp>
      <p:sp>
        <p:nvSpPr>
          <p:cNvPr id="3" name="Footer Placeholder 2">
            <a:extLst>
              <a:ext uri="{FF2B5EF4-FFF2-40B4-BE49-F238E27FC236}">
                <a16:creationId xmlns:a16="http://schemas.microsoft.com/office/drawing/2014/main" id="{9E695182-0A97-4A83-870B-600830263D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EC56D-679A-47A2-A4B0-0584ABBE8206}"/>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2862740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FB559-AB5F-463E-8457-0937F53694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B78BF3-EC27-468C-A852-F3FB4C9544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64A7F0-DF7B-4DB4-A577-1C1E929AE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8E222A-BF53-4E01-B7AF-8F02EA527356}"/>
              </a:ext>
            </a:extLst>
          </p:cNvPr>
          <p:cNvSpPr>
            <a:spLocks noGrp="1"/>
          </p:cNvSpPr>
          <p:nvPr>
            <p:ph type="dt" sz="half" idx="10"/>
          </p:nvPr>
        </p:nvSpPr>
        <p:spPr/>
        <p:txBody>
          <a:bodyPr/>
          <a:lstStyle/>
          <a:p>
            <a:fld id="{DDB2E72D-0B08-4EC6-BC40-51B4ADB629D7}" type="datetimeFigureOut">
              <a:rPr lang="en-US" smtClean="0"/>
              <a:t>7/19/2022</a:t>
            </a:fld>
            <a:endParaRPr lang="en-US"/>
          </a:p>
        </p:txBody>
      </p:sp>
      <p:sp>
        <p:nvSpPr>
          <p:cNvPr id="6" name="Footer Placeholder 5">
            <a:extLst>
              <a:ext uri="{FF2B5EF4-FFF2-40B4-BE49-F238E27FC236}">
                <a16:creationId xmlns:a16="http://schemas.microsoft.com/office/drawing/2014/main" id="{EC74CC4F-4B42-440E-9230-C98BD3310D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B5502D-2D8E-473F-A4B0-3F927BECF735}"/>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2427251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D9022-DACD-4285-B4D6-BE2FF39A3F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249749-BD8D-4A7D-91FE-5A706E002D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A5FA7B-D083-4138-BD2E-E21E2EBF34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73AAB8-4DF4-4C7D-9CD2-6BC5AB432CD5}"/>
              </a:ext>
            </a:extLst>
          </p:cNvPr>
          <p:cNvSpPr>
            <a:spLocks noGrp="1"/>
          </p:cNvSpPr>
          <p:nvPr>
            <p:ph type="dt" sz="half" idx="10"/>
          </p:nvPr>
        </p:nvSpPr>
        <p:spPr/>
        <p:txBody>
          <a:bodyPr/>
          <a:lstStyle/>
          <a:p>
            <a:fld id="{DDB2E72D-0B08-4EC6-BC40-51B4ADB629D7}" type="datetimeFigureOut">
              <a:rPr lang="en-US" smtClean="0"/>
              <a:t>7/19/2022</a:t>
            </a:fld>
            <a:endParaRPr lang="en-US"/>
          </a:p>
        </p:txBody>
      </p:sp>
      <p:sp>
        <p:nvSpPr>
          <p:cNvPr id="6" name="Footer Placeholder 5">
            <a:extLst>
              <a:ext uri="{FF2B5EF4-FFF2-40B4-BE49-F238E27FC236}">
                <a16:creationId xmlns:a16="http://schemas.microsoft.com/office/drawing/2014/main" id="{3656DCF4-2003-4640-8E30-120680E285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1453BB-DD0B-4059-A9BE-B0C279CA4DE1}"/>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932736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image" Target="../media/image1.png"/><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5D02B-EFB1-44D2-A697-70BEA47DE9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AC850F-6FA0-451F-87E7-165C348753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3266EA-E3D4-4AF9-A59A-CB78629AC7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B2E72D-0B08-4EC6-BC40-51B4ADB629D7}" type="datetimeFigureOut">
              <a:rPr lang="en-US" smtClean="0"/>
              <a:t>7/19/2022</a:t>
            </a:fld>
            <a:endParaRPr lang="en-US"/>
          </a:p>
        </p:txBody>
      </p:sp>
      <p:sp>
        <p:nvSpPr>
          <p:cNvPr id="5" name="Footer Placeholder 4">
            <a:extLst>
              <a:ext uri="{FF2B5EF4-FFF2-40B4-BE49-F238E27FC236}">
                <a16:creationId xmlns:a16="http://schemas.microsoft.com/office/drawing/2014/main" id="{F3220CE1-F5FD-4B5B-90A2-C22D56F994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2C1D4F-F31C-4E37-862E-982656937D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1C24B5-516D-4AB8-80F2-E5C9327CF4C7}" type="slidenum">
              <a:rPr lang="en-US" smtClean="0"/>
              <a:t>‹#›</a:t>
            </a:fld>
            <a:endParaRPr lang="en-US"/>
          </a:p>
        </p:txBody>
      </p:sp>
    </p:spTree>
    <p:extLst>
      <p:ext uri="{BB962C8B-B14F-4D97-AF65-F5344CB8AC3E}">
        <p14:creationId xmlns:p14="http://schemas.microsoft.com/office/powerpoint/2010/main" val="2798568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Freeform 84"/>
          <p:cNvSpPr>
            <a:spLocks/>
          </p:cNvSpPr>
          <p:nvPr/>
        </p:nvSpPr>
        <p:spPr bwMode="auto">
          <a:xfrm flipH="1">
            <a:off x="10919885" y="6323016"/>
            <a:ext cx="465667" cy="534987"/>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1799012972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lIns="0" tIns="0" rIns="0" bIns="0"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51" name="Freeform 85"/>
          <p:cNvSpPr>
            <a:spLocks/>
          </p:cNvSpPr>
          <p:nvPr/>
        </p:nvSpPr>
        <p:spPr bwMode="auto">
          <a:xfrm flipH="1">
            <a:off x="11394017" y="6146800"/>
            <a:ext cx="328083" cy="1651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lIns="0" tIns="0" rIns="0" bIns="0"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52" name="Rectangle 2"/>
          <p:cNvSpPr>
            <a:spLocks noGrp="1" noChangeArrowheads="1"/>
          </p:cNvSpPr>
          <p:nvPr>
            <p:ph type="title"/>
          </p:nvPr>
        </p:nvSpPr>
        <p:spPr bwMode="auto">
          <a:xfrm>
            <a:off x="476253" y="301625"/>
            <a:ext cx="11281833"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1033" name="Rectangle 3"/>
          <p:cNvSpPr>
            <a:spLocks noGrp="1" noChangeArrowheads="1"/>
          </p:cNvSpPr>
          <p:nvPr>
            <p:ph type="body" idx="1"/>
          </p:nvPr>
        </p:nvSpPr>
        <p:spPr bwMode="auto">
          <a:xfrm>
            <a:off x="476251" y="1697041"/>
            <a:ext cx="11305116" cy="43894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Paragraph content</a:t>
            </a:r>
          </a:p>
          <a:p>
            <a:pPr lvl="1"/>
            <a:r>
              <a:rPr lang="en-US" dirty="0"/>
              <a:t>Bullets</a:t>
            </a:r>
          </a:p>
          <a:p>
            <a:pPr lvl="5"/>
            <a:r>
              <a:rPr lang="en-US" dirty="0"/>
              <a:t>Bullets</a:t>
            </a:r>
          </a:p>
          <a:p>
            <a:pPr lvl="3"/>
            <a:r>
              <a:rPr lang="en-US" dirty="0"/>
              <a:t>Bullets</a:t>
            </a:r>
          </a:p>
          <a:p>
            <a:pPr lvl="4"/>
            <a:r>
              <a:rPr lang="en-US" dirty="0"/>
              <a:t>Bullets</a:t>
            </a:r>
          </a:p>
        </p:txBody>
      </p:sp>
      <p:sp>
        <p:nvSpPr>
          <p:cNvPr id="2054" name="TextBox 7"/>
          <p:cNvSpPr txBox="1">
            <a:spLocks noChangeArrowheads="1"/>
          </p:cNvSpPr>
          <p:nvPr/>
        </p:nvSpPr>
        <p:spPr bwMode="auto">
          <a:xfrm>
            <a:off x="11578169" y="6207125"/>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rebuchet MS" charset="0"/>
                <a:ea typeface="ＭＳ Ｐゴシック" charset="0"/>
                <a:cs typeface="ＭＳ Ｐゴシック" charset="0"/>
              </a:defRPr>
            </a:lvl1pPr>
            <a:lvl2pPr marL="742950" indent="-285750" eaLnBrk="0" hangingPunct="0">
              <a:defRPr sz="1600" b="1">
                <a:solidFill>
                  <a:schemeClr val="tx1"/>
                </a:solidFill>
                <a:latin typeface="Trebuchet MS" charset="0"/>
                <a:ea typeface="ＭＳ Ｐゴシック" charset="0"/>
              </a:defRPr>
            </a:lvl2pPr>
            <a:lvl3pPr marL="1143000" indent="-228600" eaLnBrk="0" hangingPunct="0">
              <a:defRPr sz="1600" b="1">
                <a:solidFill>
                  <a:schemeClr val="tx1"/>
                </a:solidFill>
                <a:latin typeface="Trebuchet MS" charset="0"/>
                <a:ea typeface="ＭＳ Ｐゴシック" charset="0"/>
              </a:defRPr>
            </a:lvl3pPr>
            <a:lvl4pPr marL="1600200" indent="-228600" eaLnBrk="0" hangingPunct="0">
              <a:defRPr sz="1600" b="1">
                <a:solidFill>
                  <a:schemeClr val="tx1"/>
                </a:solidFill>
                <a:latin typeface="Trebuchet MS" charset="0"/>
                <a:ea typeface="ＭＳ Ｐゴシック" charset="0"/>
              </a:defRPr>
            </a:lvl4pPr>
            <a:lvl5pPr marL="2057400" indent="-228600" eaLnBrk="0" hangingPunct="0">
              <a:defRPr sz="1600" b="1">
                <a:solidFill>
                  <a:schemeClr val="tx1"/>
                </a:solidFill>
                <a:latin typeface="Trebuchet MS" charset="0"/>
                <a:ea typeface="ＭＳ Ｐゴシック" charset="0"/>
              </a:defRPr>
            </a:lvl5pPr>
            <a:lvl6pPr marL="2514600" indent="-228600" eaLnBrk="0" fontAlgn="base" hangingPunct="0">
              <a:spcBef>
                <a:spcPct val="0"/>
              </a:spcBef>
              <a:spcAft>
                <a:spcPct val="0"/>
              </a:spcAft>
              <a:defRPr sz="1600" b="1">
                <a:solidFill>
                  <a:schemeClr val="tx1"/>
                </a:solidFill>
                <a:latin typeface="Trebuchet MS" charset="0"/>
                <a:ea typeface="ＭＳ Ｐゴシック" charset="0"/>
              </a:defRPr>
            </a:lvl6pPr>
            <a:lvl7pPr marL="2971800" indent="-228600" eaLnBrk="0" fontAlgn="base" hangingPunct="0">
              <a:spcBef>
                <a:spcPct val="0"/>
              </a:spcBef>
              <a:spcAft>
                <a:spcPct val="0"/>
              </a:spcAft>
              <a:defRPr sz="1600" b="1">
                <a:solidFill>
                  <a:schemeClr val="tx1"/>
                </a:solidFill>
                <a:latin typeface="Trebuchet MS" charset="0"/>
                <a:ea typeface="ＭＳ Ｐゴシック" charset="0"/>
              </a:defRPr>
            </a:lvl7pPr>
            <a:lvl8pPr marL="3429000" indent="-228600" eaLnBrk="0" fontAlgn="base" hangingPunct="0">
              <a:spcBef>
                <a:spcPct val="0"/>
              </a:spcBef>
              <a:spcAft>
                <a:spcPct val="0"/>
              </a:spcAft>
              <a:defRPr sz="1600" b="1">
                <a:solidFill>
                  <a:schemeClr val="tx1"/>
                </a:solidFill>
                <a:latin typeface="Trebuchet MS" charset="0"/>
                <a:ea typeface="ＭＳ Ｐゴシック" charset="0"/>
              </a:defRPr>
            </a:lvl8pPr>
            <a:lvl9pPr marL="3886200" indent="-228600" eaLnBrk="0" fontAlgn="base" hangingPunct="0">
              <a:spcBef>
                <a:spcPct val="0"/>
              </a:spcBef>
              <a:spcAft>
                <a:spcPct val="0"/>
              </a:spcAft>
              <a:defRPr sz="1600" b="1">
                <a:solidFill>
                  <a:schemeClr val="tx1"/>
                </a:solidFill>
                <a:latin typeface="Trebuchet MS" charset="0"/>
                <a:ea typeface="ＭＳ Ｐゴシック" charset="0"/>
              </a:defRPr>
            </a:lvl9pPr>
          </a:lstStyle>
          <a:p>
            <a:pPr eaLnBrk="1" fontAlgn="base" hangingPunct="1">
              <a:spcBef>
                <a:spcPct val="0"/>
              </a:spcBef>
              <a:spcAft>
                <a:spcPct val="0"/>
              </a:spcAft>
              <a:defRPr/>
            </a:pPr>
            <a:endParaRPr lang="en-US" sz="1600" dirty="0">
              <a:solidFill>
                <a:srgbClr val="002345"/>
              </a:solidFill>
            </a:endParaRPr>
          </a:p>
        </p:txBody>
      </p:sp>
      <p:sp>
        <p:nvSpPr>
          <p:cNvPr id="4" name="Slide Number Placeholder 3"/>
          <p:cNvSpPr>
            <a:spLocks noGrp="1"/>
          </p:cNvSpPr>
          <p:nvPr>
            <p:ph type="sldNum" sz="quarter" idx="4"/>
          </p:nvPr>
        </p:nvSpPr>
        <p:spPr>
          <a:xfrm>
            <a:off x="480484" y="6356353"/>
            <a:ext cx="423333" cy="365125"/>
          </a:xfrm>
          <a:prstGeom prst="rect">
            <a:avLst/>
          </a:prstGeom>
        </p:spPr>
        <p:txBody>
          <a:bodyPr vert="horz" lIns="0" tIns="0" rIns="0" bIns="0" rtlCol="0" anchor="ctr">
            <a:normAutofit/>
          </a:bodyPr>
          <a:lstStyle>
            <a:lvl1pPr algn="l">
              <a:defRPr sz="1100" b="0" baseline="0">
                <a:solidFill>
                  <a:schemeClr val="tx2">
                    <a:lumMod val="65000"/>
                    <a:lumOff val="35000"/>
                  </a:schemeClr>
                </a:solidFill>
                <a:latin typeface="+mn-lt"/>
                <a:ea typeface="+mn-ea"/>
                <a:cs typeface="Times New Roman" pitchFamily="18" charset="0"/>
              </a:defRPr>
            </a:lvl1pPr>
          </a:lstStyle>
          <a:p>
            <a:pPr fontAlgn="base">
              <a:spcBef>
                <a:spcPct val="0"/>
              </a:spcBef>
              <a:spcAft>
                <a:spcPct val="0"/>
              </a:spcAft>
              <a:defRPr/>
            </a:pPr>
            <a:fld id="{65029D61-9D28-4AC7-A4EA-84447D2A1217}" type="slidenum">
              <a:rPr lang="en-US">
                <a:solidFill>
                  <a:srgbClr val="000000">
                    <a:lumMod val="65000"/>
                    <a:lumOff val="35000"/>
                  </a:srgbClr>
                </a:solidFill>
              </a:rPr>
              <a:pPr fontAlgn="base">
                <a:spcBef>
                  <a:spcPct val="0"/>
                </a:spcBef>
                <a:spcAft>
                  <a:spcPct val="0"/>
                </a:spcAft>
                <a:defRPr/>
              </a:pPr>
              <a:t>‹#›</a:t>
            </a:fld>
            <a:endParaRPr lang="en-US" dirty="0">
              <a:solidFill>
                <a:srgbClr val="000000">
                  <a:lumMod val="65000"/>
                  <a:lumOff val="35000"/>
                </a:srgbClr>
              </a:solidFill>
            </a:endParaRPr>
          </a:p>
        </p:txBody>
      </p:sp>
      <p:sp>
        <p:nvSpPr>
          <p:cNvPr id="5" name="Footer Placeholder 4"/>
          <p:cNvSpPr>
            <a:spLocks noGrp="1"/>
          </p:cNvSpPr>
          <p:nvPr>
            <p:ph type="ftr" sz="quarter" idx="3"/>
          </p:nvPr>
        </p:nvSpPr>
        <p:spPr>
          <a:xfrm>
            <a:off x="988486" y="6356353"/>
            <a:ext cx="7886700" cy="365125"/>
          </a:xfrm>
          <a:prstGeom prst="rect">
            <a:avLst/>
          </a:prstGeom>
        </p:spPr>
        <p:txBody>
          <a:bodyPr vert="horz" lIns="0" tIns="0" rIns="0" bIns="0" rtlCol="0" anchor="ctr">
            <a:normAutofit/>
          </a:bodyPr>
          <a:lstStyle>
            <a:lvl1pPr algn="l">
              <a:defRPr sz="1100" b="0" baseline="0">
                <a:solidFill>
                  <a:schemeClr val="tx2">
                    <a:lumMod val="65000"/>
                    <a:lumOff val="35000"/>
                  </a:schemeClr>
                </a:solidFill>
                <a:latin typeface="+mn-lt"/>
                <a:ea typeface="+mn-ea"/>
                <a:cs typeface="Times New Roman" pitchFamily="18" charset="0"/>
              </a:defRPr>
            </a:lvl1pPr>
          </a:lstStyle>
          <a:p>
            <a:pPr fontAlgn="base">
              <a:spcBef>
                <a:spcPct val="0"/>
              </a:spcBef>
              <a:spcAft>
                <a:spcPct val="0"/>
              </a:spcAft>
              <a:defRPr/>
            </a:pPr>
            <a:r>
              <a:rPr lang="en-US" dirty="0">
                <a:solidFill>
                  <a:srgbClr val="000000">
                    <a:lumMod val="65000"/>
                    <a:lumOff val="35000"/>
                  </a:srgbClr>
                </a:solidFill>
              </a:rPr>
              <a:t>Poverty Maps in Croatia – 18 December 2015</a:t>
            </a:r>
          </a:p>
        </p:txBody>
      </p:sp>
      <p:pic>
        <p:nvPicPr>
          <p:cNvPr id="2057" name="Picture 10"/>
          <p:cNvPicPr>
            <a:picLocks noChangeAspect="1"/>
          </p:cNvPicPr>
          <p:nvPr/>
        </p:nvPicPr>
        <p:blipFill>
          <a:blip r:embed="rId25">
            <a:extLst>
              <a:ext uri="{28A0092B-C50C-407E-A947-70E740481C1C}">
                <a14:useLocalDpi xmlns:a14="http://schemas.microsoft.com/office/drawing/2010/main" val="0"/>
              </a:ext>
            </a:extLst>
          </a:blip>
          <a:srcRect/>
          <a:stretch>
            <a:fillRect/>
          </a:stretch>
        </p:blipFill>
        <p:spPr bwMode="auto">
          <a:xfrm>
            <a:off x="9220200" y="6311900"/>
            <a:ext cx="2643717"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523177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Lst>
  <p:hf hdr="0" dt="0"/>
  <p:txStyles>
    <p:titleStyle>
      <a:lvl1pPr algn="l" rtl="0" eaLnBrk="0" fontAlgn="base" hangingPunct="0">
        <a:spcBef>
          <a:spcPct val="0"/>
        </a:spcBef>
        <a:spcAft>
          <a:spcPct val="0"/>
        </a:spcAft>
        <a:buFont typeface="Arial" charset="0"/>
        <a:defRPr sz="2200">
          <a:solidFill>
            <a:schemeClr val="tx1"/>
          </a:solidFill>
          <a:latin typeface="+mn-lt"/>
          <a:ea typeface="MS PGothic" pitchFamily="34" charset="-128"/>
          <a:cs typeface="Andes ExtraLight"/>
        </a:defRPr>
      </a:lvl1pPr>
      <a:lvl2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2pPr>
      <a:lvl3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3pPr>
      <a:lvl4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4pPr>
      <a:lvl5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5pPr>
      <a:lvl6pPr marL="457200" algn="ctr" rtl="0" fontAlgn="base">
        <a:spcBef>
          <a:spcPct val="0"/>
        </a:spcBef>
        <a:spcAft>
          <a:spcPct val="0"/>
        </a:spcAft>
        <a:defRPr sz="2600" b="1">
          <a:solidFill>
            <a:srgbClr val="014C6D"/>
          </a:solidFill>
          <a:latin typeface="Trebuchet MS" pitchFamily="34" charset="0"/>
        </a:defRPr>
      </a:lvl6pPr>
      <a:lvl7pPr marL="914400" algn="ctr" rtl="0" fontAlgn="base">
        <a:spcBef>
          <a:spcPct val="0"/>
        </a:spcBef>
        <a:spcAft>
          <a:spcPct val="0"/>
        </a:spcAft>
        <a:defRPr sz="2600" b="1">
          <a:solidFill>
            <a:srgbClr val="014C6D"/>
          </a:solidFill>
          <a:latin typeface="Trebuchet MS" pitchFamily="34" charset="0"/>
        </a:defRPr>
      </a:lvl7pPr>
      <a:lvl8pPr marL="1371600" algn="ctr" rtl="0" fontAlgn="base">
        <a:spcBef>
          <a:spcPct val="0"/>
        </a:spcBef>
        <a:spcAft>
          <a:spcPct val="0"/>
        </a:spcAft>
        <a:defRPr sz="2600" b="1">
          <a:solidFill>
            <a:srgbClr val="014C6D"/>
          </a:solidFill>
          <a:latin typeface="Trebuchet MS" pitchFamily="34" charset="0"/>
        </a:defRPr>
      </a:lvl8pPr>
      <a:lvl9pPr marL="1828800" algn="ctr" rtl="0" fontAlgn="base">
        <a:spcBef>
          <a:spcPct val="0"/>
        </a:spcBef>
        <a:spcAft>
          <a:spcPct val="0"/>
        </a:spcAft>
        <a:defRPr sz="2600" b="1">
          <a:solidFill>
            <a:srgbClr val="014C6D"/>
          </a:solidFill>
          <a:latin typeface="Trebuchet MS" pitchFamily="34" charset="0"/>
        </a:defRPr>
      </a:lvl9pPr>
    </p:titleStyle>
    <p:bodyStyle>
      <a:lvl1pPr marL="342900" indent="-342900" algn="l" rtl="0" eaLnBrk="0" fontAlgn="base" hangingPunct="0">
        <a:lnSpc>
          <a:spcPct val="150000"/>
        </a:lnSpc>
        <a:spcBef>
          <a:spcPts val="1800"/>
        </a:spcBef>
        <a:spcAft>
          <a:spcPct val="0"/>
        </a:spcAft>
        <a:buClr>
          <a:srgbClr val="404040"/>
        </a:buClr>
        <a:defRPr>
          <a:solidFill>
            <a:srgbClr val="595959"/>
          </a:solidFill>
          <a:latin typeface="Arial"/>
          <a:ea typeface="MS PGothic" pitchFamily="34" charset="-128"/>
          <a:cs typeface="Arial"/>
        </a:defRPr>
      </a:lvl1pPr>
      <a:lvl2pPr marL="285750"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2pPr>
      <a:lvl3pPr marL="285750" indent="-285750" algn="l" rtl="0" eaLnBrk="0" fontAlgn="base" hangingPunct="0">
        <a:lnSpc>
          <a:spcPct val="110000"/>
        </a:lnSpc>
        <a:spcBef>
          <a:spcPct val="0"/>
        </a:spcBef>
        <a:spcAft>
          <a:spcPct val="0"/>
        </a:spcAft>
        <a:buClr>
          <a:schemeClr val="tx1"/>
        </a:buClr>
        <a:buFont typeface="Arial" charset="0"/>
        <a:buChar char="•"/>
        <a:defRPr>
          <a:solidFill>
            <a:schemeClr val="tx2"/>
          </a:solidFill>
          <a:latin typeface="Arial"/>
          <a:ea typeface="MS PGothic" pitchFamily="34" charset="-128"/>
          <a:cs typeface="Arial"/>
        </a:defRPr>
      </a:lvl3pPr>
      <a:lvl4pPr marL="831850"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4pPr>
      <a:lvl5pPr marL="1196975"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5pPr>
      <a:lvl6pPr marL="502920" indent="-228600" algn="l" rtl="0" fontAlgn="base">
        <a:spcBef>
          <a:spcPct val="20000"/>
        </a:spcBef>
        <a:spcAft>
          <a:spcPct val="0"/>
        </a:spcAft>
        <a:buClr>
          <a:schemeClr val="tx2">
            <a:lumMod val="65000"/>
            <a:lumOff val="35000"/>
          </a:schemeClr>
        </a:buClr>
        <a:buFont typeface="Arial"/>
        <a:buChar char="•"/>
        <a:defRPr sz="1800">
          <a:solidFill>
            <a:schemeClr val="tx2">
              <a:lumMod val="65000"/>
              <a:lumOff val="35000"/>
            </a:schemeClr>
          </a:solidFill>
          <a:latin typeface="+mn-lt"/>
        </a:defRPr>
      </a:lvl6pPr>
      <a:lvl7pPr marL="2971800" indent="-228600" algn="l" rtl="0" fontAlgn="base">
        <a:spcBef>
          <a:spcPct val="20000"/>
        </a:spcBef>
        <a:spcAft>
          <a:spcPct val="0"/>
        </a:spcAft>
        <a:buClr>
          <a:srgbClr val="00783C"/>
        </a:buClr>
        <a:buChar char="»"/>
        <a:defRPr sz="1600">
          <a:solidFill>
            <a:schemeClr val="tx1"/>
          </a:solidFill>
          <a:latin typeface="+mn-lt"/>
        </a:defRPr>
      </a:lvl7pPr>
      <a:lvl8pPr marL="3429000" indent="-228600" algn="l" rtl="0" fontAlgn="base">
        <a:spcBef>
          <a:spcPct val="20000"/>
        </a:spcBef>
        <a:spcAft>
          <a:spcPct val="0"/>
        </a:spcAft>
        <a:buClr>
          <a:srgbClr val="00783C"/>
        </a:buClr>
        <a:buChar char="»"/>
        <a:defRPr sz="1600">
          <a:solidFill>
            <a:schemeClr val="tx1"/>
          </a:solidFill>
          <a:latin typeface="+mn-lt"/>
        </a:defRPr>
      </a:lvl8pPr>
      <a:lvl9pPr marL="3886200" indent="-228600" algn="l" rtl="0" fontAlgn="base">
        <a:spcBef>
          <a:spcPct val="20000"/>
        </a:spcBef>
        <a:spcAft>
          <a:spcPct val="0"/>
        </a:spcAft>
        <a:buClr>
          <a:srgbClr val="00783C"/>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pcorralrodas/wb_sae_training"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doi.org/10.3390/math9212780"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pcorralrodas/SAE-Stata-Package"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pcorralrodas/wb_sae_training"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hyperlink" Target="https://github.com/pcorralrodas/sp_groupfunction" TargetMode="External"/><Relationship Id="rId5" Type="http://schemas.openxmlformats.org/officeDocument/2006/relationships/hyperlink" Target="https://github.com/pcorralrodas/groupfunction" TargetMode="External"/><Relationship Id="rId4" Type="http://schemas.openxmlformats.org/officeDocument/2006/relationships/hyperlink" Target="https://github.com/pcorralrodas/SAE-Stata-Packag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33550" y="323851"/>
            <a:ext cx="9277350" cy="2152649"/>
          </a:xfrm>
        </p:spPr>
        <p:txBody>
          <a:bodyPr>
            <a:noAutofit/>
          </a:bodyPr>
          <a:lstStyle/>
          <a:p>
            <a:pPr algn="ctr"/>
            <a:r>
              <a:rPr lang="en-US" sz="5400" b="0" dirty="0">
                <a:latin typeface="Garamond" panose="02020404030301010803" pitchFamily="18" charset="0"/>
              </a:rPr>
              <a:t>Small Area Estimation</a:t>
            </a:r>
            <a:endParaRPr lang="en-US" sz="4400" b="0" dirty="0">
              <a:latin typeface="Garamond" panose="02020404030301010803" pitchFamily="18" charset="0"/>
            </a:endParaRPr>
          </a:p>
        </p:txBody>
      </p:sp>
      <p:pic>
        <p:nvPicPr>
          <p:cNvPr id="10" name="Picture Placeholder 9"/>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419636" y="5086550"/>
            <a:ext cx="4248400" cy="831942"/>
          </a:xfrm>
        </p:spPr>
      </p:pic>
      <p:sp>
        <p:nvSpPr>
          <p:cNvPr id="11" name="Subtitle 2">
            <a:extLst>
              <a:ext uri="{FF2B5EF4-FFF2-40B4-BE49-F238E27FC236}">
                <a16:creationId xmlns:a16="http://schemas.microsoft.com/office/drawing/2014/main" id="{EF7E048D-B207-4139-AC07-17DB245DCA65}"/>
              </a:ext>
            </a:extLst>
          </p:cNvPr>
          <p:cNvSpPr txBox="1">
            <a:spLocks/>
          </p:cNvSpPr>
          <p:nvPr/>
        </p:nvSpPr>
        <p:spPr>
          <a:xfrm>
            <a:off x="1800225" y="2725739"/>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200" b="1" i="0" u="none" strike="noStrike" kern="1200" cap="none" spc="0" normalizeH="0" baseline="0" noProof="0" dirty="0">
                <a:ln>
                  <a:noFill/>
                </a:ln>
                <a:solidFill>
                  <a:schemeClr val="bg1"/>
                </a:solidFill>
                <a:effectLst/>
                <a:uLnTx/>
                <a:uFillTx/>
                <a:latin typeface="Garamond" panose="02020404030301010803" pitchFamily="18" charset="0"/>
              </a:rPr>
              <a:t>Unit level models</a:t>
            </a:r>
          </a:p>
        </p:txBody>
      </p:sp>
      <p:sp>
        <p:nvSpPr>
          <p:cNvPr id="3" name="TextBox 2">
            <a:extLst>
              <a:ext uri="{FF2B5EF4-FFF2-40B4-BE49-F238E27FC236}">
                <a16:creationId xmlns:a16="http://schemas.microsoft.com/office/drawing/2014/main" id="{A0047FAE-4F9D-4CD2-87F4-0F80103CE6AB}"/>
              </a:ext>
            </a:extLst>
          </p:cNvPr>
          <p:cNvSpPr txBox="1"/>
          <p:nvPr/>
        </p:nvSpPr>
        <p:spPr>
          <a:xfrm>
            <a:off x="5321508" y="5271688"/>
            <a:ext cx="6450858" cy="830997"/>
          </a:xfrm>
          <a:prstGeom prst="rect">
            <a:avLst/>
          </a:prstGeom>
          <a:noFill/>
        </p:spPr>
        <p:txBody>
          <a:bodyPr wrap="square" rtlCol="0">
            <a:spAutoFit/>
          </a:bodyPr>
          <a:lstStyle/>
          <a:p>
            <a:r>
              <a:rPr lang="en-US" sz="2400" dirty="0">
                <a:latin typeface="Garamond" panose="02020404030301010803" pitchFamily="18" charset="0"/>
              </a:rPr>
              <a:t>Training prepared for Summer University 2022</a:t>
            </a:r>
          </a:p>
          <a:p>
            <a:r>
              <a:rPr lang="en-US" sz="2400" dirty="0">
                <a:latin typeface="Garamond" panose="02020404030301010803" pitchFamily="18" charset="0"/>
              </a:rPr>
              <a:t>Paul Corral (pcorralrodas@worldbank.org)</a:t>
            </a:r>
          </a:p>
        </p:txBody>
      </p:sp>
    </p:spTree>
    <p:extLst>
      <p:ext uri="{BB962C8B-B14F-4D97-AF65-F5344CB8AC3E}">
        <p14:creationId xmlns:p14="http://schemas.microsoft.com/office/powerpoint/2010/main" val="461701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solidFill>
                  <a:schemeClr val="tx1">
                    <a:lumMod val="90000"/>
                    <a:lumOff val="10000"/>
                  </a:schemeClr>
                </a:solidFill>
                <a:latin typeface="Garamond" panose="02020404030301010803" pitchFamily="18" charset="0"/>
              </a:rPr>
              <a:t>Transformation is necessary to achieve an approximately normal distribution</a:t>
            </a:r>
          </a:p>
        </p:txBody>
      </p:sp>
      <p:sp>
        <p:nvSpPr>
          <p:cNvPr id="3" name="Content Placeholder 2"/>
          <p:cNvSpPr>
            <a:spLocks noGrp="1"/>
          </p:cNvSpPr>
          <p:nvPr>
            <p:ph type="body" sz="quarter" idx="13"/>
          </p:nvPr>
        </p:nvSpPr>
        <p:spPr>
          <a:xfrm>
            <a:off x="475914" y="1400441"/>
            <a:ext cx="11350326" cy="5043901"/>
          </a:xfrm>
        </p:spPr>
        <p:txBody>
          <a:bodyPr>
            <a:noAutofit/>
          </a:bodyPr>
          <a:lstStyle/>
          <a:p>
            <a:pPr marL="546100" lvl="3" indent="0">
              <a:spcBef>
                <a:spcPts val="600"/>
              </a:spcBef>
              <a:buNone/>
            </a:pPr>
            <a:endParaRPr lang="en-US" sz="2400">
              <a:solidFill>
                <a:schemeClr val="tx1"/>
              </a:solidFill>
              <a:latin typeface="Garamond" panose="02020404030301010803" pitchFamily="18" charset="0"/>
            </a:endParaRPr>
          </a:p>
          <a:p>
            <a:pPr lvl="4"/>
            <a:endParaRPr lang="en-US" sz="2400">
              <a:solidFill>
                <a:schemeClr val="tx1"/>
              </a:solidFill>
              <a:latin typeface="Garamond" panose="02020404030301010803" pitchFamily="18" charset="0"/>
            </a:endParaRPr>
          </a:p>
          <a:p>
            <a:pPr lvl="3"/>
            <a:endParaRPr lang="en-US" sz="2400">
              <a:solidFill>
                <a:schemeClr val="tx1"/>
              </a:solidFill>
              <a:latin typeface="Garamond" panose="02020404030301010803" pitchFamily="18" charset="0"/>
            </a:endParaRPr>
          </a:p>
          <a:p>
            <a:pPr lvl="3"/>
            <a:endParaRPr lang="en-US" sz="2400">
              <a:solidFill>
                <a:schemeClr val="tx1"/>
              </a:solidFill>
              <a:latin typeface="Garamond" panose="02020404030301010803" pitchFamily="18" charset="0"/>
            </a:endParaRPr>
          </a:p>
          <a:p>
            <a:pPr lvl="3"/>
            <a:endParaRPr lang="en-US" sz="2400">
              <a:solidFill>
                <a:schemeClr val="tx1"/>
              </a:solidFill>
              <a:latin typeface="Garamond" panose="02020404030301010803" pitchFamily="18" charset="0"/>
            </a:endParaRPr>
          </a:p>
          <a:p>
            <a:pPr marL="546100" lvl="3" indent="0">
              <a:buNone/>
            </a:pPr>
            <a:endParaRPr lang="en-US" sz="2400" dirty="0">
              <a:solidFill>
                <a:schemeClr val="tx1"/>
              </a:solidFill>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pic>
        <p:nvPicPr>
          <p:cNvPr id="7" name="Picture 6">
            <a:extLst>
              <a:ext uri="{FF2B5EF4-FFF2-40B4-BE49-F238E27FC236}">
                <a16:creationId xmlns:a16="http://schemas.microsoft.com/office/drawing/2014/main" id="{64F65A35-1C9B-4F24-A872-DA25BEBCC954}"/>
              </a:ext>
            </a:extLst>
          </p:cNvPr>
          <p:cNvPicPr>
            <a:picLocks noChangeAspect="1"/>
          </p:cNvPicPr>
          <p:nvPr/>
        </p:nvPicPr>
        <p:blipFill>
          <a:blip r:embed="rId3"/>
          <a:stretch>
            <a:fillRect/>
          </a:stretch>
        </p:blipFill>
        <p:spPr>
          <a:xfrm>
            <a:off x="407001" y="1595285"/>
            <a:ext cx="5744076" cy="4590015"/>
          </a:xfrm>
          <a:prstGeom prst="rect">
            <a:avLst/>
          </a:prstGeom>
        </p:spPr>
      </p:pic>
      <p:sp>
        <p:nvSpPr>
          <p:cNvPr id="19" name="TextBox 18">
            <a:extLst>
              <a:ext uri="{FF2B5EF4-FFF2-40B4-BE49-F238E27FC236}">
                <a16:creationId xmlns:a16="http://schemas.microsoft.com/office/drawing/2014/main" id="{01FB761D-AAC0-40D0-8241-B72FCFB297A3}"/>
              </a:ext>
            </a:extLst>
          </p:cNvPr>
          <p:cNvSpPr txBox="1"/>
          <p:nvPr/>
        </p:nvSpPr>
        <p:spPr>
          <a:xfrm>
            <a:off x="6473228" y="1504597"/>
            <a:ext cx="5151422" cy="486287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Garamond" panose="02020404030301010803" pitchFamily="18" charset="0"/>
              </a:rPr>
              <a:t>The implemented SAE methodology relies on approximating as closely as possible the welfare distribution</a:t>
            </a:r>
          </a:p>
          <a:p>
            <a:pPr marL="285750" indent="-285750">
              <a:buFont typeface="Arial" panose="020B0604020202020204" pitchFamily="34" charset="0"/>
              <a:buChar char="•"/>
            </a:pPr>
            <a:r>
              <a:rPr lang="en-US" dirty="0">
                <a:latin typeface="Garamond" panose="02020404030301010803" pitchFamily="18" charset="0"/>
              </a:rPr>
              <a:t>A model that that approximates the welfare distribution poorly may yield a decent estimate for a given poverty line, yet when judged at a different poverty line the method may completely fail</a:t>
            </a:r>
          </a:p>
          <a:p>
            <a:pPr marL="285750" indent="-285750">
              <a:buFont typeface="Arial" panose="020B0604020202020204" pitchFamily="34" charset="0"/>
              <a:buChar char="•"/>
            </a:pPr>
            <a:r>
              <a:rPr lang="en-US" dirty="0">
                <a:latin typeface="Garamond" panose="02020404030301010803" pitchFamily="18" charset="0"/>
              </a:rPr>
              <a:t>You can see this in the figure on the left. </a:t>
            </a:r>
          </a:p>
          <a:p>
            <a:pPr marL="742950" lvl="1" indent="-285750">
              <a:buFont typeface="Arial" panose="020B0604020202020204" pitchFamily="34" charset="0"/>
              <a:buChar char="•"/>
            </a:pPr>
            <a:r>
              <a:rPr lang="en-US" sz="1600" dirty="0">
                <a:latin typeface="Garamond" panose="02020404030301010803" pitchFamily="18" charset="0"/>
              </a:rPr>
              <a:t>A model where the model’s assumptions are imperfectly met may lead to the far-left figure. It will approximate values at certain thresholds but will do a poor job at others.</a:t>
            </a:r>
          </a:p>
          <a:p>
            <a:pPr marL="742950" lvl="1" indent="-285750">
              <a:buFont typeface="Arial" panose="020B0604020202020204" pitchFamily="34" charset="0"/>
              <a:buChar char="•"/>
            </a:pPr>
            <a:r>
              <a:rPr lang="en-US" sz="1600" dirty="0">
                <a:latin typeface="Garamond" panose="02020404030301010803" pitchFamily="18" charset="0"/>
              </a:rPr>
              <a:t>The model with good approximation has values which are adequate for every single area and threshold.</a:t>
            </a:r>
          </a:p>
          <a:p>
            <a:pPr marL="285750" indent="-285750">
              <a:buFont typeface="Arial" panose="020B0604020202020204" pitchFamily="34" charset="0"/>
              <a:buChar char="•"/>
            </a:pPr>
            <a:r>
              <a:rPr lang="en-US" dirty="0">
                <a:latin typeface="Garamond" panose="02020404030301010803" pitchFamily="18" charset="0"/>
              </a:rPr>
              <a:t>New “</a:t>
            </a:r>
            <a:r>
              <a:rPr lang="en-US" dirty="0" err="1">
                <a:latin typeface="Garamond" panose="02020404030301010803" pitchFamily="18" charset="0"/>
              </a:rPr>
              <a:t>sae</a:t>
            </a:r>
            <a:r>
              <a:rPr lang="en-US" dirty="0">
                <a:latin typeface="Garamond" panose="02020404030301010803" pitchFamily="18" charset="0"/>
              </a:rPr>
              <a:t>” codes allow for transformations beyond the natural log so that the assumptions can be better met. </a:t>
            </a:r>
          </a:p>
        </p:txBody>
      </p:sp>
      <p:sp>
        <p:nvSpPr>
          <p:cNvPr id="20" name="TextBox 19">
            <a:extLst>
              <a:ext uri="{FF2B5EF4-FFF2-40B4-BE49-F238E27FC236}">
                <a16:creationId xmlns:a16="http://schemas.microsoft.com/office/drawing/2014/main" id="{C83238E9-6A33-4C78-A026-C277A75D3810}"/>
              </a:ext>
            </a:extLst>
          </p:cNvPr>
          <p:cNvSpPr txBox="1"/>
          <p:nvPr/>
        </p:nvSpPr>
        <p:spPr>
          <a:xfrm>
            <a:off x="407001" y="6185300"/>
            <a:ext cx="5744076" cy="461665"/>
          </a:xfrm>
          <a:prstGeom prst="rect">
            <a:avLst/>
          </a:prstGeom>
          <a:noFill/>
        </p:spPr>
        <p:txBody>
          <a:bodyPr wrap="square" rtlCol="0">
            <a:spAutoFit/>
          </a:bodyPr>
          <a:lstStyle/>
          <a:p>
            <a:r>
              <a:rPr lang="en-US" sz="1200" dirty="0">
                <a:latin typeface="Garamond" panose="02020404030301010803" pitchFamily="18" charset="0"/>
              </a:rPr>
              <a:t>The x-axis represents the percentile corresponding to a defined poverty line, the y-axis is the empirical bias. Each line corresponds to an area. See Corral et al. (2022) for details.</a:t>
            </a:r>
          </a:p>
        </p:txBody>
      </p:sp>
    </p:spTree>
    <p:extLst>
      <p:ext uri="{BB962C8B-B14F-4D97-AF65-F5344CB8AC3E}">
        <p14:creationId xmlns:p14="http://schemas.microsoft.com/office/powerpoint/2010/main" val="4255531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20ADECE0-9338-495B-B577-11A906EC4D41}"/>
              </a:ext>
            </a:extLst>
          </p:cNvPr>
          <p:cNvSpPr txBox="1">
            <a:spLocks/>
          </p:cNvSpPr>
          <p:nvPr/>
        </p:nvSpPr>
        <p:spPr>
          <a:xfrm>
            <a:off x="1524000" y="1773238"/>
            <a:ext cx="9144000" cy="1655762"/>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800" b="1" i="0" u="none" strike="noStrike" kern="1200" cap="none" spc="0" normalizeH="0" baseline="0" noProof="0" dirty="0">
                <a:ln>
                  <a:noFill/>
                </a:ln>
                <a:solidFill>
                  <a:schemeClr val="bg1"/>
                </a:solidFill>
                <a:effectLst/>
                <a:uLnTx/>
                <a:uFillTx/>
                <a:latin typeface="Garamond" panose="02020404030301010803" pitchFamily="18" charset="0"/>
              </a:rPr>
              <a:t>Let’s now go to Stata to see the assumed model…</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800" b="1" i="0" u="none" strike="noStrike" kern="1200" cap="none" spc="0" normalizeH="0" baseline="0" noProof="0" dirty="0">
                <a:ln>
                  <a:noFill/>
                </a:ln>
                <a:solidFill>
                  <a:schemeClr val="bg1"/>
                </a:solidFill>
                <a:effectLst/>
                <a:uLnTx/>
                <a:uFillTx/>
                <a:latin typeface="Garamond" panose="02020404030301010803" pitchFamily="18" charset="0"/>
              </a:rPr>
              <a:t>Open following do-file: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4800" b="1" dirty="0">
                <a:solidFill>
                  <a:schemeClr val="bg1"/>
                </a:solidFill>
                <a:latin typeface="Garamond" panose="02020404030301010803" pitchFamily="18" charset="0"/>
              </a:rPr>
              <a:t>~01.dofiles/1.assumed_model.do</a:t>
            </a:r>
            <a:endParaRPr kumimoji="0" lang="en-US" sz="4800" b="1" i="0" u="none" strike="noStrike" kern="1200" cap="none" spc="0" normalizeH="0" baseline="0" noProof="0" dirty="0">
              <a:ln>
                <a:noFill/>
              </a:ln>
              <a:solidFill>
                <a:schemeClr val="bg1"/>
              </a:solidFill>
              <a:effectLst/>
              <a:uLnTx/>
              <a:uFillTx/>
              <a:latin typeface="Garamond" panose="02020404030301010803" pitchFamily="18" charset="0"/>
            </a:endParaRPr>
          </a:p>
        </p:txBody>
      </p:sp>
    </p:spTree>
    <p:extLst>
      <p:ext uri="{BB962C8B-B14F-4D97-AF65-F5344CB8AC3E}">
        <p14:creationId xmlns:p14="http://schemas.microsoft.com/office/powerpoint/2010/main" val="4267493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solidFill>
                  <a:schemeClr val="tx1">
                    <a:lumMod val="90000"/>
                    <a:lumOff val="10000"/>
                  </a:schemeClr>
                </a:solidFill>
                <a:latin typeface="Garamond" panose="02020404030301010803" pitchFamily="18" charset="0"/>
              </a:rPr>
              <a:t>How do EB methods improve upon ELL methods?</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8" name="TextBox 7">
            <a:extLst>
              <a:ext uri="{FF2B5EF4-FFF2-40B4-BE49-F238E27FC236}">
                <a16:creationId xmlns:a16="http://schemas.microsoft.com/office/drawing/2014/main" id="{E4974574-B837-45EB-A7A6-139E6D7B0F0E}"/>
              </a:ext>
            </a:extLst>
          </p:cNvPr>
          <p:cNvSpPr txBox="1"/>
          <p:nvPr/>
        </p:nvSpPr>
        <p:spPr>
          <a:xfrm flipH="1">
            <a:off x="592474" y="6061435"/>
            <a:ext cx="8249868" cy="523220"/>
          </a:xfrm>
          <a:prstGeom prst="rect">
            <a:avLst/>
          </a:prstGeom>
          <a:noFill/>
        </p:spPr>
        <p:txBody>
          <a:bodyPr wrap="square" rtlCol="0">
            <a:spAutoFit/>
          </a:bodyPr>
          <a:lstStyle/>
          <a:p>
            <a:r>
              <a:rPr lang="en-US" sz="1400" dirty="0"/>
              <a:t>ELL and EB results from simulation where headcount poverty estimates are obtained under 99 different poverty lines covering the 99 percentiles of the simulated welfare distribution</a:t>
            </a:r>
          </a:p>
        </p:txBody>
      </p:sp>
      <p:pic>
        <p:nvPicPr>
          <p:cNvPr id="12" name="Picture 11">
            <a:extLst>
              <a:ext uri="{FF2B5EF4-FFF2-40B4-BE49-F238E27FC236}">
                <a16:creationId xmlns:a16="http://schemas.microsoft.com/office/drawing/2014/main" id="{E7D89BD2-B713-4452-A2E5-65F954EDEB1E}"/>
              </a:ext>
            </a:extLst>
          </p:cNvPr>
          <p:cNvPicPr>
            <a:picLocks noChangeAspect="1"/>
          </p:cNvPicPr>
          <p:nvPr/>
        </p:nvPicPr>
        <p:blipFill>
          <a:blip r:embed="rId3"/>
          <a:stretch>
            <a:fillRect/>
          </a:stretch>
        </p:blipFill>
        <p:spPr>
          <a:xfrm>
            <a:off x="0" y="1454048"/>
            <a:ext cx="6132401" cy="4459928"/>
          </a:xfrm>
          <a:prstGeom prst="rect">
            <a:avLst/>
          </a:prstGeom>
        </p:spPr>
      </p:pic>
      <p:pic>
        <p:nvPicPr>
          <p:cNvPr id="18" name="Picture 17">
            <a:extLst>
              <a:ext uri="{FF2B5EF4-FFF2-40B4-BE49-F238E27FC236}">
                <a16:creationId xmlns:a16="http://schemas.microsoft.com/office/drawing/2014/main" id="{62A5F881-4D39-4AB5-A9F8-C702B874D514}"/>
              </a:ext>
            </a:extLst>
          </p:cNvPr>
          <p:cNvPicPr>
            <a:picLocks noChangeAspect="1"/>
          </p:cNvPicPr>
          <p:nvPr/>
        </p:nvPicPr>
        <p:blipFill>
          <a:blip r:embed="rId4"/>
          <a:stretch>
            <a:fillRect/>
          </a:stretch>
        </p:blipFill>
        <p:spPr>
          <a:xfrm>
            <a:off x="6103882" y="1356276"/>
            <a:ext cx="3344946" cy="4459928"/>
          </a:xfrm>
          <a:prstGeom prst="rect">
            <a:avLst/>
          </a:prstGeom>
        </p:spPr>
      </p:pic>
      <p:sp>
        <p:nvSpPr>
          <p:cNvPr id="7" name="TextBox 6">
            <a:extLst>
              <a:ext uri="{FF2B5EF4-FFF2-40B4-BE49-F238E27FC236}">
                <a16:creationId xmlns:a16="http://schemas.microsoft.com/office/drawing/2014/main" id="{C7751F82-DCCE-4E81-94A0-40C8BE303412}"/>
              </a:ext>
            </a:extLst>
          </p:cNvPr>
          <p:cNvSpPr txBox="1"/>
          <p:nvPr/>
        </p:nvSpPr>
        <p:spPr>
          <a:xfrm>
            <a:off x="9448828" y="1308095"/>
            <a:ext cx="2600297" cy="4801314"/>
          </a:xfrm>
          <a:prstGeom prst="rect">
            <a:avLst/>
          </a:prstGeom>
          <a:noFill/>
        </p:spPr>
        <p:txBody>
          <a:bodyPr wrap="square" rtlCol="0">
            <a:spAutoFit/>
          </a:bodyPr>
          <a:lstStyle/>
          <a:p>
            <a:pPr marL="285750" indent="-285750">
              <a:buFont typeface="Arial" panose="020B0604020202020204" pitchFamily="34" charset="0"/>
              <a:buChar char="•"/>
            </a:pPr>
            <a:r>
              <a:rPr lang="en-US" sz="1700" b="1" dirty="0">
                <a:solidFill>
                  <a:schemeClr val="tx1">
                    <a:lumMod val="90000"/>
                    <a:lumOff val="10000"/>
                  </a:schemeClr>
                </a:solidFill>
                <a:latin typeface="Garamond" panose="02020404030301010803" pitchFamily="18" charset="0"/>
              </a:rPr>
              <a:t>EB ensures predictions of the dependent variable at the area level are aligned to the survey </a:t>
            </a:r>
            <a:r>
              <a:rPr lang="en-US" sz="1700" dirty="0">
                <a:solidFill>
                  <a:schemeClr val="tx1">
                    <a:lumMod val="90000"/>
                    <a:lumOff val="10000"/>
                  </a:schemeClr>
                </a:solidFill>
                <a:latin typeface="Garamond" panose="02020404030301010803" pitchFamily="18" charset="0"/>
              </a:rPr>
              <a:t>– best information at hand</a:t>
            </a:r>
          </a:p>
          <a:p>
            <a:pPr marL="285750" indent="-285750">
              <a:buFont typeface="Arial" panose="020B0604020202020204" pitchFamily="34" charset="0"/>
              <a:buChar char="•"/>
            </a:pPr>
            <a:r>
              <a:rPr lang="en-US" sz="1700" dirty="0">
                <a:solidFill>
                  <a:schemeClr val="tx1">
                    <a:lumMod val="90000"/>
                    <a:lumOff val="10000"/>
                  </a:schemeClr>
                </a:solidFill>
                <a:latin typeface="Garamond" panose="02020404030301010803" pitchFamily="18" charset="0"/>
              </a:rPr>
              <a:t>At the national level (left) the ELL model works well and predicts poverty accurately across the welfare distribution</a:t>
            </a:r>
          </a:p>
          <a:p>
            <a:pPr marL="285750" indent="-285750">
              <a:buFont typeface="Arial" panose="020B0604020202020204" pitchFamily="34" charset="0"/>
              <a:buChar char="•"/>
            </a:pPr>
            <a:r>
              <a:rPr lang="en-US" sz="1700" dirty="0">
                <a:solidFill>
                  <a:schemeClr val="tx1">
                    <a:lumMod val="90000"/>
                    <a:lumOff val="10000"/>
                  </a:schemeClr>
                </a:solidFill>
                <a:latin typeface="Garamond" panose="02020404030301010803" pitchFamily="18" charset="0"/>
              </a:rPr>
              <a:t>At the area level, because of the lack of EB, the method is less reliable and predictions for a given area show more bias than EB which leads to larger MSE</a:t>
            </a:r>
          </a:p>
        </p:txBody>
      </p:sp>
    </p:spTree>
    <p:extLst>
      <p:ext uri="{BB962C8B-B14F-4D97-AF65-F5344CB8AC3E}">
        <p14:creationId xmlns:p14="http://schemas.microsoft.com/office/powerpoint/2010/main" val="3141442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450" b="1" dirty="0">
                <a:latin typeface="Garamond" panose="02020404030301010803" pitchFamily="18" charset="0"/>
              </a:rPr>
              <a:t>Also, due to the MI type of approach used in PovMap the noise of ELL and EB estimates was underestimated</a:t>
            </a: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13</a:t>
            </a:fld>
            <a:endParaRPr lang="en-US" dirty="0">
              <a:solidFill>
                <a:srgbClr val="000000">
                  <a:lumMod val="65000"/>
                  <a:lumOff val="35000"/>
                </a:srgbClr>
              </a:solidFill>
            </a:endParaRPr>
          </a:p>
        </p:txBody>
      </p:sp>
      <p:sp>
        <p:nvSpPr>
          <p:cNvPr id="3" name="TextBox 2">
            <a:extLst>
              <a:ext uri="{FF2B5EF4-FFF2-40B4-BE49-F238E27FC236}">
                <a16:creationId xmlns:a16="http://schemas.microsoft.com/office/drawing/2014/main" id="{9D7AD60F-961D-402A-9BDA-7140DDE127D6}"/>
              </a:ext>
            </a:extLst>
          </p:cNvPr>
          <p:cNvSpPr txBox="1"/>
          <p:nvPr/>
        </p:nvSpPr>
        <p:spPr>
          <a:xfrm>
            <a:off x="903816" y="6017623"/>
            <a:ext cx="7066291"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See Corral, Molina, Nguyen (2021) for more details</a:t>
            </a:r>
          </a:p>
        </p:txBody>
      </p:sp>
      <p:pic>
        <p:nvPicPr>
          <p:cNvPr id="7" name="Picture 6" descr="Chart, line chart&#10;&#10;Description automatically generated">
            <a:extLst>
              <a:ext uri="{FF2B5EF4-FFF2-40B4-BE49-F238E27FC236}">
                <a16:creationId xmlns:a16="http://schemas.microsoft.com/office/drawing/2014/main" id="{5B74142D-DB42-4093-813F-45ACDF384F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234" y="1807891"/>
            <a:ext cx="5478419" cy="3984304"/>
          </a:xfrm>
          <a:prstGeom prst="rect">
            <a:avLst/>
          </a:prstGeom>
        </p:spPr>
      </p:pic>
      <p:pic>
        <p:nvPicPr>
          <p:cNvPr id="8" name="Picture 7" descr="Chart, scatter chart&#10;&#10;Description automatically generated">
            <a:extLst>
              <a:ext uri="{FF2B5EF4-FFF2-40B4-BE49-F238E27FC236}">
                <a16:creationId xmlns:a16="http://schemas.microsoft.com/office/drawing/2014/main" id="{FF577750-6696-4291-A1B8-6C5052CE98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807891"/>
            <a:ext cx="5478419" cy="3984304"/>
          </a:xfrm>
          <a:prstGeom prst="rect">
            <a:avLst/>
          </a:prstGeom>
        </p:spPr>
      </p:pic>
    </p:spTree>
    <p:extLst>
      <p:ext uri="{BB962C8B-B14F-4D97-AF65-F5344CB8AC3E}">
        <p14:creationId xmlns:p14="http://schemas.microsoft.com/office/powerpoint/2010/main" val="177795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914" y="301629"/>
            <a:ext cx="11395244" cy="756707"/>
          </a:xfrm>
        </p:spPr>
        <p:txBody>
          <a:bodyPr/>
          <a:lstStyle/>
          <a:p>
            <a:pPr marL="0" indent="0"/>
            <a:r>
              <a:rPr lang="en-US" b="1" dirty="0">
                <a:solidFill>
                  <a:schemeClr val="tx1">
                    <a:lumMod val="90000"/>
                    <a:lumOff val="10000"/>
                  </a:schemeClr>
                </a:solidFill>
                <a:latin typeface="Garamond" panose="02020404030301010803" pitchFamily="18" charset="0"/>
              </a:rPr>
              <a:t>The MSE estimates from the parametric bootstrap (Gonzales-</a:t>
            </a:r>
            <a:r>
              <a:rPr lang="en-US" b="1" dirty="0" err="1">
                <a:solidFill>
                  <a:schemeClr val="tx1">
                    <a:lumMod val="90000"/>
                    <a:lumOff val="10000"/>
                  </a:schemeClr>
                </a:solidFill>
                <a:latin typeface="Garamond" panose="02020404030301010803" pitchFamily="18" charset="0"/>
              </a:rPr>
              <a:t>Manteiga</a:t>
            </a:r>
            <a:r>
              <a:rPr lang="en-US" b="1" dirty="0">
                <a:solidFill>
                  <a:schemeClr val="tx1">
                    <a:lumMod val="90000"/>
                    <a:lumOff val="10000"/>
                  </a:schemeClr>
                </a:solidFill>
                <a:latin typeface="Garamond" panose="02020404030301010803" pitchFamily="18" charset="0"/>
              </a:rPr>
              <a:t> et al. 2008) used for the </a:t>
            </a:r>
            <a:r>
              <a:rPr lang="en-US" b="1" dirty="0" err="1">
                <a:solidFill>
                  <a:schemeClr val="tx1">
                    <a:lumMod val="90000"/>
                    <a:lumOff val="10000"/>
                  </a:schemeClr>
                </a:solidFill>
                <a:latin typeface="Garamond" panose="02020404030301010803" pitchFamily="18" charset="0"/>
              </a:rPr>
              <a:t>CensusEB</a:t>
            </a:r>
            <a:r>
              <a:rPr lang="en-US" b="1" dirty="0">
                <a:solidFill>
                  <a:schemeClr val="tx1">
                    <a:lumMod val="90000"/>
                    <a:lumOff val="10000"/>
                  </a:schemeClr>
                </a:solidFill>
                <a:latin typeface="Garamond" panose="02020404030301010803" pitchFamily="18" charset="0"/>
              </a:rPr>
              <a:t>, EB, and Two-Fold models in the updated Stata </a:t>
            </a:r>
            <a:r>
              <a:rPr lang="en-US" b="1" dirty="0" err="1">
                <a:solidFill>
                  <a:schemeClr val="tx1">
                    <a:lumMod val="90000"/>
                    <a:lumOff val="10000"/>
                  </a:schemeClr>
                </a:solidFill>
                <a:latin typeface="Garamond" panose="02020404030301010803" pitchFamily="18" charset="0"/>
              </a:rPr>
              <a:t>sae</a:t>
            </a:r>
            <a:r>
              <a:rPr lang="en-US" b="1" dirty="0">
                <a:solidFill>
                  <a:schemeClr val="tx1">
                    <a:lumMod val="90000"/>
                    <a:lumOff val="10000"/>
                  </a:schemeClr>
                </a:solidFill>
                <a:latin typeface="Garamond" panose="02020404030301010803" pitchFamily="18" charset="0"/>
              </a:rPr>
              <a:t> package are aligned to the empirical MSE</a:t>
            </a:r>
          </a:p>
        </p:txBody>
      </p:sp>
      <p:sp>
        <p:nvSpPr>
          <p:cNvPr id="3" name="Content Placeholder 2"/>
          <p:cNvSpPr>
            <a:spLocks noGrp="1"/>
          </p:cNvSpPr>
          <p:nvPr>
            <p:ph type="body" sz="quarter" idx="13"/>
          </p:nvPr>
        </p:nvSpPr>
        <p:spPr>
          <a:xfrm>
            <a:off x="475914" y="1602297"/>
            <a:ext cx="11282705" cy="4754055"/>
          </a:xfrm>
        </p:spPr>
        <p:txBody>
          <a:bodyPr>
            <a:noAutofit/>
          </a:bodyPr>
          <a:lstStyle/>
          <a:p>
            <a:pPr marL="514350" indent="-514350">
              <a:buFont typeface="+mj-lt"/>
              <a:buAutoNum type="arabicPeriod" startAt="7"/>
            </a:pPr>
            <a:endParaRPr lang="en-US" sz="2400" dirty="0">
              <a:solidFill>
                <a:schemeClr val="tx1"/>
              </a:solidFill>
              <a:latin typeface="Garamond" panose="02020404030301010803" pitchFamily="18" charset="0"/>
            </a:endParaRPr>
          </a:p>
          <a:p>
            <a:pPr marL="0" indent="0"/>
            <a:endParaRPr lang="en-US" sz="2400" dirty="0">
              <a:solidFill>
                <a:schemeClr val="tx1"/>
              </a:solidFill>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14</a:t>
            </a:fld>
            <a:endParaRPr lang="en-US" dirty="0">
              <a:solidFill>
                <a:srgbClr val="000000">
                  <a:lumMod val="65000"/>
                  <a:lumOff val="35000"/>
                </a:srgbClr>
              </a:solidFill>
            </a:endParaRPr>
          </a:p>
        </p:txBody>
      </p:sp>
      <p:pic>
        <p:nvPicPr>
          <p:cNvPr id="6" name="Picture 5" descr="Chart, line chart&#10;&#10;Description automatically generated">
            <a:extLst>
              <a:ext uri="{FF2B5EF4-FFF2-40B4-BE49-F238E27FC236}">
                <a16:creationId xmlns:a16="http://schemas.microsoft.com/office/drawing/2014/main" id="{9313AA41-6E28-4834-9EC9-13B7E9E063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3582" y="1602296"/>
            <a:ext cx="6527368" cy="4747177"/>
          </a:xfrm>
          <a:prstGeom prst="rect">
            <a:avLst/>
          </a:prstGeom>
        </p:spPr>
      </p:pic>
      <p:sp>
        <p:nvSpPr>
          <p:cNvPr id="7" name="TextBox 6">
            <a:extLst>
              <a:ext uri="{FF2B5EF4-FFF2-40B4-BE49-F238E27FC236}">
                <a16:creationId xmlns:a16="http://schemas.microsoft.com/office/drawing/2014/main" id="{DCC45F3F-1E09-4CF2-AC16-73F504677E28}"/>
              </a:ext>
            </a:extLst>
          </p:cNvPr>
          <p:cNvSpPr txBox="1"/>
          <p:nvPr/>
        </p:nvSpPr>
        <p:spPr>
          <a:xfrm>
            <a:off x="433380" y="6187039"/>
            <a:ext cx="6622327"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See Corral, Molina, Nguyen (2021) for more details</a:t>
            </a:r>
          </a:p>
        </p:txBody>
      </p:sp>
    </p:spTree>
    <p:extLst>
      <p:ext uri="{BB962C8B-B14F-4D97-AF65-F5344CB8AC3E}">
        <p14:creationId xmlns:p14="http://schemas.microsoft.com/office/powerpoint/2010/main" val="1478170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20ADECE0-9338-495B-B577-11A906EC4D41}"/>
              </a:ext>
            </a:extLst>
          </p:cNvPr>
          <p:cNvSpPr txBox="1">
            <a:spLocks/>
          </p:cNvSpPr>
          <p:nvPr/>
        </p:nvSpPr>
        <p:spPr>
          <a:xfrm>
            <a:off x="1524000" y="1773238"/>
            <a:ext cx="9144000" cy="1655762"/>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800" b="1" i="0" u="none" strike="noStrike" kern="1200" cap="none" spc="0" normalizeH="0" baseline="0" noProof="0" dirty="0">
                <a:ln>
                  <a:noFill/>
                </a:ln>
                <a:solidFill>
                  <a:schemeClr val="bg1"/>
                </a:solidFill>
                <a:effectLst/>
                <a:uLnTx/>
                <a:uFillTx/>
                <a:latin typeface="Garamond" panose="02020404030301010803" pitchFamily="18" charset="0"/>
              </a:rPr>
              <a:t>Let’s now go to Stata and see how ELL differs from EB</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4800" b="1" dirty="0">
                <a:solidFill>
                  <a:schemeClr val="bg1"/>
                </a:solidFill>
                <a:latin typeface="Garamond" panose="02020404030301010803" pitchFamily="18" charset="0"/>
              </a:rPr>
              <a:t>Open the </a:t>
            </a:r>
            <a:r>
              <a:rPr kumimoji="0" lang="en-US" sz="4800" b="1" i="0" u="none" strike="noStrike" kern="1200" cap="none" spc="0" normalizeH="0" baseline="0" noProof="0" dirty="0">
                <a:ln>
                  <a:noFill/>
                </a:ln>
                <a:solidFill>
                  <a:schemeClr val="bg1"/>
                </a:solidFill>
                <a:effectLst/>
                <a:uLnTx/>
                <a:uFillTx/>
                <a:latin typeface="Garamond" panose="02020404030301010803" pitchFamily="18" charset="0"/>
              </a:rPr>
              <a:t>following do-file: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4800" b="1" dirty="0">
                <a:solidFill>
                  <a:schemeClr val="bg1"/>
                </a:solidFill>
                <a:latin typeface="Garamond" panose="02020404030301010803" pitchFamily="18" charset="0"/>
              </a:rPr>
              <a:t>~01.dofiles/2.ELLvsEB.do</a:t>
            </a:r>
            <a:endParaRPr kumimoji="0" lang="en-US" sz="4800" b="1" i="0" u="none" strike="noStrike" kern="1200" cap="none" spc="0" normalizeH="0" baseline="0" noProof="0" dirty="0">
              <a:ln>
                <a:noFill/>
              </a:ln>
              <a:solidFill>
                <a:schemeClr val="bg1"/>
              </a:solidFill>
              <a:effectLst/>
              <a:uLnTx/>
              <a:uFillTx/>
              <a:latin typeface="Garamond" panose="02020404030301010803" pitchFamily="18" charset="0"/>
            </a:endParaRPr>
          </a:p>
        </p:txBody>
      </p:sp>
    </p:spTree>
    <p:extLst>
      <p:ext uri="{BB962C8B-B14F-4D97-AF65-F5344CB8AC3E}">
        <p14:creationId xmlns:p14="http://schemas.microsoft.com/office/powerpoint/2010/main" val="3556116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000" b="1" dirty="0">
                <a:solidFill>
                  <a:schemeClr val="tx1">
                    <a:lumMod val="90000"/>
                    <a:lumOff val="10000"/>
                  </a:schemeClr>
                </a:solidFill>
                <a:latin typeface="Garamond" panose="02020404030301010803" pitchFamily="18" charset="0"/>
              </a:rPr>
              <a:t>Molina and Rao (2010) through simulations show that EB methods are considerably less noisy than ELL. While Corral, Molina and Nguyen (2020) showed that ELL and the initial EB implementation in PovMap lag Molina and Rao’s EB method in terms of MSE</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pic>
        <p:nvPicPr>
          <p:cNvPr id="9" name="Picture 8">
            <a:extLst>
              <a:ext uri="{FF2B5EF4-FFF2-40B4-BE49-F238E27FC236}">
                <a16:creationId xmlns:a16="http://schemas.microsoft.com/office/drawing/2014/main" id="{1CBDFCD4-FA6C-4311-8265-1CC90A6ED4D9}"/>
              </a:ext>
            </a:extLst>
          </p:cNvPr>
          <p:cNvPicPr>
            <a:picLocks noChangeAspect="1"/>
          </p:cNvPicPr>
          <p:nvPr/>
        </p:nvPicPr>
        <p:blipFill>
          <a:blip r:embed="rId3"/>
          <a:stretch>
            <a:fillRect/>
          </a:stretch>
        </p:blipFill>
        <p:spPr>
          <a:xfrm>
            <a:off x="266364" y="1437791"/>
            <a:ext cx="5753436" cy="4184105"/>
          </a:xfrm>
          <a:prstGeom prst="rect">
            <a:avLst/>
          </a:prstGeom>
        </p:spPr>
      </p:pic>
      <p:sp>
        <p:nvSpPr>
          <p:cNvPr id="10" name="TextBox 9">
            <a:extLst>
              <a:ext uri="{FF2B5EF4-FFF2-40B4-BE49-F238E27FC236}">
                <a16:creationId xmlns:a16="http://schemas.microsoft.com/office/drawing/2014/main" id="{57AA02BC-8872-48FA-8B51-37D887EBD19A}"/>
              </a:ext>
            </a:extLst>
          </p:cNvPr>
          <p:cNvSpPr txBox="1"/>
          <p:nvPr/>
        </p:nvSpPr>
        <p:spPr>
          <a:xfrm>
            <a:off x="189441" y="5987021"/>
            <a:ext cx="9268883"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Simulations from Molina and Rao (2010) conducted in Corral, Molina, Nguyen (2021)</a:t>
            </a:r>
          </a:p>
        </p:txBody>
      </p:sp>
      <p:sp>
        <p:nvSpPr>
          <p:cNvPr id="13" name="Arrow: Left 12">
            <a:extLst>
              <a:ext uri="{FF2B5EF4-FFF2-40B4-BE49-F238E27FC236}">
                <a16:creationId xmlns:a16="http://schemas.microsoft.com/office/drawing/2014/main" id="{8B569A2A-2144-468A-AFA7-2B54C9878210}"/>
              </a:ext>
            </a:extLst>
          </p:cNvPr>
          <p:cNvSpPr/>
          <p:nvPr/>
        </p:nvSpPr>
        <p:spPr bwMode="auto">
          <a:xfrm>
            <a:off x="6019800" y="3233393"/>
            <a:ext cx="1672472" cy="1451728"/>
          </a:xfrm>
          <a:prstGeom prst="leftArrow">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r>
              <a:rPr kumimoji="0" lang="en-US" sz="1300" b="0" i="0" u="none" strike="noStrike" cap="none" normalizeH="0" baseline="0" dirty="0">
                <a:ln>
                  <a:noFill/>
                </a:ln>
                <a:solidFill>
                  <a:schemeClr val="tx1"/>
                </a:solidFill>
                <a:effectLst/>
                <a:latin typeface="Trebuchet MS" pitchFamily="34" charset="0"/>
                <a:cs typeface="Times New Roman" pitchFamily="18" charset="0"/>
              </a:rPr>
              <a:t>Molina and Rao’s (2010) EB methods</a:t>
            </a:r>
          </a:p>
        </p:txBody>
      </p:sp>
      <p:sp>
        <p:nvSpPr>
          <p:cNvPr id="14" name="Arrow: Left 13">
            <a:extLst>
              <a:ext uri="{FF2B5EF4-FFF2-40B4-BE49-F238E27FC236}">
                <a16:creationId xmlns:a16="http://schemas.microsoft.com/office/drawing/2014/main" id="{39447989-27E4-4BF3-ABDD-998ACB6B7DC7}"/>
              </a:ext>
            </a:extLst>
          </p:cNvPr>
          <p:cNvSpPr/>
          <p:nvPr/>
        </p:nvSpPr>
        <p:spPr bwMode="auto">
          <a:xfrm>
            <a:off x="6019800" y="1781665"/>
            <a:ext cx="1672472" cy="1451728"/>
          </a:xfrm>
          <a:prstGeom prst="leftArrow">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r>
              <a:rPr kumimoji="0" lang="en-US" sz="1300" b="0" i="0" u="none" strike="noStrike" cap="none" normalizeH="0" baseline="0" dirty="0">
                <a:ln>
                  <a:noFill/>
                </a:ln>
                <a:solidFill>
                  <a:schemeClr val="tx1"/>
                </a:solidFill>
                <a:effectLst/>
                <a:latin typeface="Trebuchet MS" pitchFamily="34" charset="0"/>
                <a:cs typeface="Times New Roman" pitchFamily="18" charset="0"/>
              </a:rPr>
              <a:t>ELL and EB implemented in PovMap</a:t>
            </a:r>
          </a:p>
        </p:txBody>
      </p:sp>
      <p:sp>
        <p:nvSpPr>
          <p:cNvPr id="15" name="TextBox 14">
            <a:extLst>
              <a:ext uri="{FF2B5EF4-FFF2-40B4-BE49-F238E27FC236}">
                <a16:creationId xmlns:a16="http://schemas.microsoft.com/office/drawing/2014/main" id="{C554C862-3113-4AB1-BF1A-DA3BD6C4A3A4}"/>
              </a:ext>
            </a:extLst>
          </p:cNvPr>
          <p:cNvSpPr txBox="1"/>
          <p:nvPr/>
        </p:nvSpPr>
        <p:spPr>
          <a:xfrm>
            <a:off x="8201320" y="1640264"/>
            <a:ext cx="3557299" cy="363176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Garamond" panose="02020404030301010803" pitchFamily="18" charset="0"/>
              </a:rPr>
              <a:t>ELL’s MC implementation in PovMap was inspired on the multiple imputation (MI) literature</a:t>
            </a:r>
          </a:p>
          <a:p>
            <a:pPr marL="742950" lvl="1" indent="-285750">
              <a:buFont typeface="Arial" panose="020B0604020202020204" pitchFamily="34" charset="0"/>
              <a:buChar char="•"/>
            </a:pPr>
            <a:r>
              <a:rPr lang="en-US" sz="1600" dirty="0">
                <a:latin typeface="Garamond" panose="02020404030301010803" pitchFamily="18" charset="0"/>
              </a:rPr>
              <a:t>The goal in MI is </a:t>
            </a:r>
            <a:r>
              <a:rPr lang="en-US" sz="1600" b="1" dirty="0">
                <a:solidFill>
                  <a:srgbClr val="FF0000"/>
                </a:solidFill>
                <a:latin typeface="Garamond" panose="02020404030301010803" pitchFamily="18" charset="0"/>
              </a:rPr>
              <a:t>not</a:t>
            </a:r>
            <a:r>
              <a:rPr lang="en-US" sz="1600" dirty="0">
                <a:latin typeface="Garamond" panose="02020404030301010803" pitchFamily="18" charset="0"/>
              </a:rPr>
              <a:t> to minimize the MSE</a:t>
            </a:r>
          </a:p>
          <a:p>
            <a:pPr marL="285750" indent="-285750">
              <a:buFont typeface="Arial" panose="020B0604020202020204" pitchFamily="34" charset="0"/>
              <a:buChar char="•"/>
            </a:pPr>
            <a:r>
              <a:rPr lang="en-US" dirty="0">
                <a:latin typeface="Garamond" panose="02020404030301010803" pitchFamily="18" charset="0"/>
              </a:rPr>
              <a:t>When EB was implemented in PovMap a similar MI approach was attempted</a:t>
            </a:r>
          </a:p>
          <a:p>
            <a:pPr marL="742950" lvl="1" indent="-285750">
              <a:buFont typeface="Arial" panose="020B0604020202020204" pitchFamily="34" charset="0"/>
              <a:buChar char="•"/>
            </a:pPr>
            <a:r>
              <a:rPr lang="en-US" dirty="0">
                <a:latin typeface="Garamond" panose="02020404030301010803" pitchFamily="18" charset="0"/>
              </a:rPr>
              <a:t>This led to noisy and biased EB estimates</a:t>
            </a:r>
          </a:p>
          <a:p>
            <a:pPr marL="742950" lvl="1" indent="-285750">
              <a:buFont typeface="Arial" panose="020B0604020202020204" pitchFamily="34" charset="0"/>
              <a:buChar char="•"/>
            </a:pPr>
            <a:r>
              <a:rPr lang="en-US" dirty="0">
                <a:latin typeface="Garamond" panose="02020404030301010803" pitchFamily="18" charset="0"/>
              </a:rPr>
              <a:t>This is documented and corrected in Corral, Molina, and Nguyen (2021)</a:t>
            </a:r>
          </a:p>
        </p:txBody>
      </p:sp>
    </p:spTree>
    <p:extLst>
      <p:ext uri="{BB962C8B-B14F-4D97-AF65-F5344CB8AC3E}">
        <p14:creationId xmlns:p14="http://schemas.microsoft.com/office/powerpoint/2010/main" val="2696621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20ADECE0-9338-495B-B577-11A906EC4D41}"/>
              </a:ext>
            </a:extLst>
          </p:cNvPr>
          <p:cNvSpPr txBox="1">
            <a:spLocks/>
          </p:cNvSpPr>
          <p:nvPr/>
        </p:nvSpPr>
        <p:spPr>
          <a:xfrm>
            <a:off x="1524000" y="1773238"/>
            <a:ext cx="9144000" cy="1655762"/>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800" b="1" i="0" u="none" strike="noStrike" kern="1200" cap="none" spc="0" normalizeH="0" baseline="0" noProof="0" dirty="0">
                <a:ln>
                  <a:noFill/>
                </a:ln>
                <a:solidFill>
                  <a:schemeClr val="bg1"/>
                </a:solidFill>
                <a:effectLst/>
                <a:uLnTx/>
                <a:uFillTx/>
                <a:latin typeface="Garamond" panose="02020404030301010803" pitchFamily="18" charset="0"/>
              </a:rPr>
              <a:t>Let’s now go to Stata and see how to validate a method through model-based simulations</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4800" b="1" dirty="0">
                <a:solidFill>
                  <a:schemeClr val="bg1"/>
                </a:solidFill>
                <a:latin typeface="Garamond" panose="02020404030301010803" pitchFamily="18" charset="0"/>
              </a:rPr>
              <a:t>Open the </a:t>
            </a:r>
            <a:r>
              <a:rPr kumimoji="0" lang="en-US" sz="4800" b="1" i="0" u="none" strike="noStrike" kern="1200" cap="none" spc="0" normalizeH="0" baseline="0" noProof="0" dirty="0">
                <a:ln>
                  <a:noFill/>
                </a:ln>
                <a:solidFill>
                  <a:schemeClr val="bg1"/>
                </a:solidFill>
                <a:effectLst/>
                <a:uLnTx/>
                <a:uFillTx/>
                <a:latin typeface="Garamond" panose="02020404030301010803" pitchFamily="18" charset="0"/>
              </a:rPr>
              <a:t>following do-file: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4800" b="1" dirty="0">
                <a:solidFill>
                  <a:schemeClr val="bg1"/>
                </a:solidFill>
                <a:latin typeface="Garamond" panose="02020404030301010803" pitchFamily="18" charset="0"/>
              </a:rPr>
              <a:t>~01.dofiles/3.ModelBasedSim.do</a:t>
            </a:r>
            <a:endParaRPr kumimoji="0" lang="en-US" sz="4800" b="1" i="0" u="none" strike="noStrike" kern="1200" cap="none" spc="0" normalizeH="0" baseline="0" noProof="0" dirty="0">
              <a:ln>
                <a:noFill/>
              </a:ln>
              <a:solidFill>
                <a:schemeClr val="bg1"/>
              </a:solidFill>
              <a:effectLst/>
              <a:uLnTx/>
              <a:uFillTx/>
              <a:latin typeface="Garamond" panose="02020404030301010803" pitchFamily="18" charset="0"/>
            </a:endParaRPr>
          </a:p>
        </p:txBody>
      </p:sp>
    </p:spTree>
    <p:extLst>
      <p:ext uri="{BB962C8B-B14F-4D97-AF65-F5344CB8AC3E}">
        <p14:creationId xmlns:p14="http://schemas.microsoft.com/office/powerpoint/2010/main" val="1029433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600" b="1" dirty="0">
                <a:solidFill>
                  <a:schemeClr val="tx1">
                    <a:lumMod val="90000"/>
                    <a:lumOff val="10000"/>
                  </a:schemeClr>
                </a:solidFill>
                <a:latin typeface="Garamond" panose="02020404030301010803" pitchFamily="18" charset="0"/>
              </a:rPr>
              <a:t>What about machine learning approaches? A validation with real world data...</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18</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10" name="TextBox 9">
            <a:extLst>
              <a:ext uri="{FF2B5EF4-FFF2-40B4-BE49-F238E27FC236}">
                <a16:creationId xmlns:a16="http://schemas.microsoft.com/office/drawing/2014/main" id="{73C327BD-8618-4F40-8DBF-0512F17EE438}"/>
              </a:ext>
            </a:extLst>
          </p:cNvPr>
          <p:cNvSpPr txBox="1"/>
          <p:nvPr/>
        </p:nvSpPr>
        <p:spPr>
          <a:xfrm>
            <a:off x="903816" y="1574559"/>
            <a:ext cx="4193939" cy="369332"/>
          </a:xfrm>
          <a:prstGeom prst="rect">
            <a:avLst/>
          </a:prstGeom>
          <a:noFill/>
        </p:spPr>
        <p:txBody>
          <a:bodyPr wrap="square" rtlCol="0">
            <a:spAutoFit/>
          </a:bodyPr>
          <a:lstStyle/>
          <a:p>
            <a:r>
              <a:rPr lang="en-US" dirty="0"/>
              <a:t>FGT0 Bias (</a:t>
            </a:r>
            <a:r>
              <a:rPr lang="en-US" dirty="0" err="1"/>
              <a:t>mun</a:t>
            </a:r>
            <a:r>
              <a:rPr lang="en-US" dirty="0"/>
              <a:t>. level for 1,865 </a:t>
            </a:r>
            <a:r>
              <a:rPr lang="en-US" dirty="0" err="1"/>
              <a:t>mun</a:t>
            </a:r>
            <a:r>
              <a:rPr lang="en-US" dirty="0"/>
              <a:t>.)</a:t>
            </a:r>
          </a:p>
        </p:txBody>
      </p:sp>
      <p:sp>
        <p:nvSpPr>
          <p:cNvPr id="11" name="Oval 10">
            <a:extLst>
              <a:ext uri="{FF2B5EF4-FFF2-40B4-BE49-F238E27FC236}">
                <a16:creationId xmlns:a16="http://schemas.microsoft.com/office/drawing/2014/main" id="{0A68DFB6-6CBB-4364-A059-D2C87049825F}"/>
              </a:ext>
            </a:extLst>
          </p:cNvPr>
          <p:cNvSpPr/>
          <p:nvPr/>
        </p:nvSpPr>
        <p:spPr bwMode="auto">
          <a:xfrm>
            <a:off x="903817" y="3922391"/>
            <a:ext cx="4733585" cy="1698233"/>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pic>
        <p:nvPicPr>
          <p:cNvPr id="1026" name="x_Picture 1">
            <a:extLst>
              <a:ext uri="{FF2B5EF4-FFF2-40B4-BE49-F238E27FC236}">
                <a16:creationId xmlns:a16="http://schemas.microsoft.com/office/drawing/2014/main" id="{FFAB7B0C-FF98-4083-89F8-2B6ECDD8FA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85" y="1909973"/>
            <a:ext cx="59436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5A06DB7D-9C3E-453C-AEDB-370FD7851402}"/>
              </a:ext>
            </a:extLst>
          </p:cNvPr>
          <p:cNvSpPr txBox="1"/>
          <p:nvPr/>
        </p:nvSpPr>
        <p:spPr>
          <a:xfrm>
            <a:off x="553353" y="6104567"/>
            <a:ext cx="8699383" cy="646331"/>
          </a:xfrm>
          <a:prstGeom prst="rect">
            <a:avLst/>
          </a:prstGeom>
          <a:noFill/>
        </p:spPr>
        <p:txBody>
          <a:bodyPr wrap="square" rtlCol="0">
            <a:spAutoFit/>
          </a:bodyPr>
          <a:lstStyle/>
          <a:p>
            <a:r>
              <a:rPr lang="en-US" i="1" dirty="0"/>
              <a:t>Mexican intra-</a:t>
            </a:r>
            <a:r>
              <a:rPr lang="en-US" i="1" dirty="0" err="1"/>
              <a:t>censal</a:t>
            </a:r>
            <a:r>
              <a:rPr lang="en-US" i="1" dirty="0"/>
              <a:t> survey used as a census for design-based simulation based on 500 samples.</a:t>
            </a:r>
          </a:p>
        </p:txBody>
      </p:sp>
      <p:sp>
        <p:nvSpPr>
          <p:cNvPr id="4" name="Rectangle: Rounded Corners 3">
            <a:extLst>
              <a:ext uri="{FF2B5EF4-FFF2-40B4-BE49-F238E27FC236}">
                <a16:creationId xmlns:a16="http://schemas.microsoft.com/office/drawing/2014/main" id="{FF1189EC-04B0-4C51-AC2A-904E8987CAE3}"/>
              </a:ext>
            </a:extLst>
          </p:cNvPr>
          <p:cNvSpPr/>
          <p:nvPr/>
        </p:nvSpPr>
        <p:spPr bwMode="auto">
          <a:xfrm>
            <a:off x="226423" y="3922391"/>
            <a:ext cx="5919632" cy="1665601"/>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7" name="TextBox 6">
            <a:extLst>
              <a:ext uri="{FF2B5EF4-FFF2-40B4-BE49-F238E27FC236}">
                <a16:creationId xmlns:a16="http://schemas.microsoft.com/office/drawing/2014/main" id="{0B278812-C0B7-405F-B007-D45BEE0AE96B}"/>
              </a:ext>
            </a:extLst>
          </p:cNvPr>
          <p:cNvSpPr txBox="1"/>
          <p:nvPr/>
        </p:nvSpPr>
        <p:spPr>
          <a:xfrm>
            <a:off x="6853524" y="1580252"/>
            <a:ext cx="4798423" cy="4708981"/>
          </a:xfrm>
          <a:prstGeom prst="rect">
            <a:avLst/>
          </a:prstGeom>
          <a:noFill/>
        </p:spPr>
        <p:txBody>
          <a:bodyPr wrap="square" rtlCol="0">
            <a:spAutoFit/>
          </a:bodyPr>
          <a:lstStyle/>
          <a:p>
            <a:pPr marL="285750" indent="-285750">
              <a:buFont typeface="Arial" panose="020B0604020202020204" pitchFamily="34" charset="0"/>
              <a:buChar char="•"/>
            </a:pPr>
            <a:r>
              <a:rPr lang="en-US" sz="2000" i="1" dirty="0">
                <a:solidFill>
                  <a:schemeClr val="tx1">
                    <a:lumMod val="90000"/>
                    <a:lumOff val="10000"/>
                  </a:schemeClr>
                </a:solidFill>
                <a:latin typeface="Garamond" panose="02020404030301010803" pitchFamily="18" charset="0"/>
              </a:rPr>
              <a:t>Still work in progress… Working Paper coming before the end of the summer (2022)</a:t>
            </a:r>
          </a:p>
          <a:p>
            <a:pPr marL="285750" indent="-285750">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All methods rely on census household and/or area aggregate covariates, unless stated otherwise</a:t>
            </a:r>
          </a:p>
          <a:p>
            <a:pPr marL="285750" indent="-285750">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Notice the bias of the different methods</a:t>
            </a:r>
          </a:p>
          <a:p>
            <a:pPr marL="742950" lvl="1" indent="-285750">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Direct estimates are the least biased</a:t>
            </a:r>
          </a:p>
          <a:p>
            <a:pPr marL="742950" lvl="1" indent="-285750">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Notice how the box-plot for unit context models, those that model household level welfare using only area level covariates, is downward biased</a:t>
            </a:r>
          </a:p>
          <a:p>
            <a:pPr marL="742950" lvl="1" indent="-285750">
              <a:buFont typeface="Arial" panose="020B0604020202020204" pitchFamily="34" charset="0"/>
              <a:buChar char="•"/>
            </a:pPr>
            <a:r>
              <a:rPr lang="en-US" sz="2000" dirty="0" err="1">
                <a:solidFill>
                  <a:schemeClr val="tx1">
                    <a:lumMod val="90000"/>
                    <a:lumOff val="10000"/>
                  </a:schemeClr>
                </a:solidFill>
                <a:latin typeface="Garamond" panose="02020404030301010803" pitchFamily="18" charset="0"/>
              </a:rPr>
              <a:t>XGboost</a:t>
            </a:r>
            <a:r>
              <a:rPr lang="en-US" sz="2000" dirty="0">
                <a:solidFill>
                  <a:schemeClr val="tx1">
                    <a:lumMod val="90000"/>
                    <a:lumOff val="10000"/>
                  </a:schemeClr>
                </a:solidFill>
                <a:latin typeface="Garamond" panose="02020404030301010803" pitchFamily="18" charset="0"/>
              </a:rPr>
              <a:t> yields good results. In some cases as good as </a:t>
            </a:r>
            <a:r>
              <a:rPr lang="en-US" sz="2000" dirty="0" err="1">
                <a:solidFill>
                  <a:schemeClr val="tx1">
                    <a:lumMod val="90000"/>
                    <a:lumOff val="10000"/>
                  </a:schemeClr>
                </a:solidFill>
                <a:latin typeface="Garamond" panose="02020404030301010803" pitchFamily="18" charset="0"/>
              </a:rPr>
              <a:t>censusEB</a:t>
            </a:r>
            <a:endParaRPr lang="en-US" sz="2000" dirty="0">
              <a:solidFill>
                <a:schemeClr val="tx1">
                  <a:lumMod val="90000"/>
                  <a:lumOff val="10000"/>
                </a:schemeClr>
              </a:solidFill>
              <a:latin typeface="Garamond" panose="02020404030301010803" pitchFamily="18" charset="0"/>
            </a:endParaRPr>
          </a:p>
          <a:p>
            <a:pPr marL="742950" lvl="1" indent="-285750">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Results for </a:t>
            </a:r>
            <a:r>
              <a:rPr lang="en-US" sz="2000" dirty="0" err="1">
                <a:solidFill>
                  <a:schemeClr val="tx1">
                    <a:lumMod val="90000"/>
                    <a:lumOff val="10000"/>
                  </a:schemeClr>
                </a:solidFill>
                <a:latin typeface="Garamond" panose="02020404030301010803" pitchFamily="18" charset="0"/>
              </a:rPr>
              <a:t>XGboost</a:t>
            </a:r>
            <a:r>
              <a:rPr lang="en-US" sz="2000" dirty="0">
                <a:solidFill>
                  <a:schemeClr val="tx1">
                    <a:lumMod val="90000"/>
                    <a:lumOff val="10000"/>
                  </a:schemeClr>
                </a:solidFill>
                <a:latin typeface="Garamond" panose="02020404030301010803" pitchFamily="18" charset="0"/>
              </a:rPr>
              <a:t> from models using just GIS covariates are less stellar</a:t>
            </a:r>
          </a:p>
        </p:txBody>
      </p:sp>
    </p:spTree>
    <p:extLst>
      <p:ext uri="{BB962C8B-B14F-4D97-AF65-F5344CB8AC3E}">
        <p14:creationId xmlns:p14="http://schemas.microsoft.com/office/powerpoint/2010/main" val="555678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600" b="1" dirty="0">
                <a:solidFill>
                  <a:schemeClr val="tx1">
                    <a:lumMod val="90000"/>
                    <a:lumOff val="10000"/>
                  </a:schemeClr>
                </a:solidFill>
                <a:latin typeface="Garamond" panose="02020404030301010803" pitchFamily="18" charset="0"/>
              </a:rPr>
              <a:t>What about machine learning approaches? A validation with real world data...</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21" name="TextBox 20">
            <a:extLst>
              <a:ext uri="{FF2B5EF4-FFF2-40B4-BE49-F238E27FC236}">
                <a16:creationId xmlns:a16="http://schemas.microsoft.com/office/drawing/2014/main" id="{564AAB11-17C9-4CDA-B5D6-0F6D1760E9F1}"/>
              </a:ext>
            </a:extLst>
          </p:cNvPr>
          <p:cNvSpPr txBox="1"/>
          <p:nvPr/>
        </p:nvSpPr>
        <p:spPr>
          <a:xfrm>
            <a:off x="7164823" y="1513678"/>
            <a:ext cx="3686648" cy="369332"/>
          </a:xfrm>
          <a:prstGeom prst="rect">
            <a:avLst/>
          </a:prstGeom>
          <a:noFill/>
        </p:spPr>
        <p:txBody>
          <a:bodyPr wrap="square" rtlCol="0">
            <a:spAutoFit/>
          </a:bodyPr>
          <a:lstStyle/>
          <a:p>
            <a:r>
              <a:rPr lang="en-US" dirty="0"/>
              <a:t>MSE (</a:t>
            </a:r>
            <a:r>
              <a:rPr lang="en-US" dirty="0" err="1"/>
              <a:t>mun</a:t>
            </a:r>
            <a:r>
              <a:rPr lang="en-US" dirty="0"/>
              <a:t>. level for 1,865 </a:t>
            </a:r>
            <a:r>
              <a:rPr lang="en-US" dirty="0" err="1"/>
              <a:t>mun</a:t>
            </a:r>
            <a:r>
              <a:rPr lang="en-US" dirty="0"/>
              <a:t>.)</a:t>
            </a:r>
          </a:p>
        </p:txBody>
      </p:sp>
      <p:pic>
        <p:nvPicPr>
          <p:cNvPr id="1027" name="x_Picture 2">
            <a:extLst>
              <a:ext uri="{FF2B5EF4-FFF2-40B4-BE49-F238E27FC236}">
                <a16:creationId xmlns:a16="http://schemas.microsoft.com/office/drawing/2014/main" id="{202EFEDD-684C-48D8-A61D-CDD0E5CDE1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872" y="1833773"/>
            <a:ext cx="604837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5A06DB7D-9C3E-453C-AEDB-370FD7851402}"/>
              </a:ext>
            </a:extLst>
          </p:cNvPr>
          <p:cNvSpPr txBox="1"/>
          <p:nvPr/>
        </p:nvSpPr>
        <p:spPr>
          <a:xfrm>
            <a:off x="553353" y="6104567"/>
            <a:ext cx="8699383" cy="646331"/>
          </a:xfrm>
          <a:prstGeom prst="rect">
            <a:avLst/>
          </a:prstGeom>
          <a:noFill/>
        </p:spPr>
        <p:txBody>
          <a:bodyPr wrap="square" rtlCol="0">
            <a:spAutoFit/>
          </a:bodyPr>
          <a:lstStyle/>
          <a:p>
            <a:r>
              <a:rPr lang="en-US" i="1" dirty="0"/>
              <a:t>Mexican intra-</a:t>
            </a:r>
            <a:r>
              <a:rPr lang="en-US" i="1" dirty="0" err="1"/>
              <a:t>censal</a:t>
            </a:r>
            <a:r>
              <a:rPr lang="en-US" i="1" dirty="0"/>
              <a:t> survey used as a census for design-based simulation based on 500 samples.</a:t>
            </a:r>
          </a:p>
        </p:txBody>
      </p:sp>
      <p:sp>
        <p:nvSpPr>
          <p:cNvPr id="17" name="Rectangle: Rounded Corners 16">
            <a:extLst>
              <a:ext uri="{FF2B5EF4-FFF2-40B4-BE49-F238E27FC236}">
                <a16:creationId xmlns:a16="http://schemas.microsoft.com/office/drawing/2014/main" id="{7345464A-9F12-4617-8FC5-625496F8CBC7}"/>
              </a:ext>
            </a:extLst>
          </p:cNvPr>
          <p:cNvSpPr/>
          <p:nvPr/>
        </p:nvSpPr>
        <p:spPr bwMode="auto">
          <a:xfrm>
            <a:off x="6048331" y="3909724"/>
            <a:ext cx="5919632" cy="1665601"/>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12" name="TextBox 11">
            <a:extLst>
              <a:ext uri="{FF2B5EF4-FFF2-40B4-BE49-F238E27FC236}">
                <a16:creationId xmlns:a16="http://schemas.microsoft.com/office/drawing/2014/main" id="{AEC6759D-CE31-4129-BF22-CA8A8429C40D}"/>
              </a:ext>
            </a:extLst>
          </p:cNvPr>
          <p:cNvSpPr txBox="1"/>
          <p:nvPr/>
        </p:nvSpPr>
        <p:spPr>
          <a:xfrm>
            <a:off x="553353" y="1513678"/>
            <a:ext cx="4798423"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Notice the MSE of the different methods</a:t>
            </a:r>
          </a:p>
          <a:p>
            <a:pPr marL="742950" lvl="1" indent="-285750">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Direct estimates are the least biased, but noisiest</a:t>
            </a:r>
          </a:p>
          <a:p>
            <a:pPr marL="742950" lvl="1" indent="-285750">
              <a:buFont typeface="Arial" panose="020B0604020202020204" pitchFamily="34" charset="0"/>
              <a:buChar char="•"/>
            </a:pPr>
            <a:r>
              <a:rPr lang="en-US" sz="2000" dirty="0" err="1">
                <a:solidFill>
                  <a:schemeClr val="tx1">
                    <a:lumMod val="90000"/>
                    <a:lumOff val="10000"/>
                  </a:schemeClr>
                </a:solidFill>
                <a:latin typeface="Garamond" panose="02020404030301010803" pitchFamily="18" charset="0"/>
              </a:rPr>
              <a:t>XGboost</a:t>
            </a:r>
            <a:r>
              <a:rPr lang="en-US" sz="2000" dirty="0">
                <a:solidFill>
                  <a:schemeClr val="tx1">
                    <a:lumMod val="90000"/>
                    <a:lumOff val="10000"/>
                  </a:schemeClr>
                </a:solidFill>
                <a:latin typeface="Garamond" panose="02020404030301010803" pitchFamily="18" charset="0"/>
              </a:rPr>
              <a:t> fit at the municipal level with just GIS covariates is the second noisiest</a:t>
            </a:r>
          </a:p>
          <a:p>
            <a:pPr marL="742950" lvl="1" indent="-285750">
              <a:buFont typeface="Arial" panose="020B0604020202020204" pitchFamily="34" charset="0"/>
              <a:buChar char="•"/>
            </a:pPr>
            <a:r>
              <a:rPr lang="en-US" sz="2000" dirty="0" err="1">
                <a:solidFill>
                  <a:schemeClr val="tx1">
                    <a:lumMod val="90000"/>
                    <a:lumOff val="10000"/>
                  </a:schemeClr>
                </a:solidFill>
                <a:latin typeface="Garamond" panose="02020404030301010803" pitchFamily="18" charset="0"/>
              </a:rPr>
              <a:t>CensusEB</a:t>
            </a:r>
            <a:r>
              <a:rPr lang="en-US" sz="2000" dirty="0">
                <a:solidFill>
                  <a:schemeClr val="tx1">
                    <a:lumMod val="90000"/>
                    <a:lumOff val="10000"/>
                  </a:schemeClr>
                </a:solidFill>
                <a:latin typeface="Garamond" panose="02020404030301010803" pitchFamily="18" charset="0"/>
              </a:rPr>
              <a:t>, as expected, shows the smallest MSE, followed very closely by </a:t>
            </a:r>
            <a:r>
              <a:rPr lang="en-US" sz="2000" dirty="0" err="1">
                <a:solidFill>
                  <a:schemeClr val="tx1">
                    <a:lumMod val="90000"/>
                    <a:lumOff val="10000"/>
                  </a:schemeClr>
                </a:solidFill>
                <a:latin typeface="Garamond" panose="02020404030301010803" pitchFamily="18" charset="0"/>
              </a:rPr>
              <a:t>XGboost</a:t>
            </a:r>
            <a:r>
              <a:rPr lang="en-US" sz="2000" dirty="0">
                <a:solidFill>
                  <a:schemeClr val="tx1">
                    <a:lumMod val="90000"/>
                    <a:lumOff val="10000"/>
                  </a:schemeClr>
                </a:solidFill>
                <a:latin typeface="Garamond" panose="02020404030301010803" pitchFamily="18" charset="0"/>
              </a:rPr>
              <a:t> fit at the PSU level with just census aggregates</a:t>
            </a:r>
          </a:p>
          <a:p>
            <a:pPr marL="742950" lvl="1" indent="-285750">
              <a:buFont typeface="Arial" panose="020B0604020202020204" pitchFamily="34" charset="0"/>
              <a:buChar char="•"/>
            </a:pPr>
            <a:r>
              <a:rPr lang="en-US" sz="2000" dirty="0" err="1">
                <a:solidFill>
                  <a:schemeClr val="tx1">
                    <a:lumMod val="90000"/>
                    <a:lumOff val="10000"/>
                  </a:schemeClr>
                </a:solidFill>
                <a:latin typeface="Garamond" panose="02020404030301010803" pitchFamily="18" charset="0"/>
              </a:rPr>
              <a:t>XGboost</a:t>
            </a:r>
            <a:r>
              <a:rPr lang="en-US" sz="2000" dirty="0">
                <a:solidFill>
                  <a:schemeClr val="tx1">
                    <a:lumMod val="90000"/>
                    <a:lumOff val="10000"/>
                  </a:schemeClr>
                </a:solidFill>
                <a:latin typeface="Garamond" panose="02020404030301010803" pitchFamily="18" charset="0"/>
              </a:rPr>
              <a:t> in this scenario outperforms unit-context models as those presented by (Masaki et al. 2020)</a:t>
            </a:r>
          </a:p>
        </p:txBody>
      </p:sp>
    </p:spTree>
    <p:extLst>
      <p:ext uri="{BB962C8B-B14F-4D97-AF65-F5344CB8AC3E}">
        <p14:creationId xmlns:p14="http://schemas.microsoft.com/office/powerpoint/2010/main" val="3833328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33550" y="323851"/>
            <a:ext cx="9277350" cy="2152649"/>
          </a:xfrm>
        </p:spPr>
        <p:txBody>
          <a:bodyPr>
            <a:noAutofit/>
          </a:bodyPr>
          <a:lstStyle/>
          <a:p>
            <a:pPr algn="ctr"/>
            <a:r>
              <a:rPr lang="en-US" sz="3600" b="0" dirty="0">
                <a:latin typeface="Garamond" panose="02020404030301010803" pitchFamily="18" charset="0"/>
              </a:rPr>
              <a:t>Material available at:</a:t>
            </a:r>
            <a:br>
              <a:rPr lang="en-US" sz="3600" b="0" dirty="0">
                <a:latin typeface="Garamond" panose="02020404030301010803" pitchFamily="18" charset="0"/>
              </a:rPr>
            </a:br>
            <a:r>
              <a:rPr lang="en-US" sz="3600" b="0" dirty="0">
                <a:latin typeface="Garamond" panose="02020404030301010803" pitchFamily="18" charset="0"/>
                <a:hlinkClick r:id="rId3"/>
              </a:rPr>
              <a:t>https://github.com/pcorralrodas/wb_sae_training</a:t>
            </a:r>
            <a:r>
              <a:rPr lang="en-US" sz="3600" b="0" dirty="0">
                <a:latin typeface="Garamond" panose="02020404030301010803" pitchFamily="18" charset="0"/>
              </a:rPr>
              <a:t> </a:t>
            </a:r>
          </a:p>
        </p:txBody>
      </p:sp>
      <p:pic>
        <p:nvPicPr>
          <p:cNvPr id="10" name="Picture Placeholder 9"/>
          <p:cNvPicPr>
            <a:picLocks noGrp="1" noChangeAspect="1"/>
          </p:cNvPicPr>
          <p:nvPr>
            <p:ph type="pic" sz="quarter" idx="16"/>
          </p:nvPr>
        </p:nvPicPr>
        <p:blipFill>
          <a:blip r:embed="rId4">
            <a:extLst>
              <a:ext uri="{28A0092B-C50C-407E-A947-70E740481C1C}">
                <a14:useLocalDpi xmlns:a14="http://schemas.microsoft.com/office/drawing/2010/main" val="0"/>
              </a:ext>
            </a:extLst>
          </a:blip>
          <a:stretch>
            <a:fillRect/>
          </a:stretch>
        </p:blipFill>
        <p:spPr>
          <a:xfrm>
            <a:off x="419636" y="5086550"/>
            <a:ext cx="4248400" cy="831942"/>
          </a:xfrm>
        </p:spPr>
      </p:pic>
      <p:sp>
        <p:nvSpPr>
          <p:cNvPr id="3" name="TextBox 2">
            <a:extLst>
              <a:ext uri="{FF2B5EF4-FFF2-40B4-BE49-F238E27FC236}">
                <a16:creationId xmlns:a16="http://schemas.microsoft.com/office/drawing/2014/main" id="{A0047FAE-4F9D-4CD2-87F4-0F80103CE6AB}"/>
              </a:ext>
            </a:extLst>
          </p:cNvPr>
          <p:cNvSpPr txBox="1"/>
          <p:nvPr/>
        </p:nvSpPr>
        <p:spPr>
          <a:xfrm>
            <a:off x="5321508" y="5271688"/>
            <a:ext cx="6450858" cy="830997"/>
          </a:xfrm>
          <a:prstGeom prst="rect">
            <a:avLst/>
          </a:prstGeom>
          <a:noFill/>
        </p:spPr>
        <p:txBody>
          <a:bodyPr wrap="square" rtlCol="0">
            <a:spAutoFit/>
          </a:bodyPr>
          <a:lstStyle/>
          <a:p>
            <a:r>
              <a:rPr lang="en-US" sz="2400" dirty="0">
                <a:latin typeface="Garamond" panose="02020404030301010803" pitchFamily="18" charset="0"/>
              </a:rPr>
              <a:t>Training prepared for Summer University 2022</a:t>
            </a:r>
          </a:p>
          <a:p>
            <a:r>
              <a:rPr lang="en-US" sz="2400" dirty="0">
                <a:latin typeface="Garamond" panose="02020404030301010803" pitchFamily="18" charset="0"/>
              </a:rPr>
              <a:t>Paul Corral (pcorralrodas@worldbank.org)</a:t>
            </a:r>
          </a:p>
        </p:txBody>
      </p:sp>
    </p:spTree>
    <p:extLst>
      <p:ext uri="{BB962C8B-B14F-4D97-AF65-F5344CB8AC3E}">
        <p14:creationId xmlns:p14="http://schemas.microsoft.com/office/powerpoint/2010/main" val="2684530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600" b="1" dirty="0">
                <a:solidFill>
                  <a:schemeClr val="tx1">
                    <a:lumMod val="90000"/>
                    <a:lumOff val="10000"/>
                  </a:schemeClr>
                </a:solidFill>
                <a:latin typeface="Garamond" panose="02020404030301010803" pitchFamily="18" charset="0"/>
              </a:rPr>
              <a:t>The bias and MSE are worse among poorer municipalities which may have considerable consequences for targeting </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9" name="TextBox 8">
            <a:extLst>
              <a:ext uri="{FF2B5EF4-FFF2-40B4-BE49-F238E27FC236}">
                <a16:creationId xmlns:a16="http://schemas.microsoft.com/office/drawing/2014/main" id="{5A06DB7D-9C3E-453C-AEDB-370FD7851402}"/>
              </a:ext>
            </a:extLst>
          </p:cNvPr>
          <p:cNvSpPr txBox="1"/>
          <p:nvPr/>
        </p:nvSpPr>
        <p:spPr>
          <a:xfrm>
            <a:off x="553353" y="6104567"/>
            <a:ext cx="8699383" cy="646331"/>
          </a:xfrm>
          <a:prstGeom prst="rect">
            <a:avLst/>
          </a:prstGeom>
          <a:noFill/>
        </p:spPr>
        <p:txBody>
          <a:bodyPr wrap="square" rtlCol="0">
            <a:spAutoFit/>
          </a:bodyPr>
          <a:lstStyle/>
          <a:p>
            <a:r>
              <a:rPr lang="en-US" i="1" dirty="0"/>
              <a:t>Mexican intra-</a:t>
            </a:r>
            <a:r>
              <a:rPr lang="en-US" i="1" dirty="0" err="1"/>
              <a:t>censal</a:t>
            </a:r>
            <a:r>
              <a:rPr lang="en-US" i="1" dirty="0"/>
              <a:t> survey used as a census for design-based simulation based on 500 samples.</a:t>
            </a:r>
          </a:p>
        </p:txBody>
      </p:sp>
      <p:pic>
        <p:nvPicPr>
          <p:cNvPr id="7" name="Picture 6">
            <a:extLst>
              <a:ext uri="{FF2B5EF4-FFF2-40B4-BE49-F238E27FC236}">
                <a16:creationId xmlns:a16="http://schemas.microsoft.com/office/drawing/2014/main" id="{C7A9BEBC-9E1C-42D0-B7E1-0CDA8026E9E0}"/>
              </a:ext>
            </a:extLst>
          </p:cNvPr>
          <p:cNvPicPr>
            <a:picLocks noChangeAspect="1"/>
          </p:cNvPicPr>
          <p:nvPr/>
        </p:nvPicPr>
        <p:blipFill>
          <a:blip r:embed="rId3"/>
          <a:stretch>
            <a:fillRect/>
          </a:stretch>
        </p:blipFill>
        <p:spPr>
          <a:xfrm>
            <a:off x="1767574" y="1327287"/>
            <a:ext cx="8699383" cy="4893403"/>
          </a:xfrm>
          <a:prstGeom prst="rect">
            <a:avLst/>
          </a:prstGeom>
        </p:spPr>
      </p:pic>
    </p:spTree>
    <p:extLst>
      <p:ext uri="{BB962C8B-B14F-4D97-AF65-F5344CB8AC3E}">
        <p14:creationId xmlns:p14="http://schemas.microsoft.com/office/powerpoint/2010/main" val="212187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600" b="1" dirty="0">
                <a:solidFill>
                  <a:schemeClr val="tx1">
                    <a:lumMod val="90000"/>
                    <a:lumOff val="10000"/>
                  </a:schemeClr>
                </a:solidFill>
                <a:latin typeface="Garamond" panose="02020404030301010803" pitchFamily="18" charset="0"/>
              </a:rPr>
              <a:t>It all depends on the quality of the data!</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21</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11" name="Oval 10">
            <a:extLst>
              <a:ext uri="{FF2B5EF4-FFF2-40B4-BE49-F238E27FC236}">
                <a16:creationId xmlns:a16="http://schemas.microsoft.com/office/drawing/2014/main" id="{0A68DFB6-6CBB-4364-A059-D2C87049825F}"/>
              </a:ext>
            </a:extLst>
          </p:cNvPr>
          <p:cNvSpPr/>
          <p:nvPr/>
        </p:nvSpPr>
        <p:spPr bwMode="auto">
          <a:xfrm>
            <a:off x="903817" y="3922391"/>
            <a:ext cx="4733585" cy="1698233"/>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pic>
        <p:nvPicPr>
          <p:cNvPr id="2050" name="Picture 2">
            <a:extLst>
              <a:ext uri="{FF2B5EF4-FFF2-40B4-BE49-F238E27FC236}">
                <a16:creationId xmlns:a16="http://schemas.microsoft.com/office/drawing/2014/main" id="{8781542E-D5B9-416D-ABA4-B7E353393D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353" y="1490061"/>
            <a:ext cx="5933845" cy="4740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5CF6D42E-CA26-4688-A86E-63F31180A415}"/>
              </a:ext>
            </a:extLst>
          </p:cNvPr>
          <p:cNvSpPr txBox="1"/>
          <p:nvPr/>
        </p:nvSpPr>
        <p:spPr>
          <a:xfrm>
            <a:off x="6940731" y="1654629"/>
            <a:ext cx="4990012"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The model works best with census data aggregates</a:t>
            </a:r>
          </a:p>
          <a:p>
            <a:pPr marL="285750"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When combining census aggregates and GIS covariates the method leans towards census aggregates</a:t>
            </a:r>
          </a:p>
          <a:p>
            <a:pPr marL="285750"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The empirical MSE of the gradient boosting models is smaller when only using census aggregates </a:t>
            </a:r>
          </a:p>
          <a:p>
            <a:pPr marL="742950" lvl="1"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In this scenario it suggests that census aggregates are better than GIS at explaining the variation of area level poverty</a:t>
            </a:r>
          </a:p>
        </p:txBody>
      </p:sp>
      <p:sp>
        <p:nvSpPr>
          <p:cNvPr id="3" name="Oval 2">
            <a:extLst>
              <a:ext uri="{FF2B5EF4-FFF2-40B4-BE49-F238E27FC236}">
                <a16:creationId xmlns:a16="http://schemas.microsoft.com/office/drawing/2014/main" id="{8BEE1BD6-09DF-4501-ACC5-1C9F275249A5}"/>
              </a:ext>
            </a:extLst>
          </p:cNvPr>
          <p:cNvSpPr/>
          <p:nvPr/>
        </p:nvSpPr>
        <p:spPr bwMode="auto">
          <a:xfrm>
            <a:off x="553353" y="3860260"/>
            <a:ext cx="2283520" cy="242482"/>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9" name="TextBox 8">
            <a:extLst>
              <a:ext uri="{FF2B5EF4-FFF2-40B4-BE49-F238E27FC236}">
                <a16:creationId xmlns:a16="http://schemas.microsoft.com/office/drawing/2014/main" id="{5A06DB7D-9C3E-453C-AEDB-370FD7851402}"/>
              </a:ext>
            </a:extLst>
          </p:cNvPr>
          <p:cNvSpPr txBox="1"/>
          <p:nvPr/>
        </p:nvSpPr>
        <p:spPr>
          <a:xfrm>
            <a:off x="553353" y="6104567"/>
            <a:ext cx="8699383" cy="646331"/>
          </a:xfrm>
          <a:prstGeom prst="rect">
            <a:avLst/>
          </a:prstGeom>
          <a:noFill/>
        </p:spPr>
        <p:txBody>
          <a:bodyPr wrap="square" rtlCol="0">
            <a:spAutoFit/>
          </a:bodyPr>
          <a:lstStyle/>
          <a:p>
            <a:r>
              <a:rPr lang="en-US" i="1" dirty="0"/>
              <a:t>Covariates with </a:t>
            </a:r>
            <a:r>
              <a:rPr lang="en-US" i="1" dirty="0" err="1"/>
              <a:t>mun</a:t>
            </a:r>
            <a:r>
              <a:rPr lang="en-US" i="1" dirty="0"/>
              <a:t>_ prefix are derived from the census, geo_ are GIS covariates…</a:t>
            </a:r>
          </a:p>
        </p:txBody>
      </p:sp>
    </p:spTree>
    <p:extLst>
      <p:ext uri="{BB962C8B-B14F-4D97-AF65-F5344CB8AC3E}">
        <p14:creationId xmlns:p14="http://schemas.microsoft.com/office/powerpoint/2010/main" val="697804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600" b="1" dirty="0">
                <a:solidFill>
                  <a:schemeClr val="tx1">
                    <a:lumMod val="90000"/>
                    <a:lumOff val="10000"/>
                  </a:schemeClr>
                </a:solidFill>
                <a:latin typeface="Garamond" panose="02020404030301010803" pitchFamily="18" charset="0"/>
              </a:rPr>
              <a:t>Does it matter for allocation of transfers?</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22</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11" name="Oval 10">
            <a:extLst>
              <a:ext uri="{FF2B5EF4-FFF2-40B4-BE49-F238E27FC236}">
                <a16:creationId xmlns:a16="http://schemas.microsoft.com/office/drawing/2014/main" id="{0A68DFB6-6CBB-4364-A059-D2C87049825F}"/>
              </a:ext>
            </a:extLst>
          </p:cNvPr>
          <p:cNvSpPr/>
          <p:nvPr/>
        </p:nvSpPr>
        <p:spPr bwMode="auto">
          <a:xfrm>
            <a:off x="903817" y="3922391"/>
            <a:ext cx="4733585" cy="1698233"/>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6" name="TextBox 5">
            <a:extLst>
              <a:ext uri="{FF2B5EF4-FFF2-40B4-BE49-F238E27FC236}">
                <a16:creationId xmlns:a16="http://schemas.microsoft.com/office/drawing/2014/main" id="{5CF6D42E-CA26-4688-A86E-63F31180A415}"/>
              </a:ext>
            </a:extLst>
          </p:cNvPr>
          <p:cNvSpPr txBox="1"/>
          <p:nvPr/>
        </p:nvSpPr>
        <p:spPr>
          <a:xfrm>
            <a:off x="6940731" y="1654629"/>
            <a:ext cx="4990012"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Transfer budget is equal to the poverty gap of the population (census)</a:t>
            </a:r>
          </a:p>
          <a:p>
            <a:pPr marL="285750"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Original poverty is 25%</a:t>
            </a:r>
          </a:p>
          <a:p>
            <a:pPr marL="742950" lvl="1"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Using true poverty ranking we achieve poverty of 19.9% by giving all in the poorest areas the same transfer amount (budget/total number of poor)</a:t>
            </a:r>
          </a:p>
          <a:p>
            <a:pPr marL="285750"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Some methods do a better job than others, but in the end, something is better than nothing!</a:t>
            </a:r>
          </a:p>
          <a:p>
            <a:pPr marL="285750" indent="-285750">
              <a:buFont typeface="Arial" panose="020B0604020202020204" pitchFamily="34" charset="0"/>
              <a:buChar char="•"/>
            </a:pPr>
            <a:endParaRPr lang="en-US" sz="2400" dirty="0">
              <a:solidFill>
                <a:schemeClr val="tx1">
                  <a:lumMod val="90000"/>
                  <a:lumOff val="10000"/>
                </a:schemeClr>
              </a:solidFill>
              <a:latin typeface="Garamond" panose="02020404030301010803" pitchFamily="18" charset="0"/>
            </a:endParaRPr>
          </a:p>
        </p:txBody>
      </p:sp>
      <p:pic>
        <p:nvPicPr>
          <p:cNvPr id="9" name="Picture 8">
            <a:extLst>
              <a:ext uri="{FF2B5EF4-FFF2-40B4-BE49-F238E27FC236}">
                <a16:creationId xmlns:a16="http://schemas.microsoft.com/office/drawing/2014/main" id="{A5783090-5616-4F51-B98D-3C5FA753EB50}"/>
              </a:ext>
            </a:extLst>
          </p:cNvPr>
          <p:cNvPicPr>
            <a:picLocks noChangeAspect="1"/>
          </p:cNvPicPr>
          <p:nvPr/>
        </p:nvPicPr>
        <p:blipFill>
          <a:blip r:embed="rId3"/>
          <a:stretch>
            <a:fillRect/>
          </a:stretch>
        </p:blipFill>
        <p:spPr>
          <a:xfrm>
            <a:off x="261257" y="1430064"/>
            <a:ext cx="6678468" cy="5342775"/>
          </a:xfrm>
          <a:prstGeom prst="rect">
            <a:avLst/>
          </a:prstGeom>
        </p:spPr>
      </p:pic>
    </p:spTree>
    <p:extLst>
      <p:ext uri="{BB962C8B-B14F-4D97-AF65-F5344CB8AC3E}">
        <p14:creationId xmlns:p14="http://schemas.microsoft.com/office/powerpoint/2010/main" val="2770535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latin typeface="Garamond" panose="02020404030301010803" pitchFamily="18" charset="0"/>
              </a:rPr>
              <a:t>Main references for unit-level small area estimation</a:t>
            </a:r>
          </a:p>
        </p:txBody>
      </p:sp>
      <p:sp>
        <p:nvSpPr>
          <p:cNvPr id="3" name="Content Placeholder 2"/>
          <p:cNvSpPr>
            <a:spLocks noGrp="1"/>
          </p:cNvSpPr>
          <p:nvPr>
            <p:ph type="body" sz="quarter" idx="13"/>
          </p:nvPr>
        </p:nvSpPr>
        <p:spPr>
          <a:xfrm>
            <a:off x="475914" y="1312452"/>
            <a:ext cx="11350326" cy="5043901"/>
          </a:xfrm>
        </p:spPr>
        <p:txBody>
          <a:bodyPr>
            <a:noAutofit/>
          </a:bodyPr>
          <a:lstStyle/>
          <a:p>
            <a:pPr lvl="2">
              <a:spcBef>
                <a:spcPts val="1200"/>
              </a:spcBef>
            </a:pPr>
            <a:r>
              <a:rPr lang="en-US" dirty="0">
                <a:solidFill>
                  <a:schemeClr val="tx1"/>
                </a:solidFill>
                <a:latin typeface="Garamond" panose="02020404030301010803" pitchFamily="18" charset="0"/>
              </a:rPr>
              <a:t>Elbers, C., Lanjouw, J. O. [Jean O], &amp; Lanjouw, P. (2003). Micro–level estimation of poverty and inequality. </a:t>
            </a:r>
            <a:r>
              <a:rPr lang="en-US" dirty="0" err="1">
                <a:solidFill>
                  <a:schemeClr val="tx1"/>
                </a:solidFill>
                <a:latin typeface="Garamond" panose="02020404030301010803" pitchFamily="18" charset="0"/>
              </a:rPr>
              <a:t>Econometrica</a:t>
            </a:r>
            <a:r>
              <a:rPr lang="en-US" dirty="0">
                <a:solidFill>
                  <a:schemeClr val="tx1"/>
                </a:solidFill>
                <a:latin typeface="Garamond" panose="02020404030301010803" pitchFamily="18" charset="0"/>
              </a:rPr>
              <a:t>, 71 (1), 355–364.</a:t>
            </a:r>
          </a:p>
          <a:p>
            <a:pPr lvl="2">
              <a:spcBef>
                <a:spcPts val="1200"/>
              </a:spcBef>
            </a:pPr>
            <a:r>
              <a:rPr lang="en-US" dirty="0">
                <a:solidFill>
                  <a:schemeClr val="tx1"/>
                </a:solidFill>
                <a:latin typeface="Garamond" panose="02020404030301010803" pitchFamily="18" charset="0"/>
              </a:rPr>
              <a:t>Molina, I., &amp; Rao, J. (2010). Small area estimation of poverty indicators. Canadian Journal of Statistics, 38 (3), 369–385. </a:t>
            </a:r>
          </a:p>
          <a:p>
            <a:pPr lvl="2">
              <a:spcBef>
                <a:spcPts val="1200"/>
              </a:spcBef>
            </a:pPr>
            <a:r>
              <a:rPr lang="en-US" dirty="0" err="1">
                <a:solidFill>
                  <a:schemeClr val="tx1"/>
                </a:solidFill>
                <a:latin typeface="Garamond" panose="02020404030301010803" pitchFamily="18" charset="0"/>
              </a:rPr>
              <a:t>Marhuenda</a:t>
            </a:r>
            <a:r>
              <a:rPr lang="en-US" dirty="0">
                <a:solidFill>
                  <a:schemeClr val="tx1"/>
                </a:solidFill>
                <a:latin typeface="Garamond" panose="02020404030301010803" pitchFamily="18" charset="0"/>
              </a:rPr>
              <a:t>, Y., Molina, I., Morales, D., &amp; Rao, J. (2017). Poverty mapping in small areas under a twofold nested error regression model. Journal of the Royal Statistical Society: Series A (Statistics in Society), 180 (4), 1111–1136.</a:t>
            </a:r>
          </a:p>
          <a:p>
            <a:pPr marL="0" lvl="2" indent="0">
              <a:spcBef>
                <a:spcPts val="1200"/>
              </a:spcBef>
              <a:buNone/>
            </a:pPr>
            <a:r>
              <a:rPr lang="en-US" b="1" dirty="0">
                <a:solidFill>
                  <a:schemeClr val="tx1"/>
                </a:solidFill>
                <a:latin typeface="Garamond" panose="02020404030301010803" pitchFamily="18" charset="0"/>
              </a:rPr>
              <a:t>To learn about the updates</a:t>
            </a:r>
          </a:p>
          <a:p>
            <a:pPr lvl="2">
              <a:spcBef>
                <a:spcPts val="1200"/>
              </a:spcBef>
            </a:pPr>
            <a:r>
              <a:rPr lang="en-US" dirty="0">
                <a:solidFill>
                  <a:schemeClr val="tx1"/>
                </a:solidFill>
                <a:latin typeface="Garamond" panose="02020404030301010803" pitchFamily="18" charset="0"/>
              </a:rPr>
              <a:t>Corral, P., Molina, I., &amp; Nguyen, M. C. (2020). Pull your small area estimates up by the bootstraps. Journal of Statistical Computation and Simulation, 91(16), 3304-3357.</a:t>
            </a:r>
          </a:p>
          <a:p>
            <a:pPr lvl="2">
              <a:spcBef>
                <a:spcPts val="1200"/>
              </a:spcBef>
            </a:pPr>
            <a:r>
              <a:rPr lang="en-US" dirty="0">
                <a:solidFill>
                  <a:schemeClr val="tx1"/>
                </a:solidFill>
                <a:latin typeface="Garamond" panose="02020404030301010803" pitchFamily="18" charset="0"/>
              </a:rPr>
              <a:t>Corral, P., Himelein, K., McGee, K., &amp; Molina, I., (2021). A Map of the Poor or a Poor Map? Mathematics 9, no. 21: 2780. </a:t>
            </a:r>
            <a:r>
              <a:rPr lang="en-US" dirty="0">
                <a:solidFill>
                  <a:schemeClr val="tx1"/>
                </a:solidFill>
                <a:latin typeface="Garamond" panose="02020404030301010803" pitchFamily="18" charset="0"/>
                <a:hlinkClick r:id="rId3"/>
              </a:rPr>
              <a:t>https://doi.org/10.3390/math9212780</a:t>
            </a:r>
            <a:endParaRPr lang="en-US" dirty="0">
              <a:solidFill>
                <a:schemeClr val="tx1"/>
              </a:solidFill>
              <a:latin typeface="Garamond" panose="02020404030301010803" pitchFamily="18" charset="0"/>
            </a:endParaRPr>
          </a:p>
          <a:p>
            <a:pPr lvl="2">
              <a:spcBef>
                <a:spcPts val="1200"/>
              </a:spcBef>
            </a:pPr>
            <a:r>
              <a:rPr lang="en-US" dirty="0">
                <a:solidFill>
                  <a:schemeClr val="tx1"/>
                </a:solidFill>
                <a:latin typeface="Garamond" panose="02020404030301010803" pitchFamily="18" charset="0"/>
              </a:rPr>
              <a:t>Corral. P., Molina, I., Cojocaru, A., &amp; Segovia, S. (2022). Guidelines to Small Area Estimation for Poverty Mapping.</a:t>
            </a:r>
            <a:endParaRPr lang="en-US" dirty="0">
              <a:latin typeface="Garamond" panose="02020404030301010803" pitchFamily="18" charset="0"/>
            </a:endParaRPr>
          </a:p>
          <a:p>
            <a:pPr lvl="2"/>
            <a:endParaRPr lang="en-US" dirty="0">
              <a:latin typeface="Garamond" panose="02020404030301010803" pitchFamily="18" charset="0"/>
            </a:endParaRPr>
          </a:p>
          <a:p>
            <a:pPr lvl="2"/>
            <a:endParaRPr lang="en-US" dirty="0">
              <a:latin typeface="Garamond" panose="02020404030301010803" pitchFamily="18" charset="0"/>
            </a:endParaRPr>
          </a:p>
          <a:p>
            <a:pPr marL="0" lvl="2" indent="0">
              <a:buNone/>
            </a:pPr>
            <a:endParaRPr lang="en-US" dirty="0">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3098739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solidFill>
                  <a:schemeClr val="tx1">
                    <a:lumMod val="90000"/>
                    <a:lumOff val="10000"/>
                  </a:schemeClr>
                </a:solidFill>
                <a:latin typeface="Garamond" panose="02020404030301010803" pitchFamily="18" charset="0"/>
              </a:rPr>
              <a:t>Introduction</a:t>
            </a:r>
          </a:p>
        </p:txBody>
      </p:sp>
      <p:sp>
        <p:nvSpPr>
          <p:cNvPr id="3" name="Content Placeholder 2"/>
          <p:cNvSpPr>
            <a:spLocks noGrp="1"/>
          </p:cNvSpPr>
          <p:nvPr>
            <p:ph type="body" sz="quarter" idx="13"/>
          </p:nvPr>
        </p:nvSpPr>
        <p:spPr>
          <a:xfrm>
            <a:off x="475914" y="1400441"/>
            <a:ext cx="11350326" cy="5043901"/>
          </a:xfrm>
        </p:spPr>
        <p:txBody>
          <a:bodyPr>
            <a:noAutofit/>
          </a:bodyPr>
          <a:lstStyle/>
          <a:p>
            <a:pPr marL="1003300" lvl="3" indent="-457200">
              <a:buFont typeface="+mj-lt"/>
              <a:buAutoNum type="arabicPeriod"/>
            </a:pPr>
            <a:r>
              <a:rPr lang="en-US" sz="2400" dirty="0">
                <a:solidFill>
                  <a:schemeClr val="tx1"/>
                </a:solidFill>
                <a:latin typeface="Garamond" panose="02020404030301010803" pitchFamily="18" charset="0"/>
              </a:rPr>
              <a:t>Monetary poverty (FGT0) is a non-linear parameter</a:t>
            </a:r>
          </a:p>
          <a:p>
            <a:pPr marL="1003300" lvl="3" indent="-457200">
              <a:buFont typeface="+mj-lt"/>
              <a:buAutoNum type="arabicPeriod"/>
            </a:pPr>
            <a:r>
              <a:rPr lang="en-US" sz="2400" dirty="0">
                <a:solidFill>
                  <a:schemeClr val="tx1"/>
                </a:solidFill>
                <a:latin typeface="Garamond" panose="02020404030301010803" pitchFamily="18" charset="0"/>
              </a:rPr>
              <a:t>Initial work at the WB was done by </a:t>
            </a:r>
            <a:r>
              <a:rPr lang="en-US" sz="2400" dirty="0" err="1">
                <a:solidFill>
                  <a:schemeClr val="tx1"/>
                </a:solidFill>
                <a:latin typeface="Garamond" panose="02020404030301010803" pitchFamily="18" charset="0"/>
              </a:rPr>
              <a:t>Hentschel</a:t>
            </a:r>
            <a:r>
              <a:rPr lang="en-US" sz="2400" dirty="0">
                <a:solidFill>
                  <a:schemeClr val="tx1"/>
                </a:solidFill>
                <a:latin typeface="Garamond" panose="02020404030301010803" pitchFamily="18" charset="0"/>
              </a:rPr>
              <a:t>, Lanjouw, Lanjouw, and Poggi (1998) but ignored random location effects – we’ll se later why that matters</a:t>
            </a:r>
          </a:p>
          <a:p>
            <a:pPr lvl="4">
              <a:spcBef>
                <a:spcPts val="600"/>
              </a:spcBef>
            </a:pPr>
            <a:r>
              <a:rPr lang="en-US" sz="2400" dirty="0">
                <a:solidFill>
                  <a:schemeClr val="tx1"/>
                </a:solidFill>
                <a:latin typeface="Garamond" panose="02020404030301010803" pitchFamily="18" charset="0"/>
              </a:rPr>
              <a:t>The welfare distribution is simulated in the census data based on parameters estimated using household survey data which has detailed information on welfare</a:t>
            </a:r>
          </a:p>
          <a:p>
            <a:pPr lvl="4">
              <a:spcBef>
                <a:spcPts val="600"/>
              </a:spcBef>
            </a:pPr>
            <a:r>
              <a:rPr lang="en-US" sz="2400" dirty="0">
                <a:solidFill>
                  <a:schemeClr val="tx1"/>
                </a:solidFill>
                <a:latin typeface="Garamond" panose="02020404030301010803" pitchFamily="18" charset="0"/>
              </a:rPr>
              <a:t>This yields a welfare value for every single household in the census</a:t>
            </a:r>
          </a:p>
          <a:p>
            <a:pPr lvl="4">
              <a:spcBef>
                <a:spcPts val="600"/>
              </a:spcBef>
            </a:pPr>
            <a:r>
              <a:rPr lang="en-US" sz="2400" dirty="0">
                <a:solidFill>
                  <a:schemeClr val="tx1"/>
                </a:solidFill>
                <a:latin typeface="Garamond" panose="02020404030301010803" pitchFamily="18" charset="0"/>
              </a:rPr>
              <a:t>Simulating the full welfare distribution allows for estimates beyond just poverty and mean welfare for a given area. </a:t>
            </a:r>
          </a:p>
          <a:p>
            <a:pPr marL="1003300" lvl="3" indent="-457200">
              <a:buFont typeface="+mj-lt"/>
              <a:buAutoNum type="arabicPeriod"/>
            </a:pPr>
            <a:r>
              <a:rPr lang="en-US" sz="2400" dirty="0">
                <a:solidFill>
                  <a:schemeClr val="tx1"/>
                </a:solidFill>
                <a:latin typeface="Garamond" panose="02020404030301010803" pitchFamily="18" charset="0"/>
              </a:rPr>
              <a:t>Elbers, Lanjouw and Lanjouw (2003) improved on the method</a:t>
            </a:r>
          </a:p>
          <a:p>
            <a:pPr marL="1003300" lvl="3" indent="-457200">
              <a:buFont typeface="+mj-lt"/>
              <a:buAutoNum type="arabicPeriod"/>
            </a:pPr>
            <a:r>
              <a:rPr lang="en-US" sz="2400" dirty="0">
                <a:solidFill>
                  <a:schemeClr val="tx1"/>
                </a:solidFill>
                <a:latin typeface="Garamond" panose="02020404030301010803" pitchFamily="18" charset="0"/>
              </a:rPr>
              <a:t>It was the go-to method for poverty maps done by the World Bank or with the World Bank’s assistance until ~2015</a:t>
            </a:r>
          </a:p>
          <a:p>
            <a:pPr marL="1003300" lvl="3" indent="-457200">
              <a:buFont typeface="+mj-lt"/>
              <a:buAutoNum type="arabicPeriod"/>
            </a:pPr>
            <a:endParaRPr lang="en-US" sz="2400" dirty="0">
              <a:solidFill>
                <a:schemeClr val="tx1"/>
              </a:solidFill>
              <a:latin typeface="Garamond" panose="02020404030301010803" pitchFamily="18" charset="0"/>
            </a:endParaRPr>
          </a:p>
          <a:p>
            <a:pPr marL="0" lvl="2" indent="0">
              <a:buNone/>
            </a:pPr>
            <a:r>
              <a:rPr lang="en-US" sz="1600" dirty="0">
                <a:solidFill>
                  <a:schemeClr val="tx1"/>
                </a:solidFill>
                <a:latin typeface="Garamond" panose="02020404030301010803" pitchFamily="18" charset="0"/>
              </a:rPr>
              <a:t>The latest Stata </a:t>
            </a:r>
            <a:r>
              <a:rPr lang="en-US" sz="1600" dirty="0" err="1">
                <a:solidFill>
                  <a:schemeClr val="tx1"/>
                </a:solidFill>
                <a:latin typeface="Garamond" panose="02020404030301010803" pitchFamily="18" charset="0"/>
              </a:rPr>
              <a:t>sae</a:t>
            </a:r>
            <a:r>
              <a:rPr lang="en-US" sz="1600" dirty="0">
                <a:solidFill>
                  <a:schemeClr val="tx1"/>
                </a:solidFill>
                <a:latin typeface="Garamond" panose="02020404030301010803" pitchFamily="18" charset="0"/>
              </a:rPr>
              <a:t> package can be obtained from: </a:t>
            </a:r>
            <a:r>
              <a:rPr lang="en-US" sz="1600" dirty="0">
                <a:solidFill>
                  <a:schemeClr val="tx1"/>
                </a:solidFill>
                <a:latin typeface="Garamond" panose="02020404030301010803" pitchFamily="18" charset="0"/>
                <a:hlinkClick r:id="rId3"/>
              </a:rPr>
              <a:t>https://github.com/pcorralrodas/SAE-Stata-Package</a:t>
            </a:r>
            <a:endParaRPr lang="en-US" dirty="0">
              <a:solidFill>
                <a:schemeClr val="tx1"/>
              </a:solidFill>
              <a:latin typeface="Garamond" panose="02020404030301010803" pitchFamily="18" charset="0"/>
            </a:endParaRPr>
          </a:p>
          <a:p>
            <a:pPr lvl="4"/>
            <a:endParaRPr lang="en-US" sz="2400" dirty="0">
              <a:solidFill>
                <a:schemeClr val="tx1"/>
              </a:solidFill>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2988182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solidFill>
                  <a:schemeClr val="tx1">
                    <a:lumMod val="90000"/>
                    <a:lumOff val="10000"/>
                  </a:schemeClr>
                </a:solidFill>
                <a:latin typeface="Garamond" panose="02020404030301010803" pitchFamily="18" charset="0"/>
              </a:rPr>
              <a:t>Criticism and the publication from Molina and Rao’s EB method led the institution to update methods</a:t>
            </a:r>
          </a:p>
        </p:txBody>
      </p:sp>
      <p:sp>
        <p:nvSpPr>
          <p:cNvPr id="3" name="Content Placeholder 2"/>
          <p:cNvSpPr>
            <a:spLocks noGrp="1"/>
          </p:cNvSpPr>
          <p:nvPr>
            <p:ph type="body" sz="quarter" idx="13"/>
          </p:nvPr>
        </p:nvSpPr>
        <p:spPr>
          <a:xfrm>
            <a:off x="475914" y="1312452"/>
            <a:ext cx="11350326" cy="5043901"/>
          </a:xfrm>
        </p:spPr>
        <p:txBody>
          <a:bodyPr>
            <a:noAutofit/>
          </a:bodyPr>
          <a:lstStyle/>
          <a:p>
            <a:pPr lvl="3">
              <a:spcBef>
                <a:spcPts val="600"/>
              </a:spcBef>
            </a:pPr>
            <a:r>
              <a:rPr lang="en-US" sz="2400" dirty="0">
                <a:solidFill>
                  <a:schemeClr val="tx1"/>
                </a:solidFill>
                <a:latin typeface="Garamond" panose="02020404030301010803" pitchFamily="18" charset="0"/>
              </a:rPr>
              <a:t>In a review of World Bank research, the ELL method was scrutinized by Banerjee et al. (2008)</a:t>
            </a:r>
          </a:p>
          <a:p>
            <a:pPr lvl="4">
              <a:spcBef>
                <a:spcPts val="600"/>
              </a:spcBef>
            </a:pPr>
            <a:r>
              <a:rPr lang="en-US" sz="2300" dirty="0">
                <a:solidFill>
                  <a:schemeClr val="tx1"/>
                </a:solidFill>
                <a:latin typeface="Garamond" panose="02020404030301010803" pitchFamily="18" charset="0"/>
              </a:rPr>
              <a:t>The reviewers were concerned that the method may not accurately present the true precision of the method’s estimates – among other things</a:t>
            </a:r>
          </a:p>
          <a:p>
            <a:pPr lvl="3">
              <a:spcBef>
                <a:spcPts val="600"/>
              </a:spcBef>
            </a:pPr>
            <a:r>
              <a:rPr lang="en-US" sz="2400" dirty="0">
                <a:solidFill>
                  <a:schemeClr val="tx1"/>
                </a:solidFill>
                <a:latin typeface="Garamond" panose="02020404030301010803" pitchFamily="18" charset="0"/>
              </a:rPr>
              <a:t>Haslett (2010) recommended adjusting the fitting method described in ELL (2002) </a:t>
            </a:r>
          </a:p>
          <a:p>
            <a:pPr lvl="4">
              <a:spcBef>
                <a:spcPts val="600"/>
              </a:spcBef>
            </a:pPr>
            <a:r>
              <a:rPr lang="en-US" sz="2400" dirty="0">
                <a:solidFill>
                  <a:schemeClr val="tx1"/>
                </a:solidFill>
                <a:latin typeface="Garamond" panose="02020404030301010803" pitchFamily="18" charset="0"/>
              </a:rPr>
              <a:t>Indicated it leads to an asymmetric variance-covariance matrix</a:t>
            </a:r>
          </a:p>
          <a:p>
            <a:pPr lvl="3">
              <a:spcBef>
                <a:spcPts val="600"/>
              </a:spcBef>
            </a:pPr>
            <a:r>
              <a:rPr lang="en-US" sz="2400" dirty="0">
                <a:solidFill>
                  <a:schemeClr val="tx1"/>
                </a:solidFill>
                <a:latin typeface="Garamond" panose="02020404030301010803" pitchFamily="18" charset="0"/>
              </a:rPr>
              <a:t>Molina and Rao (2010) showed in simulation studies that ELL is noisy and underperforms under the model’s assumptions</a:t>
            </a:r>
          </a:p>
          <a:p>
            <a:pPr lvl="4">
              <a:spcBef>
                <a:spcPts val="600"/>
              </a:spcBef>
            </a:pPr>
            <a:r>
              <a:rPr lang="en-US" sz="2300" dirty="0">
                <a:solidFill>
                  <a:schemeClr val="tx1"/>
                </a:solidFill>
                <a:latin typeface="Garamond" panose="02020404030301010803" pitchFamily="18" charset="0"/>
              </a:rPr>
              <a:t>Showed that EB methods are considerably superior and yield substantially less noisy estimates</a:t>
            </a:r>
          </a:p>
          <a:p>
            <a:pPr lvl="3">
              <a:spcBef>
                <a:spcPts val="600"/>
              </a:spcBef>
            </a:pPr>
            <a:r>
              <a:rPr lang="en-US" sz="2400" dirty="0">
                <a:solidFill>
                  <a:schemeClr val="tx1"/>
                </a:solidFill>
                <a:latin typeface="Garamond" panose="02020404030301010803" pitchFamily="18" charset="0"/>
              </a:rPr>
              <a:t>A shift to Molina and Rao’s EB methods by the World Bank  and its toolkit is detailed in Corral, Molina and Nguyen (2020)</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1925792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5400" b="1" dirty="0">
                <a:solidFill>
                  <a:schemeClr val="tx1">
                    <a:lumMod val="90000"/>
                    <a:lumOff val="10000"/>
                  </a:schemeClr>
                </a:solidFill>
                <a:latin typeface="Garamond" panose="02020404030301010803" pitchFamily="18" charset="0"/>
              </a:rPr>
              <a:t>The Game Plan</a:t>
            </a:r>
          </a:p>
        </p:txBody>
      </p:sp>
      <p:sp>
        <p:nvSpPr>
          <p:cNvPr id="3" name="Content Placeholder 2"/>
          <p:cNvSpPr>
            <a:spLocks noGrp="1"/>
          </p:cNvSpPr>
          <p:nvPr>
            <p:ph type="body" sz="quarter" idx="13"/>
          </p:nvPr>
        </p:nvSpPr>
        <p:spPr>
          <a:xfrm>
            <a:off x="475914" y="1312452"/>
            <a:ext cx="11350326" cy="5043901"/>
          </a:xfrm>
        </p:spPr>
        <p:txBody>
          <a:bodyPr>
            <a:noAutofit/>
          </a:bodyPr>
          <a:lstStyle/>
          <a:p>
            <a:pPr lvl="3">
              <a:spcBef>
                <a:spcPts val="600"/>
              </a:spcBef>
            </a:pPr>
            <a:r>
              <a:rPr lang="en-US" sz="2400" dirty="0">
                <a:solidFill>
                  <a:schemeClr val="tx1"/>
                </a:solidFill>
                <a:latin typeface="Garamond" panose="02020404030301010803" pitchFamily="18" charset="0"/>
              </a:rPr>
              <a:t>You have a set of do-files in the shared repository</a:t>
            </a:r>
          </a:p>
          <a:p>
            <a:pPr lvl="4">
              <a:spcBef>
                <a:spcPts val="600"/>
              </a:spcBef>
            </a:pPr>
            <a:r>
              <a:rPr lang="en-US" dirty="0">
                <a:solidFill>
                  <a:schemeClr val="tx1"/>
                </a:solidFill>
                <a:latin typeface="Garamond" panose="02020404030301010803" pitchFamily="18" charset="0"/>
              </a:rPr>
              <a:t>Please make sure you’ve downloaded that repo: </a:t>
            </a:r>
            <a:r>
              <a:rPr lang="en-US" dirty="0">
                <a:solidFill>
                  <a:schemeClr val="tx1"/>
                </a:solidFill>
                <a:latin typeface="Garamond" panose="02020404030301010803" pitchFamily="18" charset="0"/>
                <a:hlinkClick r:id="rId3"/>
              </a:rPr>
              <a:t>https://github.com/pcorralrodas/wb_sae_training</a:t>
            </a:r>
            <a:r>
              <a:rPr lang="en-US" dirty="0">
                <a:solidFill>
                  <a:schemeClr val="tx1"/>
                </a:solidFill>
                <a:latin typeface="Garamond" panose="02020404030301010803" pitchFamily="18" charset="0"/>
              </a:rPr>
              <a:t> </a:t>
            </a:r>
          </a:p>
          <a:p>
            <a:pPr lvl="4">
              <a:spcBef>
                <a:spcPts val="600"/>
              </a:spcBef>
            </a:pPr>
            <a:r>
              <a:rPr lang="en-US" dirty="0">
                <a:solidFill>
                  <a:schemeClr val="tx1"/>
                </a:solidFill>
                <a:latin typeface="Garamond" panose="02020404030301010803" pitchFamily="18" charset="0"/>
              </a:rPr>
              <a:t>Also make sure you have the </a:t>
            </a:r>
            <a:r>
              <a:rPr lang="en-US" dirty="0" err="1">
                <a:solidFill>
                  <a:schemeClr val="tx1"/>
                </a:solidFill>
                <a:latin typeface="Garamond" panose="02020404030301010803" pitchFamily="18" charset="0"/>
              </a:rPr>
              <a:t>sae</a:t>
            </a:r>
            <a:r>
              <a:rPr lang="en-US" dirty="0">
                <a:solidFill>
                  <a:schemeClr val="tx1"/>
                </a:solidFill>
                <a:latin typeface="Garamond" panose="02020404030301010803" pitchFamily="18" charset="0"/>
              </a:rPr>
              <a:t> package: </a:t>
            </a:r>
            <a:r>
              <a:rPr lang="en-US" dirty="0">
                <a:solidFill>
                  <a:schemeClr val="tx1"/>
                </a:solidFill>
                <a:latin typeface="Garamond" panose="02020404030301010803" pitchFamily="18" charset="0"/>
                <a:hlinkClick r:id="rId4"/>
              </a:rPr>
              <a:t>https://github.com/pcorralrodas/SAE-Stata-Package</a:t>
            </a:r>
            <a:endParaRPr lang="en-US" dirty="0">
              <a:solidFill>
                <a:schemeClr val="tx1"/>
              </a:solidFill>
              <a:latin typeface="Garamond" panose="02020404030301010803" pitchFamily="18" charset="0"/>
            </a:endParaRPr>
          </a:p>
          <a:p>
            <a:pPr lvl="4">
              <a:spcBef>
                <a:spcPts val="600"/>
              </a:spcBef>
            </a:pPr>
            <a:r>
              <a:rPr lang="en-US" dirty="0">
                <a:solidFill>
                  <a:schemeClr val="tx1"/>
                </a:solidFill>
                <a:latin typeface="Garamond" panose="02020404030301010803" pitchFamily="18" charset="0"/>
              </a:rPr>
              <a:t>Also make sure you have </a:t>
            </a:r>
            <a:r>
              <a:rPr lang="en-US" dirty="0" err="1">
                <a:solidFill>
                  <a:schemeClr val="tx1"/>
                </a:solidFill>
                <a:latin typeface="Garamond" panose="02020404030301010803" pitchFamily="18" charset="0"/>
              </a:rPr>
              <a:t>groupfunction</a:t>
            </a:r>
            <a:r>
              <a:rPr lang="en-US" dirty="0">
                <a:solidFill>
                  <a:schemeClr val="tx1"/>
                </a:solidFill>
                <a:latin typeface="Garamond" panose="02020404030301010803" pitchFamily="18" charset="0"/>
              </a:rPr>
              <a:t> and </a:t>
            </a:r>
            <a:r>
              <a:rPr lang="en-US" dirty="0" err="1">
                <a:solidFill>
                  <a:schemeClr val="tx1"/>
                </a:solidFill>
                <a:latin typeface="Garamond" panose="02020404030301010803" pitchFamily="18" charset="0"/>
              </a:rPr>
              <a:t>sp_groupfunction</a:t>
            </a:r>
            <a:r>
              <a:rPr lang="en-US" dirty="0">
                <a:solidFill>
                  <a:schemeClr val="tx1"/>
                </a:solidFill>
                <a:latin typeface="Garamond" panose="02020404030301010803" pitchFamily="18" charset="0"/>
              </a:rPr>
              <a:t>: </a:t>
            </a:r>
            <a:r>
              <a:rPr lang="en-US" dirty="0">
                <a:solidFill>
                  <a:schemeClr val="tx1"/>
                </a:solidFill>
                <a:latin typeface="Garamond" panose="02020404030301010803" pitchFamily="18" charset="0"/>
                <a:hlinkClick r:id="rId5"/>
              </a:rPr>
              <a:t>https://github.com/pcorralrodas/groupfunction</a:t>
            </a:r>
            <a:r>
              <a:rPr lang="en-US" dirty="0">
                <a:solidFill>
                  <a:schemeClr val="tx1"/>
                </a:solidFill>
                <a:latin typeface="Garamond" panose="02020404030301010803" pitchFamily="18" charset="0"/>
              </a:rPr>
              <a:t> and </a:t>
            </a:r>
            <a:r>
              <a:rPr lang="en-US" dirty="0">
                <a:solidFill>
                  <a:schemeClr val="tx1"/>
                </a:solidFill>
                <a:latin typeface="Garamond" panose="02020404030301010803" pitchFamily="18" charset="0"/>
                <a:hlinkClick r:id="rId6"/>
              </a:rPr>
              <a:t>https://github.com/pcorralrodas/sp_groupfunction</a:t>
            </a:r>
            <a:r>
              <a:rPr lang="en-US" dirty="0">
                <a:solidFill>
                  <a:schemeClr val="tx1"/>
                </a:solidFill>
                <a:latin typeface="Garamond" panose="02020404030301010803" pitchFamily="18" charset="0"/>
              </a:rPr>
              <a:t> </a:t>
            </a:r>
          </a:p>
          <a:p>
            <a:pPr lvl="3">
              <a:spcBef>
                <a:spcPts val="600"/>
              </a:spcBef>
            </a:pPr>
            <a:r>
              <a:rPr lang="en-US" sz="2400" dirty="0">
                <a:solidFill>
                  <a:schemeClr val="tx1"/>
                </a:solidFill>
                <a:latin typeface="Garamond" panose="02020404030301010803" pitchFamily="18" charset="0"/>
              </a:rPr>
              <a:t>We will discuss a topic briefly and jump to the Stata do files to see for ourselves how things work and the assumptions underlying the methods</a:t>
            </a:r>
          </a:p>
          <a:p>
            <a:pPr lvl="3">
              <a:spcBef>
                <a:spcPts val="600"/>
              </a:spcBef>
            </a:pPr>
            <a:r>
              <a:rPr lang="en-US" sz="2400" dirty="0">
                <a:solidFill>
                  <a:schemeClr val="tx1"/>
                </a:solidFill>
                <a:latin typeface="Garamond" panose="02020404030301010803" pitchFamily="18" charset="0"/>
              </a:rPr>
              <a:t>This GitHub repo for the training will be a living repo. I will update it as deemed necessary. </a:t>
            </a:r>
          </a:p>
          <a:p>
            <a:pPr lvl="4">
              <a:spcBef>
                <a:spcPts val="600"/>
              </a:spcBef>
            </a:pPr>
            <a:r>
              <a:rPr lang="en-US" dirty="0">
                <a:solidFill>
                  <a:schemeClr val="tx1"/>
                </a:solidFill>
                <a:latin typeface="Garamond" panose="02020404030301010803" pitchFamily="18" charset="0"/>
              </a:rPr>
              <a:t>If you want to contribute, please let me know and you can create a branch and we add stuff. I will add you to the list of collaborators.</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821727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b="1" dirty="0">
                <a:latin typeface="Garamond" panose="02020404030301010803" pitchFamily="18" charset="0"/>
              </a:rPr>
              <a:t>What is Necessary in order to do a  Unit-level Poverty Map?</a:t>
            </a:r>
          </a:p>
        </p:txBody>
      </p:sp>
      <p:sp>
        <p:nvSpPr>
          <p:cNvPr id="3" name="Content Placeholder 2"/>
          <p:cNvSpPr>
            <a:spLocks noGrp="1"/>
          </p:cNvSpPr>
          <p:nvPr>
            <p:ph type="body" sz="quarter" idx="13"/>
          </p:nvPr>
        </p:nvSpPr>
        <p:spPr/>
        <p:txBody>
          <a:bodyPr>
            <a:noAutofit/>
          </a:bodyPr>
          <a:lstStyle/>
          <a:p>
            <a:pPr marL="457200" indent="-457200">
              <a:buFont typeface="+mj-lt"/>
              <a:buAutoNum type="arabicPeriod"/>
            </a:pPr>
            <a:endParaRPr lang="en-US" sz="2400" dirty="0">
              <a:solidFill>
                <a:schemeClr val="tx1"/>
              </a:solidFill>
              <a:latin typeface="Garamond" panose="02020404030301010803" pitchFamily="18" charset="0"/>
            </a:endParaRPr>
          </a:p>
          <a:p>
            <a:pPr marL="457200" indent="-457200">
              <a:buFont typeface="+mj-lt"/>
              <a:buAutoNum type="arabicPeriod"/>
            </a:pPr>
            <a:r>
              <a:rPr lang="en-US" sz="2400" dirty="0">
                <a:solidFill>
                  <a:schemeClr val="tx1"/>
                </a:solidFill>
                <a:latin typeface="Garamond" panose="02020404030301010803" pitchFamily="18" charset="0"/>
              </a:rPr>
              <a:t>Household survey and Census must have variables in common between them</a:t>
            </a:r>
          </a:p>
          <a:p>
            <a:pPr lvl="3">
              <a:buFont typeface="Arial" panose="020B0604020202020204" pitchFamily="34" charset="0"/>
              <a:buChar char="•"/>
            </a:pPr>
            <a:r>
              <a:rPr lang="en-US" sz="2200" dirty="0">
                <a:solidFill>
                  <a:schemeClr val="tx1"/>
                </a:solidFill>
                <a:latin typeface="Garamond" panose="02020404030301010803" pitchFamily="18" charset="0"/>
              </a:rPr>
              <a:t>Questions should be defined in a similar manner in both data sources</a:t>
            </a:r>
          </a:p>
          <a:p>
            <a:pPr lvl="3"/>
            <a:r>
              <a:rPr lang="en-US" sz="2200" dirty="0">
                <a:solidFill>
                  <a:schemeClr val="tx1"/>
                </a:solidFill>
                <a:latin typeface="Garamond" panose="02020404030301010803" pitchFamily="18" charset="0"/>
              </a:rPr>
              <a:t>Variables should have similar distributions</a:t>
            </a:r>
          </a:p>
          <a:p>
            <a:pPr marL="457200" indent="-457200">
              <a:buFont typeface="+mj-lt"/>
              <a:buAutoNum type="arabicPeriod"/>
            </a:pPr>
            <a:r>
              <a:rPr lang="en-US" sz="2400" dirty="0">
                <a:solidFill>
                  <a:schemeClr val="tx1"/>
                </a:solidFill>
                <a:latin typeface="Garamond" panose="02020404030301010803" pitchFamily="18" charset="0"/>
              </a:rPr>
              <a:t>Common variables should be sufficiently correlated with the welfare measure of interest (income or consumption)</a:t>
            </a:r>
          </a:p>
          <a:p>
            <a:pPr marL="457200" indent="-457200">
              <a:buFont typeface="+mj-lt"/>
              <a:buAutoNum type="arabicPeriod"/>
            </a:pPr>
            <a:r>
              <a:rPr lang="en-US" sz="2400" dirty="0">
                <a:solidFill>
                  <a:schemeClr val="tx1"/>
                </a:solidFill>
                <a:latin typeface="Garamond" panose="02020404030301010803" pitchFamily="18" charset="0"/>
              </a:rPr>
              <a:t>Additionally, we need a location variable in order to link the census and survey at that level</a:t>
            </a: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7</a:t>
            </a:fld>
            <a:endParaRPr lang="en-US" dirty="0">
              <a:solidFill>
                <a:srgbClr val="000000">
                  <a:lumMod val="65000"/>
                  <a:lumOff val="35000"/>
                </a:srgbClr>
              </a:solidFill>
            </a:endParaRPr>
          </a:p>
        </p:txBody>
      </p:sp>
    </p:spTree>
    <p:extLst>
      <p:ext uri="{BB962C8B-B14F-4D97-AF65-F5344CB8AC3E}">
        <p14:creationId xmlns:p14="http://schemas.microsoft.com/office/powerpoint/2010/main" val="3475901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latin typeface="Garamond" panose="02020404030301010803" pitchFamily="18" charset="0"/>
              </a:rPr>
              <a:t>The assumed model used for unit-level SAE</a:t>
            </a:r>
          </a:p>
        </p:txBody>
      </p:sp>
      <mc:AlternateContent xmlns:mc="http://schemas.openxmlformats.org/markup-compatibility/2006" xmlns:a14="http://schemas.microsoft.com/office/drawing/2010/main">
        <mc:Choice Requires="a14">
          <p:sp>
            <p:nvSpPr>
              <p:cNvPr id="3" name="Content Placeholder 2"/>
              <p:cNvSpPr>
                <a:spLocks noGrp="1"/>
              </p:cNvSpPr>
              <p:nvPr>
                <p:ph type="body" sz="quarter" idx="13"/>
              </p:nvPr>
            </p:nvSpPr>
            <p:spPr>
              <a:xfrm>
                <a:off x="475914" y="1400441"/>
                <a:ext cx="11350326" cy="5043901"/>
              </a:xfrm>
            </p:spPr>
            <p:txBody>
              <a:bodyPr>
                <a:noAutofit/>
              </a:bodyPr>
              <a:lstStyle/>
              <a:p>
                <a:pPr marL="546100" lvl="3" indent="0">
                  <a:spcBef>
                    <a:spcPts val="600"/>
                  </a:spcBef>
                  <a:buNone/>
                </a:pPr>
                <a:endParaRPr lang="en-US" sz="2400" dirty="0">
                  <a:solidFill>
                    <a:schemeClr val="tx1"/>
                  </a:solidFill>
                  <a:latin typeface="Garamond" panose="02020404030301010803" pitchFamily="18" charset="0"/>
                </a:endParaRPr>
              </a:p>
              <a:p>
                <a:pPr marL="546100" lvl="3" indent="0">
                  <a:spcBef>
                    <a:spcPts val="600"/>
                  </a:spcBef>
                  <a:buNone/>
                </a:pPr>
                <a:r>
                  <a:rPr lang="en-US" sz="2400" dirty="0">
                    <a:solidFill>
                      <a:schemeClr val="tx1"/>
                    </a:solidFill>
                    <a:latin typeface="Garamond" panose="02020404030301010803" pitchFamily="18" charset="0"/>
                  </a:rPr>
                  <a:t>	The nested error model used for unit level small area estimation comes from </a:t>
                </a:r>
                <a:r>
                  <a:rPr lang="en-US" sz="2400" dirty="0" err="1">
                    <a:solidFill>
                      <a:schemeClr val="tx1"/>
                    </a:solidFill>
                    <a:latin typeface="Garamond" panose="02020404030301010803" pitchFamily="18" charset="0"/>
                  </a:rPr>
                  <a:t>Battese</a:t>
                </a:r>
                <a:r>
                  <a:rPr lang="en-US" sz="2400" dirty="0">
                    <a:solidFill>
                      <a:schemeClr val="tx1"/>
                    </a:solidFill>
                    <a:latin typeface="Garamond" panose="02020404030301010803" pitchFamily="18" charset="0"/>
                  </a:rPr>
                  <a:t>, 	Harter and Fuller (1988):</a:t>
                </a:r>
              </a:p>
              <a:p>
                <a:pPr marL="546100" lvl="3" indent="0">
                  <a:spcBef>
                    <a:spcPts val="600"/>
                  </a:spcBef>
                  <a:buNone/>
                </a:pPr>
                <a:endParaRPr lang="en-US" sz="2400" dirty="0">
                  <a:solidFill>
                    <a:schemeClr val="tx1"/>
                  </a:solidFill>
                  <a:latin typeface="Garamond" panose="02020404030301010803" pitchFamily="18" charset="0"/>
                </a:endParaRPr>
              </a:p>
              <a:p>
                <a:pPr marL="546100" lvl="3" indent="0">
                  <a:spcBef>
                    <a:spcPts val="600"/>
                  </a:spcBef>
                  <a:buNone/>
                </a:pPr>
                <a:r>
                  <a:rPr lang="en-US" sz="2400" dirty="0">
                    <a:solidFill>
                      <a:schemeClr val="tx1"/>
                    </a:solidFill>
                    <a:latin typeface="Garamond" panose="02020404030301010803" pitchFamily="18" charset="0"/>
                  </a:rPr>
                  <a:t>		</a:t>
                </a:r>
                <a14:m>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𝑦</m:t>
                        </m:r>
                      </m:e>
                      <m:sub>
                        <m:r>
                          <a:rPr lang="en-US" sz="2400" b="0" i="1" smtClean="0">
                            <a:solidFill>
                              <a:schemeClr val="tx1"/>
                            </a:solidFill>
                            <a:latin typeface="Cambria Math" panose="02040503050406030204" pitchFamily="18" charset="0"/>
                          </a:rPr>
                          <m:t>𝑐h</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𝑐h</m:t>
                        </m:r>
                      </m:sub>
                    </m:sSub>
                    <m:r>
                      <a:rPr lang="en-US" sz="2400" b="0" i="1" smtClean="0">
                        <a:solidFill>
                          <a:schemeClr val="tx1"/>
                        </a:solidFill>
                        <a:latin typeface="Cambria Math" panose="02040503050406030204" pitchFamily="18" charset="0"/>
                      </a:rPr>
                      <m:t>𝛽</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𝜂</m:t>
                        </m:r>
                      </m:e>
                      <m:sub>
                        <m:r>
                          <a:rPr lang="en-US" sz="2400" b="0" i="1" smtClean="0">
                            <a:solidFill>
                              <a:schemeClr val="tx1"/>
                            </a:solidFill>
                            <a:latin typeface="Cambria Math" panose="02040503050406030204" pitchFamily="18" charset="0"/>
                          </a:rPr>
                          <m:t>𝑐</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𝑒</m:t>
                        </m:r>
                      </m:e>
                      <m:sub>
                        <m:r>
                          <a:rPr lang="en-US" sz="2400" b="0" i="1" smtClean="0">
                            <a:solidFill>
                              <a:schemeClr val="tx1"/>
                            </a:solidFill>
                            <a:latin typeface="Cambria Math" panose="02040503050406030204" pitchFamily="18" charset="0"/>
                          </a:rPr>
                          <m:t>𝑐h</m:t>
                        </m:r>
                      </m:sub>
                    </m:sSub>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h</m:t>
                    </m:r>
                    <m:r>
                      <a:rPr lang="en-US" sz="2400" b="0" i="1" smtClean="0">
                        <a:solidFill>
                          <a:schemeClr val="tx1"/>
                        </a:solidFill>
                        <a:latin typeface="Cambria Math" panose="02040503050406030204" pitchFamily="18" charset="0"/>
                      </a:rPr>
                      <m:t>=1,…,</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𝑁</m:t>
                        </m:r>
                      </m:e>
                      <m:sub>
                        <m:r>
                          <a:rPr lang="en-US" sz="2400" b="0" i="1" smtClean="0">
                            <a:solidFill>
                              <a:schemeClr val="tx1"/>
                            </a:solidFill>
                            <a:latin typeface="Cambria Math" panose="02040503050406030204" pitchFamily="18" charset="0"/>
                          </a:rPr>
                          <m:t>𝑐</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𝑐</m:t>
                    </m:r>
                    <m:r>
                      <a:rPr lang="en-US" sz="2400" b="0" i="1" smtClean="0">
                        <a:solidFill>
                          <a:schemeClr val="tx1"/>
                        </a:solidFill>
                        <a:latin typeface="Cambria Math" panose="02040503050406030204" pitchFamily="18" charset="0"/>
                      </a:rPr>
                      <m:t>=1,…,</m:t>
                    </m:r>
                    <m:r>
                      <a:rPr lang="en-US" sz="2400" b="0" i="1" smtClean="0">
                        <a:solidFill>
                          <a:schemeClr val="tx1"/>
                        </a:solidFill>
                        <a:latin typeface="Cambria Math" panose="02040503050406030204" pitchFamily="18" charset="0"/>
                      </a:rPr>
                      <m:t>𝐶</m:t>
                    </m:r>
                  </m:oMath>
                </a14:m>
                <a:endParaRPr lang="en-US" sz="2400" dirty="0">
                  <a:solidFill>
                    <a:schemeClr val="tx1"/>
                  </a:solidFill>
                  <a:latin typeface="Garamond" panose="02020404030301010803" pitchFamily="18" charset="0"/>
                </a:endParaRPr>
              </a:p>
              <a:p>
                <a:pPr marL="546100" lvl="3" indent="0">
                  <a:spcBef>
                    <a:spcPts val="600"/>
                  </a:spcBef>
                  <a:buNone/>
                </a:pPr>
                <a:endParaRPr lang="en-US" sz="2400" dirty="0">
                  <a:solidFill>
                    <a:schemeClr val="tx1"/>
                  </a:solidFill>
                  <a:latin typeface="Garamond" panose="02020404030301010803" pitchFamily="18" charset="0"/>
                </a:endParaRPr>
              </a:p>
              <a:p>
                <a:pPr marL="546100" lvl="3" indent="0">
                  <a:spcBef>
                    <a:spcPts val="600"/>
                  </a:spcBef>
                  <a:buNone/>
                </a:pPr>
                <a:r>
                  <a:rPr lang="en-US" sz="2400" dirty="0">
                    <a:solidFill>
                      <a:schemeClr val="tx1"/>
                    </a:solidFill>
                    <a:latin typeface="Garamond" panose="02020404030301010803" pitchFamily="18" charset="0"/>
                  </a:rPr>
                  <a:t>	where </a:t>
                </a:r>
                <a14:m>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𝜂</m:t>
                        </m:r>
                      </m:e>
                      <m:sub>
                        <m:r>
                          <a:rPr lang="en-US" sz="2400" b="0" i="1" smtClean="0">
                            <a:solidFill>
                              <a:schemeClr val="tx1"/>
                            </a:solidFill>
                            <a:latin typeface="Cambria Math" panose="02040503050406030204" pitchFamily="18" charset="0"/>
                          </a:rPr>
                          <m:t>𝑐</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𝑁</m:t>
                    </m:r>
                    <m:r>
                      <a:rPr lang="en-US" sz="2400" b="0" i="1" smtClean="0">
                        <a:solidFill>
                          <a:schemeClr val="tx1"/>
                        </a:solidFill>
                        <a:latin typeface="Cambria Math" panose="02040503050406030204" pitchFamily="18" charset="0"/>
                      </a:rPr>
                      <m:t>(0,</m:t>
                    </m:r>
                    <m:sSubSup>
                      <m:sSubSupPr>
                        <m:ctrlPr>
                          <a:rPr lang="en-US" sz="2400" b="0" i="1" smtClean="0">
                            <a:solidFill>
                              <a:schemeClr val="tx1"/>
                            </a:solidFill>
                            <a:latin typeface="Cambria Math" panose="02040503050406030204" pitchFamily="18" charset="0"/>
                          </a:rPr>
                        </m:ctrlPr>
                      </m:sSubSupPr>
                      <m:e>
                        <m:r>
                          <a:rPr lang="en-US" sz="2400" b="0" i="1" smtClean="0">
                            <a:solidFill>
                              <a:schemeClr val="tx1"/>
                            </a:solidFill>
                            <a:latin typeface="Cambria Math" panose="02040503050406030204" pitchFamily="18" charset="0"/>
                          </a:rPr>
                          <m:t>𝜎</m:t>
                        </m:r>
                      </m:e>
                      <m:sub>
                        <m:r>
                          <a:rPr lang="en-US" sz="2400" b="0" i="1" smtClean="0">
                            <a:solidFill>
                              <a:schemeClr val="tx1"/>
                            </a:solidFill>
                            <a:latin typeface="Cambria Math" panose="02040503050406030204" pitchFamily="18" charset="0"/>
                          </a:rPr>
                          <m:t>𝜂</m:t>
                        </m:r>
                      </m:sub>
                      <m:sup>
                        <m:r>
                          <a:rPr lang="en-US" sz="2400" b="0" i="1" smtClean="0">
                            <a:solidFill>
                              <a:schemeClr val="tx1"/>
                            </a:solidFill>
                            <a:latin typeface="Cambria Math" panose="02040503050406030204" pitchFamily="18" charset="0"/>
                          </a:rPr>
                          <m:t>2</m:t>
                        </m:r>
                      </m:sup>
                    </m:sSubSup>
                    <m:r>
                      <a:rPr lang="en-US" sz="2400" b="0" i="1" smtClean="0">
                        <a:solidFill>
                          <a:schemeClr val="tx1"/>
                        </a:solidFill>
                        <a:latin typeface="Cambria Math" panose="02040503050406030204" pitchFamily="18" charset="0"/>
                      </a:rPr>
                      <m:t>)</m:t>
                    </m:r>
                  </m:oMath>
                </a14:m>
                <a:r>
                  <a:rPr lang="en-US" sz="2400" dirty="0">
                    <a:solidFill>
                      <a:schemeClr val="tx1"/>
                    </a:solidFill>
                    <a:latin typeface="Garamond" panose="02020404030301010803" pitchFamily="18" charset="0"/>
                  </a:rPr>
                  <a:t> and </a:t>
                </a:r>
                <a14:m>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𝑒</m:t>
                        </m:r>
                      </m:e>
                      <m:sub>
                        <m:r>
                          <a:rPr lang="en-US" sz="2400" b="0" i="1" smtClean="0">
                            <a:solidFill>
                              <a:schemeClr val="tx1"/>
                            </a:solidFill>
                            <a:latin typeface="Cambria Math" panose="02040503050406030204" pitchFamily="18" charset="0"/>
                          </a:rPr>
                          <m:t>𝑐h</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𝑁</m:t>
                    </m:r>
                    <m:r>
                      <a:rPr lang="en-US" sz="2400" b="0" i="1" smtClean="0">
                        <a:solidFill>
                          <a:schemeClr val="tx1"/>
                        </a:solidFill>
                        <a:latin typeface="Cambria Math" panose="02040503050406030204" pitchFamily="18" charset="0"/>
                      </a:rPr>
                      <m:t>(0,</m:t>
                    </m:r>
                    <m:sSubSup>
                      <m:sSubSupPr>
                        <m:ctrlPr>
                          <a:rPr lang="en-US" sz="2400" b="0" i="1" smtClean="0">
                            <a:solidFill>
                              <a:schemeClr val="tx1"/>
                            </a:solidFill>
                            <a:latin typeface="Cambria Math" panose="02040503050406030204" pitchFamily="18" charset="0"/>
                          </a:rPr>
                        </m:ctrlPr>
                      </m:sSubSupPr>
                      <m:e>
                        <m:r>
                          <a:rPr lang="en-US" sz="2400" b="0" i="1" smtClean="0">
                            <a:solidFill>
                              <a:schemeClr val="tx1"/>
                            </a:solidFill>
                            <a:latin typeface="Cambria Math" panose="02040503050406030204" pitchFamily="18" charset="0"/>
                          </a:rPr>
                          <m:t>𝜎</m:t>
                        </m:r>
                      </m:e>
                      <m:sub>
                        <m:r>
                          <a:rPr lang="en-US" sz="2400" b="0" i="1" smtClean="0">
                            <a:solidFill>
                              <a:schemeClr val="tx1"/>
                            </a:solidFill>
                            <a:latin typeface="Cambria Math" panose="02040503050406030204" pitchFamily="18" charset="0"/>
                          </a:rPr>
                          <m:t>𝑒</m:t>
                        </m:r>
                      </m:sub>
                      <m:sup>
                        <m:r>
                          <a:rPr lang="en-US" sz="2400" b="0" i="1" smtClean="0">
                            <a:solidFill>
                              <a:schemeClr val="tx1"/>
                            </a:solidFill>
                            <a:latin typeface="Cambria Math" panose="02040503050406030204" pitchFamily="18" charset="0"/>
                          </a:rPr>
                          <m:t>2</m:t>
                        </m:r>
                      </m:sup>
                    </m:sSubSup>
                    <m:r>
                      <a:rPr lang="en-US" sz="2400" b="0" i="1" smtClean="0">
                        <a:solidFill>
                          <a:schemeClr val="tx1"/>
                        </a:solidFill>
                        <a:latin typeface="Cambria Math" panose="02040503050406030204" pitchFamily="18" charset="0"/>
                      </a:rPr>
                      <m:t>)</m:t>
                    </m:r>
                  </m:oMath>
                </a14:m>
                <a:endParaRPr lang="en-US" sz="2400" dirty="0">
                  <a:solidFill>
                    <a:schemeClr val="tx1"/>
                  </a:solidFill>
                  <a:latin typeface="Garamond" panose="02020404030301010803" pitchFamily="18" charset="0"/>
                </a:endParaRPr>
              </a:p>
              <a:p>
                <a:pPr lvl="3">
                  <a:spcBef>
                    <a:spcPts val="600"/>
                  </a:spcBef>
                </a:pPr>
                <a:r>
                  <a:rPr lang="en-US" sz="2400" i="1" dirty="0">
                    <a:solidFill>
                      <a:schemeClr val="tx1"/>
                    </a:solidFill>
                    <a:latin typeface="Garamond" panose="02020404030301010803" pitchFamily="18" charset="0"/>
                  </a:rPr>
                  <a:t>C </a:t>
                </a:r>
                <a:r>
                  <a:rPr lang="en-US" sz="2400" dirty="0">
                    <a:solidFill>
                      <a:schemeClr val="tx1"/>
                    </a:solidFill>
                    <a:latin typeface="Garamond" panose="02020404030301010803" pitchFamily="18" charset="0"/>
                  </a:rPr>
                  <a:t> is the number of locations, </a:t>
                </a:r>
                <a14:m>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𝑁</m:t>
                        </m:r>
                      </m:e>
                      <m:sub>
                        <m:r>
                          <a:rPr lang="en-US" sz="2400" b="0" i="1" smtClean="0">
                            <a:solidFill>
                              <a:schemeClr val="tx1"/>
                            </a:solidFill>
                            <a:latin typeface="Cambria Math" panose="02040503050406030204" pitchFamily="18" charset="0"/>
                          </a:rPr>
                          <m:t>𝑐</m:t>
                        </m:r>
                      </m:sub>
                    </m:sSub>
                  </m:oMath>
                </a14:m>
                <a:r>
                  <a:rPr lang="en-US" sz="2400" i="1" dirty="0">
                    <a:solidFill>
                      <a:schemeClr val="tx1"/>
                    </a:solidFill>
                    <a:latin typeface="Garamond" panose="02020404030301010803" pitchFamily="18" charset="0"/>
                  </a:rPr>
                  <a:t> </a:t>
                </a:r>
                <a:r>
                  <a:rPr lang="en-US" sz="2400" dirty="0">
                    <a:solidFill>
                      <a:schemeClr val="tx1"/>
                    </a:solidFill>
                    <a:latin typeface="Garamond" panose="02020404030301010803" pitchFamily="18" charset="0"/>
                  </a:rPr>
                  <a:t>is the number of observations in location </a:t>
                </a:r>
                <a14:m>
                  <m:oMath xmlns:m="http://schemas.openxmlformats.org/officeDocument/2006/math">
                    <m:r>
                      <a:rPr lang="en-US" sz="2400" b="0" i="1" smtClean="0">
                        <a:solidFill>
                          <a:schemeClr val="tx1"/>
                        </a:solidFill>
                        <a:latin typeface="Cambria Math" panose="02040503050406030204" pitchFamily="18" charset="0"/>
                      </a:rPr>
                      <m:t>𝑐</m:t>
                    </m:r>
                  </m:oMath>
                </a14:m>
                <a:endParaRPr lang="en-US" sz="2400" i="1" dirty="0">
                  <a:solidFill>
                    <a:schemeClr val="tx1"/>
                  </a:solidFill>
                  <a:latin typeface="Garamond" panose="02020404030301010803" pitchFamily="18" charset="0"/>
                </a:endParaRPr>
              </a:p>
              <a:p>
                <a:pPr lvl="3">
                  <a:spcBef>
                    <a:spcPts val="600"/>
                  </a:spcBef>
                </a:pPr>
                <a:r>
                  <a:rPr lang="en-US" sz="2400" dirty="0">
                    <a:solidFill>
                      <a:schemeClr val="tx1"/>
                    </a:solidFill>
                    <a:latin typeface="Garamond" panose="02020404030301010803" pitchFamily="18" charset="0"/>
                  </a:rPr>
                  <a:t>The model was originally used to produce county-level corn and soybean crop area estimates for Iowa,  U.S by </a:t>
                </a:r>
                <a:r>
                  <a:rPr lang="en-US" sz="2400" dirty="0" err="1">
                    <a:solidFill>
                      <a:schemeClr val="tx1"/>
                    </a:solidFill>
                    <a:latin typeface="Garamond" panose="02020404030301010803" pitchFamily="18" charset="0"/>
                  </a:rPr>
                  <a:t>Battese</a:t>
                </a:r>
                <a:r>
                  <a:rPr lang="en-US" sz="2400" dirty="0">
                    <a:solidFill>
                      <a:schemeClr val="tx1"/>
                    </a:solidFill>
                    <a:latin typeface="Garamond" panose="02020404030301010803" pitchFamily="18" charset="0"/>
                  </a:rPr>
                  <a:t>, Harter and Fuller (1988)</a:t>
                </a:r>
              </a:p>
              <a:p>
                <a:pPr lvl="3">
                  <a:spcBef>
                    <a:spcPts val="600"/>
                  </a:spcBef>
                </a:pPr>
                <a:r>
                  <a:rPr lang="en-US" sz="2400" dirty="0">
                    <a:solidFill>
                      <a:schemeClr val="tx1"/>
                    </a:solidFill>
                    <a:latin typeface="Garamond" panose="02020404030301010803" pitchFamily="18" charset="0"/>
                  </a:rPr>
                  <a:t>The model assumes </a:t>
                </a:r>
                <a:r>
                  <a:rPr lang="en-US" sz="2400" b="1" dirty="0">
                    <a:solidFill>
                      <a:schemeClr val="tx1"/>
                    </a:solidFill>
                    <a:latin typeface="Garamond" panose="02020404030301010803" pitchFamily="18" charset="0"/>
                  </a:rPr>
                  <a:t>normally distributed error terms</a:t>
                </a:r>
              </a:p>
            </p:txBody>
          </p:sp>
        </mc:Choice>
        <mc:Fallback xmlns="">
          <p:sp>
            <p:nvSpPr>
              <p:cNvPr id="3" name="Content Placeholder 2"/>
              <p:cNvSpPr>
                <a:spLocks noGrp="1" noRot="1" noChangeAspect="1" noMove="1" noResize="1" noEditPoints="1" noAdjustHandles="1" noChangeArrowheads="1" noChangeShapeType="1" noTextEdit="1"/>
              </p:cNvSpPr>
              <p:nvPr>
                <p:ph type="body" sz="quarter" idx="13"/>
              </p:nvPr>
            </p:nvSpPr>
            <p:spPr>
              <a:xfrm>
                <a:off x="475914" y="1400441"/>
                <a:ext cx="11350326" cy="5043901"/>
              </a:xfrm>
              <a:blipFill>
                <a:blip r:embed="rId3"/>
                <a:stretch>
                  <a:fillRect b="-4111"/>
                </a:stretch>
              </a:blipFill>
            </p:spPr>
            <p:txBody>
              <a:bodyPr/>
              <a:lstStyle/>
              <a:p>
                <a:r>
                  <a:rPr lang="en-US">
                    <a:noFill/>
                  </a:rPr>
                  <a:t> </a:t>
                </a:r>
              </a:p>
            </p:txBody>
          </p:sp>
        </mc:Fallback>
      </mc:AlternateContent>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1755145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hart, histogram&#10;&#10;Description automatically generated">
            <a:extLst>
              <a:ext uri="{FF2B5EF4-FFF2-40B4-BE49-F238E27FC236}">
                <a16:creationId xmlns:a16="http://schemas.microsoft.com/office/drawing/2014/main" id="{F6EBF33B-A96D-49C8-8AF4-3918F36BB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7062" y="1514092"/>
            <a:ext cx="3287121" cy="2391335"/>
          </a:xfrm>
          <a:prstGeom prst="rect">
            <a:avLst/>
          </a:prstGeom>
        </p:spPr>
      </p:pic>
      <p:pic>
        <p:nvPicPr>
          <p:cNvPr id="8" name="Picture 7" descr="Chart, histogram&#10;&#10;Description automatically generated">
            <a:extLst>
              <a:ext uri="{FF2B5EF4-FFF2-40B4-BE49-F238E27FC236}">
                <a16:creationId xmlns:a16="http://schemas.microsoft.com/office/drawing/2014/main" id="{772200B8-5298-4254-866E-78C77C2854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2050" y="1487521"/>
            <a:ext cx="3287120" cy="2390633"/>
          </a:xfrm>
          <a:prstGeom prst="rect">
            <a:avLst/>
          </a:prstGeom>
        </p:spPr>
      </p:pic>
      <p:sp>
        <p:nvSpPr>
          <p:cNvPr id="2" name="Title 1"/>
          <p:cNvSpPr>
            <a:spLocks noGrp="1"/>
          </p:cNvSpPr>
          <p:nvPr>
            <p:ph type="title"/>
          </p:nvPr>
        </p:nvSpPr>
        <p:spPr/>
        <p:txBody>
          <a:bodyPr/>
          <a:lstStyle/>
          <a:p>
            <a:pPr marL="0" indent="0"/>
            <a:r>
              <a:rPr lang="en-US" sz="2800" b="1" dirty="0">
                <a:solidFill>
                  <a:schemeClr val="tx1">
                    <a:lumMod val="90000"/>
                    <a:lumOff val="10000"/>
                  </a:schemeClr>
                </a:solidFill>
                <a:latin typeface="Garamond" panose="02020404030301010803" pitchFamily="18" charset="0"/>
              </a:rPr>
              <a:t>Transformation is necessary to achieve an approximately normal distribution</a:t>
            </a:r>
          </a:p>
        </p:txBody>
      </p:sp>
      <p:sp>
        <p:nvSpPr>
          <p:cNvPr id="3" name="Content Placeholder 2"/>
          <p:cNvSpPr>
            <a:spLocks noGrp="1"/>
          </p:cNvSpPr>
          <p:nvPr>
            <p:ph type="body" sz="quarter" idx="13"/>
          </p:nvPr>
        </p:nvSpPr>
        <p:spPr>
          <a:xfrm>
            <a:off x="475914" y="1400441"/>
            <a:ext cx="11350326" cy="5043901"/>
          </a:xfrm>
        </p:spPr>
        <p:txBody>
          <a:bodyPr>
            <a:noAutofit/>
          </a:bodyPr>
          <a:lstStyle/>
          <a:p>
            <a:pPr marL="546100" lvl="3" indent="0">
              <a:spcBef>
                <a:spcPts val="600"/>
              </a:spcBef>
              <a:buNone/>
            </a:pPr>
            <a:endParaRPr lang="en-US" sz="2400" dirty="0">
              <a:solidFill>
                <a:schemeClr val="tx1"/>
              </a:solidFill>
              <a:latin typeface="Garamond" panose="02020404030301010803" pitchFamily="18" charset="0"/>
            </a:endParaRPr>
          </a:p>
          <a:p>
            <a:pPr lvl="4"/>
            <a:endParaRPr lang="en-US" sz="2400" dirty="0">
              <a:solidFill>
                <a:schemeClr val="tx1"/>
              </a:solidFill>
              <a:latin typeface="Garamond" panose="02020404030301010803" pitchFamily="18" charset="0"/>
            </a:endParaRPr>
          </a:p>
          <a:p>
            <a:pPr lvl="3"/>
            <a:endParaRPr lang="en-US" sz="2400" dirty="0">
              <a:solidFill>
                <a:schemeClr val="tx1"/>
              </a:solidFill>
              <a:latin typeface="Garamond" panose="02020404030301010803" pitchFamily="18" charset="0"/>
            </a:endParaRPr>
          </a:p>
          <a:p>
            <a:pPr lvl="3"/>
            <a:endParaRPr lang="en-US" sz="2400" dirty="0">
              <a:solidFill>
                <a:schemeClr val="tx1"/>
              </a:solidFill>
              <a:latin typeface="Garamond" panose="02020404030301010803" pitchFamily="18" charset="0"/>
            </a:endParaRPr>
          </a:p>
          <a:p>
            <a:pPr lvl="3"/>
            <a:endParaRPr lang="en-US" sz="2400" dirty="0">
              <a:solidFill>
                <a:schemeClr val="tx1"/>
              </a:solidFill>
              <a:latin typeface="Garamond" panose="02020404030301010803" pitchFamily="18" charset="0"/>
            </a:endParaRPr>
          </a:p>
          <a:p>
            <a:pPr marL="546100" lvl="3" indent="0">
              <a:buNone/>
            </a:pPr>
            <a:endParaRPr lang="en-US" sz="2400" dirty="0">
              <a:solidFill>
                <a:schemeClr val="tx1"/>
              </a:solidFill>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pic>
        <p:nvPicPr>
          <p:cNvPr id="6" name="Picture 5" descr="Chart, histogram&#10;&#10;Description automatically generated">
            <a:extLst>
              <a:ext uri="{FF2B5EF4-FFF2-40B4-BE49-F238E27FC236}">
                <a16:creationId xmlns:a16="http://schemas.microsoft.com/office/drawing/2014/main" id="{02ADF5A7-278F-4616-965C-202859A2EC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3573" y="1514092"/>
            <a:ext cx="3250585" cy="2364062"/>
          </a:xfrm>
          <a:prstGeom prst="rect">
            <a:avLst/>
          </a:prstGeom>
        </p:spPr>
      </p:pic>
      <p:sp>
        <p:nvSpPr>
          <p:cNvPr id="11" name="TextBox 10">
            <a:extLst>
              <a:ext uri="{FF2B5EF4-FFF2-40B4-BE49-F238E27FC236}">
                <a16:creationId xmlns:a16="http://schemas.microsoft.com/office/drawing/2014/main" id="{FB9A20A0-D381-44FE-916E-E48A9A242A87}"/>
              </a:ext>
            </a:extLst>
          </p:cNvPr>
          <p:cNvSpPr txBox="1"/>
          <p:nvPr/>
        </p:nvSpPr>
        <p:spPr>
          <a:xfrm>
            <a:off x="1557893" y="1229660"/>
            <a:ext cx="1003300" cy="369332"/>
          </a:xfrm>
          <a:prstGeom prst="rect">
            <a:avLst/>
          </a:prstGeom>
          <a:noFill/>
        </p:spPr>
        <p:txBody>
          <a:bodyPr wrap="square" rtlCol="0">
            <a:spAutoFit/>
          </a:bodyPr>
          <a:lstStyle/>
          <a:p>
            <a:r>
              <a:rPr lang="en-US" dirty="0"/>
              <a:t>Nat. log</a:t>
            </a:r>
          </a:p>
        </p:txBody>
      </p:sp>
      <p:sp>
        <p:nvSpPr>
          <p:cNvPr id="12" name="TextBox 11">
            <a:extLst>
              <a:ext uri="{FF2B5EF4-FFF2-40B4-BE49-F238E27FC236}">
                <a16:creationId xmlns:a16="http://schemas.microsoft.com/office/drawing/2014/main" id="{5A1E4875-5BA6-4614-B66D-0FB067C0711A}"/>
              </a:ext>
            </a:extLst>
          </p:cNvPr>
          <p:cNvSpPr txBox="1"/>
          <p:nvPr/>
        </p:nvSpPr>
        <p:spPr>
          <a:xfrm>
            <a:off x="5226658" y="1227160"/>
            <a:ext cx="2270126" cy="369332"/>
          </a:xfrm>
          <a:prstGeom prst="rect">
            <a:avLst/>
          </a:prstGeom>
          <a:noFill/>
        </p:spPr>
        <p:txBody>
          <a:bodyPr wrap="square" rtlCol="0">
            <a:spAutoFit/>
          </a:bodyPr>
          <a:lstStyle/>
          <a:p>
            <a:r>
              <a:rPr lang="en-US" dirty="0"/>
              <a:t>Box-Cox of Nat. log</a:t>
            </a:r>
          </a:p>
        </p:txBody>
      </p:sp>
      <p:sp>
        <p:nvSpPr>
          <p:cNvPr id="13" name="TextBox 12">
            <a:extLst>
              <a:ext uri="{FF2B5EF4-FFF2-40B4-BE49-F238E27FC236}">
                <a16:creationId xmlns:a16="http://schemas.microsoft.com/office/drawing/2014/main" id="{C320EEC2-7C0B-4951-A4F0-2F8880CCA561}"/>
              </a:ext>
            </a:extLst>
          </p:cNvPr>
          <p:cNvSpPr txBox="1"/>
          <p:nvPr/>
        </p:nvSpPr>
        <p:spPr>
          <a:xfrm>
            <a:off x="9699251" y="1215774"/>
            <a:ext cx="1242039" cy="369332"/>
          </a:xfrm>
          <a:prstGeom prst="rect">
            <a:avLst/>
          </a:prstGeom>
          <a:noFill/>
        </p:spPr>
        <p:txBody>
          <a:bodyPr wrap="square" rtlCol="0">
            <a:spAutoFit/>
          </a:bodyPr>
          <a:lstStyle/>
          <a:p>
            <a:r>
              <a:rPr lang="en-US" dirty="0"/>
              <a:t>Log shift</a:t>
            </a:r>
          </a:p>
        </p:txBody>
      </p:sp>
      <p:pic>
        <p:nvPicPr>
          <p:cNvPr id="14" name="Picture 13" descr="Chart, box and whisker chart&#10;&#10;Description automatically generated">
            <a:extLst>
              <a:ext uri="{FF2B5EF4-FFF2-40B4-BE49-F238E27FC236}">
                <a16:creationId xmlns:a16="http://schemas.microsoft.com/office/drawing/2014/main" id="{9845D7B9-FE19-4C50-BD61-F58CA85D0B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57892" y="4046989"/>
            <a:ext cx="3869785" cy="2815488"/>
          </a:xfrm>
          <a:prstGeom prst="rect">
            <a:avLst/>
          </a:prstGeom>
        </p:spPr>
      </p:pic>
      <p:pic>
        <p:nvPicPr>
          <p:cNvPr id="15" name="Picture 14" descr="Chart, box and whisker chart&#10;&#10;Description automatically generated">
            <a:extLst>
              <a:ext uri="{FF2B5EF4-FFF2-40B4-BE49-F238E27FC236}">
                <a16:creationId xmlns:a16="http://schemas.microsoft.com/office/drawing/2014/main" id="{30CFAA4E-A124-442C-B397-6FE2BC600D9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02937" y="3965234"/>
            <a:ext cx="3938353" cy="2865374"/>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0914777-FDDE-49C6-8F79-CE3D105C1F0A}"/>
                  </a:ext>
                </a:extLst>
              </p:cNvPr>
              <p:cNvSpPr txBox="1"/>
              <p:nvPr/>
            </p:nvSpPr>
            <p:spPr>
              <a:xfrm>
                <a:off x="303573" y="5037534"/>
                <a:ext cx="1384300" cy="369332"/>
              </a:xfrm>
              <a:prstGeom prst="rect">
                <a:avLst/>
              </a:prstGeom>
              <a:noFill/>
            </p:spPr>
            <p:txBody>
              <a:bodyPr wrap="square" rtlCol="0">
                <a:spAutoFit/>
              </a:bodyPr>
              <a:lstStyle/>
              <a:p>
                <a:r>
                  <a:rPr lang="en-US" dirty="0"/>
                  <a:t>Bias (</a:t>
                </a:r>
                <a14:m>
                  <m:oMath xmlns:m="http://schemas.openxmlformats.org/officeDocument/2006/math">
                    <m:r>
                      <a:rPr lang="en-US" b="0" i="1" smtClean="0">
                        <a:latin typeface="Cambria Math" panose="02040503050406030204" pitchFamily="18" charset="0"/>
                      </a:rPr>
                      <m:t>𝐶𝐸</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𝑎</m:t>
                        </m:r>
                      </m:sub>
                    </m:sSub>
                  </m:oMath>
                </a14:m>
                <a:r>
                  <a:rPr lang="en-US" dirty="0"/>
                  <a:t>)</a:t>
                </a:r>
              </a:p>
            </p:txBody>
          </p:sp>
        </mc:Choice>
        <mc:Fallback xmlns="">
          <p:sp>
            <p:nvSpPr>
              <p:cNvPr id="16" name="TextBox 15">
                <a:extLst>
                  <a:ext uri="{FF2B5EF4-FFF2-40B4-BE49-F238E27FC236}">
                    <a16:creationId xmlns:a16="http://schemas.microsoft.com/office/drawing/2014/main" id="{40914777-FDDE-49C6-8F79-CE3D105C1F0A}"/>
                  </a:ext>
                </a:extLst>
              </p:cNvPr>
              <p:cNvSpPr txBox="1">
                <a:spLocks noRot="1" noChangeAspect="1" noMove="1" noResize="1" noEditPoints="1" noAdjustHandles="1" noChangeArrowheads="1" noChangeShapeType="1" noTextEdit="1"/>
              </p:cNvSpPr>
              <p:nvPr/>
            </p:nvSpPr>
            <p:spPr>
              <a:xfrm>
                <a:off x="303573" y="5037534"/>
                <a:ext cx="1384300" cy="369332"/>
              </a:xfrm>
              <a:prstGeom prst="rect">
                <a:avLst/>
              </a:prstGeom>
              <a:blipFill>
                <a:blip r:embed="rId8"/>
                <a:stretch>
                  <a:fillRect l="-3965" t="-8197" r="-352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E24CD16-84E7-4AF5-8838-10390F3320A7}"/>
                  </a:ext>
                </a:extLst>
              </p:cNvPr>
              <p:cNvSpPr txBox="1"/>
              <p:nvPr/>
            </p:nvSpPr>
            <p:spPr>
              <a:xfrm>
                <a:off x="5649505" y="5038476"/>
                <a:ext cx="1511300" cy="369332"/>
              </a:xfrm>
              <a:prstGeom prst="rect">
                <a:avLst/>
              </a:prstGeom>
              <a:noFill/>
            </p:spPr>
            <p:txBody>
              <a:bodyPr wrap="square" rtlCol="0">
                <a:spAutoFit/>
              </a:bodyPr>
              <a:lstStyle/>
              <a:p>
                <a:r>
                  <a:rPr lang="en-US" dirty="0"/>
                  <a:t>MSE (</a:t>
                </a:r>
                <a14:m>
                  <m:oMath xmlns:m="http://schemas.openxmlformats.org/officeDocument/2006/math">
                    <m:r>
                      <a:rPr lang="en-US" b="0" i="1" smtClean="0">
                        <a:latin typeface="Cambria Math" panose="02040503050406030204" pitchFamily="18" charset="0"/>
                      </a:rPr>
                      <m:t>𝐶𝐸</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𝑎</m:t>
                        </m:r>
                      </m:sub>
                    </m:sSub>
                  </m:oMath>
                </a14:m>
                <a:r>
                  <a:rPr lang="en-US" dirty="0"/>
                  <a:t>)</a:t>
                </a:r>
              </a:p>
            </p:txBody>
          </p:sp>
        </mc:Choice>
        <mc:Fallback xmlns="">
          <p:sp>
            <p:nvSpPr>
              <p:cNvPr id="17" name="TextBox 16">
                <a:extLst>
                  <a:ext uri="{FF2B5EF4-FFF2-40B4-BE49-F238E27FC236}">
                    <a16:creationId xmlns:a16="http://schemas.microsoft.com/office/drawing/2014/main" id="{9E24CD16-84E7-4AF5-8838-10390F3320A7}"/>
                  </a:ext>
                </a:extLst>
              </p:cNvPr>
              <p:cNvSpPr txBox="1">
                <a:spLocks noRot="1" noChangeAspect="1" noMove="1" noResize="1" noEditPoints="1" noAdjustHandles="1" noChangeArrowheads="1" noChangeShapeType="1" noTextEdit="1"/>
              </p:cNvSpPr>
              <p:nvPr/>
            </p:nvSpPr>
            <p:spPr>
              <a:xfrm>
                <a:off x="5649505" y="5038476"/>
                <a:ext cx="1511300" cy="369332"/>
              </a:xfrm>
              <a:prstGeom prst="rect">
                <a:avLst/>
              </a:prstGeom>
              <a:blipFill>
                <a:blip r:embed="rId9"/>
                <a:stretch>
                  <a:fillRect l="-3629"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16089552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ull Page Interior">
  <a:themeElements>
    <a:clrScheme name="World Bank">
      <a:dk1>
        <a:srgbClr val="002345"/>
      </a:dk1>
      <a:lt1>
        <a:sysClr val="window" lastClr="FFFFFF"/>
      </a:lt1>
      <a:dk2>
        <a:srgbClr val="000000"/>
      </a:dk2>
      <a:lt2>
        <a:srgbClr val="00ADE4"/>
      </a:lt2>
      <a:accent1>
        <a:srgbClr val="000000"/>
      </a:accent1>
      <a:accent2>
        <a:srgbClr val="7F7F7F"/>
      </a:accent2>
      <a:accent3>
        <a:srgbClr val="00ADE4"/>
      </a:accent3>
      <a:accent4>
        <a:srgbClr val="021F43"/>
      </a:accent4>
      <a:accent5>
        <a:srgbClr val="006450"/>
      </a:accent5>
      <a:accent6>
        <a:srgbClr val="F78D28"/>
      </a:accent6>
      <a:hlink>
        <a:srgbClr val="00AB51"/>
      </a:hlink>
      <a:folHlink>
        <a:srgbClr val="614776"/>
      </a:folHlink>
    </a:clrScheme>
    <a:fontScheme name="World Bank Arial">
      <a:majorFont>
        <a:latin typeface="Arial Bold"/>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5888" marR="0" indent="-115888" algn="l" defTabSz="914400" rtl="0" eaLnBrk="1" fontAlgn="base" latinLnBrk="0" hangingPunct="1">
          <a:lnSpc>
            <a:spcPct val="100000"/>
          </a:lnSpc>
          <a:spcBef>
            <a:spcPct val="50000"/>
          </a:spcBef>
          <a:spcAft>
            <a:spcPct val="0"/>
          </a:spcAft>
          <a:buClrTx/>
          <a:buSzTx/>
          <a:buFontTx/>
          <a:buChar char="•"/>
          <a:tabLst/>
          <a:defRPr kumimoji="0" lang="en-US" sz="1300" b="0" i="0" u="none" strike="noStrike" cap="none" normalizeH="0" baseline="0" smtClean="0">
            <a:ln>
              <a:noFill/>
            </a:ln>
            <a:solidFill>
              <a:schemeClr val="tx1"/>
            </a:solidFill>
            <a:effectLst/>
            <a:latin typeface="Trebuchet MS" pitchFamily="34" charset="0"/>
            <a:cs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5888" marR="0" indent="-115888" algn="l" defTabSz="914400" rtl="0" eaLnBrk="1" fontAlgn="base" latinLnBrk="0" hangingPunct="1">
          <a:lnSpc>
            <a:spcPct val="100000"/>
          </a:lnSpc>
          <a:spcBef>
            <a:spcPct val="50000"/>
          </a:spcBef>
          <a:spcAft>
            <a:spcPct val="0"/>
          </a:spcAft>
          <a:buClrTx/>
          <a:buSzTx/>
          <a:buFontTx/>
          <a:buChar char="•"/>
          <a:tabLst/>
          <a:defRPr kumimoji="0" lang="en-US" sz="1300" b="0" i="0" u="none" strike="noStrike" cap="none" normalizeH="0" baseline="0" smtClean="0">
            <a:ln>
              <a:noFill/>
            </a:ln>
            <a:solidFill>
              <a:schemeClr val="tx1"/>
            </a:solidFill>
            <a:effectLst/>
            <a:latin typeface="Trebuchet MS" pitchFamily="34" charset="0"/>
            <a:cs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2776</TotalTime>
  <Words>2283</Words>
  <Application>Microsoft Office PowerPoint</Application>
  <PresentationFormat>Widescreen</PresentationFormat>
  <Paragraphs>222</Paragraphs>
  <Slides>22</Slides>
  <Notes>19</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22</vt:i4>
      </vt:variant>
    </vt:vector>
  </HeadingPairs>
  <TitlesOfParts>
    <vt:vector size="36" baseType="lpstr">
      <vt:lpstr>Andes ExtraLight</vt:lpstr>
      <vt:lpstr>Arial</vt:lpstr>
      <vt:lpstr>Arial Bold</vt:lpstr>
      <vt:lpstr>Calibri</vt:lpstr>
      <vt:lpstr>Calibri Light</vt:lpstr>
      <vt:lpstr>Cambria Math</vt:lpstr>
      <vt:lpstr>Garamond</vt:lpstr>
      <vt:lpstr>Neo Sans</vt:lpstr>
      <vt:lpstr>Symbol</vt:lpstr>
      <vt:lpstr>Trebuchet MS</vt:lpstr>
      <vt:lpstr>VladaRHSans Med</vt:lpstr>
      <vt:lpstr>Wingdings</vt:lpstr>
      <vt:lpstr>Office Theme</vt:lpstr>
      <vt:lpstr>Full Page Interior</vt:lpstr>
      <vt:lpstr>Small Area Estimation</vt:lpstr>
      <vt:lpstr>Material available at: https://github.com/pcorralrodas/wb_sae_training </vt:lpstr>
      <vt:lpstr>Main references for unit-level small area estimation</vt:lpstr>
      <vt:lpstr>Introduction</vt:lpstr>
      <vt:lpstr>Criticism and the publication from Molina and Rao’s EB method led the institution to update methods</vt:lpstr>
      <vt:lpstr>The Game Plan</vt:lpstr>
      <vt:lpstr>What is Necessary in order to do a  Unit-level Poverty Map?</vt:lpstr>
      <vt:lpstr>The assumed model used for unit-level SAE</vt:lpstr>
      <vt:lpstr>Transformation is necessary to achieve an approximately normal distribution</vt:lpstr>
      <vt:lpstr>Transformation is necessary to achieve an approximately normal distribution</vt:lpstr>
      <vt:lpstr>PowerPoint Presentation</vt:lpstr>
      <vt:lpstr>How do EB methods improve upon ELL methods?</vt:lpstr>
      <vt:lpstr>Also, due to the MI type of approach used in PovMap the noise of ELL and EB estimates was underestimated</vt:lpstr>
      <vt:lpstr>The MSE estimates from the parametric bootstrap (Gonzales-Manteiga et al. 2008) used for the CensusEB, EB, and Two-Fold models in the updated Stata sae package are aligned to the empirical MSE</vt:lpstr>
      <vt:lpstr>PowerPoint Presentation</vt:lpstr>
      <vt:lpstr>Molina and Rao (2010) through simulations show that EB methods are considerably less noisy than ELL. While Corral, Molina and Nguyen (2020) showed that ELL and the initial EB implementation in PovMap lag Molina and Rao’s EB method in terms of MSE</vt:lpstr>
      <vt:lpstr>PowerPoint Presentation</vt:lpstr>
      <vt:lpstr>What about machine learning approaches? A validation with real world data...</vt:lpstr>
      <vt:lpstr>What about machine learning approaches? A validation with real world data...</vt:lpstr>
      <vt:lpstr>The bias and MSE are worse among poorer municipalities which may have considerable consequences for targeting </vt:lpstr>
      <vt:lpstr>It all depends on the quality of the data!</vt:lpstr>
      <vt:lpstr>Does it matter for allocation of transfers?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Small Area Estimation</dc:title>
  <dc:creator>Paul Andres Corral Rodas</dc:creator>
  <cp:lastModifiedBy>Paul Andres Corral Rodas</cp:lastModifiedBy>
  <cp:revision>24</cp:revision>
  <dcterms:created xsi:type="dcterms:W3CDTF">2022-07-04T12:10:58Z</dcterms:created>
  <dcterms:modified xsi:type="dcterms:W3CDTF">2022-07-19T10:05:08Z</dcterms:modified>
</cp:coreProperties>
</file>