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6" r:id="rId3"/>
  </p:sldMasterIdLst>
  <p:notesMasterIdLst>
    <p:notesMasterId r:id="rId29"/>
  </p:notesMasterIdLst>
  <p:sldIdLst>
    <p:sldId id="389" r:id="rId4"/>
    <p:sldId id="359" r:id="rId5"/>
    <p:sldId id="391" r:id="rId6"/>
    <p:sldId id="277" r:id="rId7"/>
    <p:sldId id="388" r:id="rId8"/>
    <p:sldId id="392" r:id="rId9"/>
    <p:sldId id="332" r:id="rId10"/>
    <p:sldId id="302" r:id="rId11"/>
    <p:sldId id="395" r:id="rId12"/>
    <p:sldId id="362" r:id="rId13"/>
    <p:sldId id="385" r:id="rId14"/>
    <p:sldId id="396" r:id="rId15"/>
    <p:sldId id="393" r:id="rId16"/>
    <p:sldId id="377" r:id="rId17"/>
    <p:sldId id="376" r:id="rId18"/>
    <p:sldId id="365" r:id="rId19"/>
    <p:sldId id="366" r:id="rId20"/>
    <p:sldId id="367" r:id="rId21"/>
    <p:sldId id="386" r:id="rId22"/>
    <p:sldId id="370" r:id="rId23"/>
    <p:sldId id="371" r:id="rId24"/>
    <p:sldId id="372" r:id="rId25"/>
    <p:sldId id="387" r:id="rId26"/>
    <p:sldId id="373" r:id="rId27"/>
    <p:sldId id="3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47D96-A0D8-454C-9F18-3000A5D9AADE}" v="58" dt="2022-11-02T12:30:58.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72450" autoAdjust="0"/>
  </p:normalViewPr>
  <p:slideViewPr>
    <p:cSldViewPr snapToGrid="0">
      <p:cViewPr varScale="1">
        <p:scale>
          <a:sx n="68" d="100"/>
          <a:sy n="68" d="100"/>
        </p:scale>
        <p:origin x="90" y="2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Corral" userId="7ee86a3f7db3e06f" providerId="LiveId" clId="{3EB90C84-D105-4B5A-991B-61AC0CF65FED}"/>
    <pc:docChg chg="undo custSel addSld modSld sldOrd">
      <pc:chgData name="Paul Corral" userId="7ee86a3f7db3e06f" providerId="LiveId" clId="{3EB90C84-D105-4B5A-991B-61AC0CF65FED}" dt="2022-09-27T07:39:49.749" v="725" actId="1076"/>
      <pc:docMkLst>
        <pc:docMk/>
      </pc:docMkLst>
      <pc:sldChg chg="addSp modSp mod">
        <pc:chgData name="Paul Corral" userId="7ee86a3f7db3e06f" providerId="LiveId" clId="{3EB90C84-D105-4B5A-991B-61AC0CF65FED}" dt="2022-09-27T07:37:17.795" v="709" actId="1076"/>
        <pc:sldMkLst>
          <pc:docMk/>
          <pc:sldMk cId="555678595" sldId="370"/>
        </pc:sldMkLst>
        <pc:spChg chg="add mod">
          <ac:chgData name="Paul Corral" userId="7ee86a3f7db3e06f" providerId="LiveId" clId="{3EB90C84-D105-4B5A-991B-61AC0CF65FED}" dt="2022-09-27T07:37:17.795" v="709" actId="1076"/>
          <ac:spMkLst>
            <pc:docMk/>
            <pc:sldMk cId="555678595" sldId="370"/>
            <ac:spMk id="3" creationId="{815C5520-017C-4933-0434-C40F9BD5C26F}"/>
          </ac:spMkLst>
        </pc:spChg>
        <pc:spChg chg="mod">
          <ac:chgData name="Paul Corral" userId="7ee86a3f7db3e06f" providerId="LiveId" clId="{3EB90C84-D105-4B5A-991B-61AC0CF65FED}" dt="2022-09-27T07:37:08.466" v="707" actId="1076"/>
          <ac:spMkLst>
            <pc:docMk/>
            <pc:sldMk cId="555678595" sldId="370"/>
            <ac:spMk id="4" creationId="{FF1189EC-04B0-4C51-AC2A-904E8987CAE3}"/>
          </ac:spMkLst>
        </pc:spChg>
        <pc:spChg chg="mod">
          <ac:chgData name="Paul Corral" userId="7ee86a3f7db3e06f" providerId="LiveId" clId="{3EB90C84-D105-4B5A-991B-61AC0CF65FED}" dt="2022-09-27T07:36:41.400" v="701" actId="404"/>
          <ac:spMkLst>
            <pc:docMk/>
            <pc:sldMk cId="555678595" sldId="370"/>
            <ac:spMk id="9" creationId="{5A06DB7D-9C3E-453C-AEDB-370FD7851402}"/>
          </ac:spMkLst>
        </pc:spChg>
        <pc:spChg chg="mod">
          <ac:chgData name="Paul Corral" userId="7ee86a3f7db3e06f" providerId="LiveId" clId="{3EB90C84-D105-4B5A-991B-61AC0CF65FED}" dt="2022-09-27T07:36:54.253" v="703" actId="1076"/>
          <ac:spMkLst>
            <pc:docMk/>
            <pc:sldMk cId="555678595" sldId="370"/>
            <ac:spMk id="10" creationId="{73C327BD-8618-4F40-8DBF-0512F17EE438}"/>
          </ac:spMkLst>
        </pc:spChg>
        <pc:picChg chg="mod">
          <ac:chgData name="Paul Corral" userId="7ee86a3f7db3e06f" providerId="LiveId" clId="{3EB90C84-D105-4B5A-991B-61AC0CF65FED}" dt="2022-09-27T07:37:03.511" v="706" actId="1076"/>
          <ac:picMkLst>
            <pc:docMk/>
            <pc:sldMk cId="555678595" sldId="370"/>
            <ac:picMk id="1026" creationId="{FFAB7B0C-FF98-4083-89F8-2B6ECDD8FA06}"/>
          </ac:picMkLst>
        </pc:picChg>
      </pc:sldChg>
      <pc:sldChg chg="addSp modSp mod">
        <pc:chgData name="Paul Corral" userId="7ee86a3f7db3e06f" providerId="LiveId" clId="{3EB90C84-D105-4B5A-991B-61AC0CF65FED}" dt="2022-09-27T07:38:16.947" v="714" actId="1076"/>
        <pc:sldMkLst>
          <pc:docMk/>
          <pc:sldMk cId="3833328656" sldId="371"/>
        </pc:sldMkLst>
        <pc:spChg chg="add mod">
          <ac:chgData name="Paul Corral" userId="7ee86a3f7db3e06f" providerId="LiveId" clId="{3EB90C84-D105-4B5A-991B-61AC0CF65FED}" dt="2022-09-27T07:38:16.947" v="714" actId="1076"/>
          <ac:spMkLst>
            <pc:docMk/>
            <pc:sldMk cId="3833328656" sldId="371"/>
            <ac:spMk id="2" creationId="{B0579E01-21C6-5947-C8A6-981FB376B24F}"/>
          </ac:spMkLst>
        </pc:spChg>
        <pc:spChg chg="mod">
          <ac:chgData name="Paul Corral" userId="7ee86a3f7db3e06f" providerId="LiveId" clId="{3EB90C84-D105-4B5A-991B-61AC0CF65FED}" dt="2022-09-27T07:38:03.729" v="712" actId="1076"/>
          <ac:spMkLst>
            <pc:docMk/>
            <pc:sldMk cId="3833328656" sldId="371"/>
            <ac:spMk id="17" creationId="{7345464A-9F12-4617-8FC5-625496F8CBC7}"/>
          </ac:spMkLst>
        </pc:spChg>
        <pc:spChg chg="mod">
          <ac:chgData name="Paul Corral" userId="7ee86a3f7db3e06f" providerId="LiveId" clId="{3EB90C84-D105-4B5A-991B-61AC0CF65FED}" dt="2022-09-27T07:37:57.562" v="710" actId="1076"/>
          <ac:spMkLst>
            <pc:docMk/>
            <pc:sldMk cId="3833328656" sldId="371"/>
            <ac:spMk id="21" creationId="{564AAB11-17C9-4CDA-B5D6-0F6D1760E9F1}"/>
          </ac:spMkLst>
        </pc:spChg>
        <pc:picChg chg="mod">
          <ac:chgData name="Paul Corral" userId="7ee86a3f7db3e06f" providerId="LiveId" clId="{3EB90C84-D105-4B5A-991B-61AC0CF65FED}" dt="2022-09-27T07:37:59.895" v="711" actId="1076"/>
          <ac:picMkLst>
            <pc:docMk/>
            <pc:sldMk cId="3833328656" sldId="371"/>
            <ac:picMk id="1027" creationId="{202EFEDD-684C-48D8-A61D-CDD0E5CDE10C}"/>
          </ac:picMkLst>
        </pc:picChg>
      </pc:sldChg>
      <pc:sldChg chg="modSp mod">
        <pc:chgData name="Paul Corral" userId="7ee86a3f7db3e06f" providerId="LiveId" clId="{3EB90C84-D105-4B5A-991B-61AC0CF65FED}" dt="2022-09-27T07:39:49.749" v="725" actId="1076"/>
        <pc:sldMkLst>
          <pc:docMk/>
          <pc:sldMk cId="697804024" sldId="372"/>
        </pc:sldMkLst>
        <pc:spChg chg="mod">
          <ac:chgData name="Paul Corral" userId="7ee86a3f7db3e06f" providerId="LiveId" clId="{3EB90C84-D105-4B5A-991B-61AC0CF65FED}" dt="2022-09-27T07:39:49.749" v="725" actId="1076"/>
          <ac:spMkLst>
            <pc:docMk/>
            <pc:sldMk cId="697804024" sldId="372"/>
            <ac:spMk id="6" creationId="{5CF6D42E-CA26-4688-A86E-63F31180A415}"/>
          </ac:spMkLst>
        </pc:spChg>
      </pc:sldChg>
      <pc:sldChg chg="addSp modSp mod">
        <pc:chgData name="Paul Corral" userId="7ee86a3f7db3e06f" providerId="LiveId" clId="{3EB90C84-D105-4B5A-991B-61AC0CF65FED}" dt="2022-09-27T07:39:07.750" v="723" actId="1076"/>
        <pc:sldMkLst>
          <pc:docMk/>
          <pc:sldMk cId="212187157" sldId="375"/>
        </pc:sldMkLst>
        <pc:spChg chg="add mod">
          <ac:chgData name="Paul Corral" userId="7ee86a3f7db3e06f" providerId="LiveId" clId="{3EB90C84-D105-4B5A-991B-61AC0CF65FED}" dt="2022-09-27T07:39:03.323" v="722" actId="1076"/>
          <ac:spMkLst>
            <pc:docMk/>
            <pc:sldMk cId="212187157" sldId="375"/>
            <ac:spMk id="3" creationId="{588DA173-644E-F137-C58A-EF030022F62E}"/>
          </ac:spMkLst>
        </pc:spChg>
        <pc:spChg chg="mod">
          <ac:chgData name="Paul Corral" userId="7ee86a3f7db3e06f" providerId="LiveId" clId="{3EB90C84-D105-4B5A-991B-61AC0CF65FED}" dt="2022-09-27T07:39:00.645" v="721" actId="1076"/>
          <ac:spMkLst>
            <pc:docMk/>
            <pc:sldMk cId="212187157" sldId="375"/>
            <ac:spMk id="9" creationId="{5A06DB7D-9C3E-453C-AEDB-370FD7851402}"/>
          </ac:spMkLst>
        </pc:spChg>
        <pc:picChg chg="mod">
          <ac:chgData name="Paul Corral" userId="7ee86a3f7db3e06f" providerId="LiveId" clId="{3EB90C84-D105-4B5A-991B-61AC0CF65FED}" dt="2022-09-27T07:39:07.750" v="723" actId="1076"/>
          <ac:picMkLst>
            <pc:docMk/>
            <pc:sldMk cId="212187157" sldId="375"/>
            <ac:picMk id="8" creationId="{D21CA4A5-A32C-44B5-8D27-10DE3D407668}"/>
          </ac:picMkLst>
        </pc:picChg>
      </pc:sldChg>
      <pc:sldChg chg="modSp mod">
        <pc:chgData name="Paul Corral" userId="7ee86a3f7db3e06f" providerId="LiveId" clId="{3EB90C84-D105-4B5A-991B-61AC0CF65FED}" dt="2022-09-27T07:23:35.454" v="0" actId="21"/>
        <pc:sldMkLst>
          <pc:docMk/>
          <pc:sldMk cId="1998720235" sldId="386"/>
        </pc:sldMkLst>
        <pc:spChg chg="mod">
          <ac:chgData name="Paul Corral" userId="7ee86a3f7db3e06f" providerId="LiveId" clId="{3EB90C84-D105-4B5A-991B-61AC0CF65FED}" dt="2022-09-27T07:23:35.454" v="0" actId="21"/>
          <ac:spMkLst>
            <pc:docMk/>
            <pc:sldMk cId="1998720235" sldId="386"/>
            <ac:spMk id="3" creationId="{00000000-0000-0000-0000-000000000000}"/>
          </ac:spMkLst>
        </pc:spChg>
      </pc:sldChg>
      <pc:sldChg chg="addSp delSp modSp add mod ord">
        <pc:chgData name="Paul Corral" userId="7ee86a3f7db3e06f" providerId="LiveId" clId="{3EB90C84-D105-4B5A-991B-61AC0CF65FED}" dt="2022-09-27T07:36:20.929" v="700" actId="1076"/>
        <pc:sldMkLst>
          <pc:docMk/>
          <pc:sldMk cId="3772203791" sldId="387"/>
        </pc:sldMkLst>
        <pc:spChg chg="mod">
          <ac:chgData name="Paul Corral" userId="7ee86a3f7db3e06f" providerId="LiveId" clId="{3EB90C84-D105-4B5A-991B-61AC0CF65FED}" dt="2022-09-27T07:34:46.217" v="617" actId="20577"/>
          <ac:spMkLst>
            <pc:docMk/>
            <pc:sldMk cId="3772203791" sldId="387"/>
            <ac:spMk id="2" creationId="{00000000-0000-0000-0000-000000000000}"/>
          </ac:spMkLst>
        </pc:spChg>
        <pc:spChg chg="mod">
          <ac:chgData name="Paul Corral" userId="7ee86a3f7db3e06f" providerId="LiveId" clId="{3EB90C84-D105-4B5A-991B-61AC0CF65FED}" dt="2022-09-27T07:35:19.166" v="618" actId="5793"/>
          <ac:spMkLst>
            <pc:docMk/>
            <pc:sldMk cId="3772203791" sldId="387"/>
            <ac:spMk id="3" creationId="{00000000-0000-0000-0000-000000000000}"/>
          </ac:spMkLst>
        </pc:spChg>
        <pc:spChg chg="add mod">
          <ac:chgData name="Paul Corral" userId="7ee86a3f7db3e06f" providerId="LiveId" clId="{3EB90C84-D105-4B5A-991B-61AC0CF65FED}" dt="2022-09-27T07:33:02.709" v="509" actId="1076"/>
          <ac:spMkLst>
            <pc:docMk/>
            <pc:sldMk cId="3772203791" sldId="387"/>
            <ac:spMk id="9" creationId="{71A44DE6-B2F3-07B1-5E09-3FA7FD94B691}"/>
          </ac:spMkLst>
        </pc:spChg>
        <pc:spChg chg="add mod">
          <ac:chgData name="Paul Corral" userId="7ee86a3f7db3e06f" providerId="LiveId" clId="{3EB90C84-D105-4B5A-991B-61AC0CF65FED}" dt="2022-09-27T07:31:34.246" v="493" actId="1076"/>
          <ac:spMkLst>
            <pc:docMk/>
            <pc:sldMk cId="3772203791" sldId="387"/>
            <ac:spMk id="10" creationId="{FA00F80B-9500-F3DF-EA9C-425717BC24B3}"/>
          </ac:spMkLst>
        </pc:spChg>
        <pc:spChg chg="add mod">
          <ac:chgData name="Paul Corral" userId="7ee86a3f7db3e06f" providerId="LiveId" clId="{3EB90C84-D105-4B5A-991B-61AC0CF65FED}" dt="2022-09-27T07:31:27.145" v="492" actId="1076"/>
          <ac:spMkLst>
            <pc:docMk/>
            <pc:sldMk cId="3772203791" sldId="387"/>
            <ac:spMk id="11" creationId="{7D199BC0-E80A-AB04-B848-9DF77B0162DC}"/>
          </ac:spMkLst>
        </pc:spChg>
        <pc:spChg chg="add mod">
          <ac:chgData name="Paul Corral" userId="7ee86a3f7db3e06f" providerId="LiveId" clId="{3EB90C84-D105-4B5A-991B-61AC0CF65FED}" dt="2022-09-27T07:32:17.167" v="503" actId="207"/>
          <ac:spMkLst>
            <pc:docMk/>
            <pc:sldMk cId="3772203791" sldId="387"/>
            <ac:spMk id="12" creationId="{DE915963-5C2F-A1CD-BFE0-FEDE69397795}"/>
          </ac:spMkLst>
        </pc:spChg>
        <pc:spChg chg="add mod">
          <ac:chgData name="Paul Corral" userId="7ee86a3f7db3e06f" providerId="LiveId" clId="{3EB90C84-D105-4B5A-991B-61AC0CF65FED}" dt="2022-09-27T07:32:42.599" v="507" actId="1076"/>
          <ac:spMkLst>
            <pc:docMk/>
            <pc:sldMk cId="3772203791" sldId="387"/>
            <ac:spMk id="13" creationId="{C4BD5F98-6890-D51D-1E2B-C58F7072E04A}"/>
          </ac:spMkLst>
        </pc:spChg>
        <pc:spChg chg="add mod">
          <ac:chgData name="Paul Corral" userId="7ee86a3f7db3e06f" providerId="LiveId" clId="{3EB90C84-D105-4B5A-991B-61AC0CF65FED}" dt="2022-09-27T07:32:45.916" v="508" actId="1076"/>
          <ac:spMkLst>
            <pc:docMk/>
            <pc:sldMk cId="3772203791" sldId="387"/>
            <ac:spMk id="14" creationId="{7481EDF9-131C-6176-3F3D-169FADD42DDB}"/>
          </ac:spMkLst>
        </pc:spChg>
        <pc:spChg chg="add mod">
          <ac:chgData name="Paul Corral" userId="7ee86a3f7db3e06f" providerId="LiveId" clId="{3EB90C84-D105-4B5A-991B-61AC0CF65FED}" dt="2022-09-27T07:36:20.929" v="700" actId="1076"/>
          <ac:spMkLst>
            <pc:docMk/>
            <pc:sldMk cId="3772203791" sldId="387"/>
            <ac:spMk id="15" creationId="{178DDC30-69F6-6115-6D3D-D26FB7064743}"/>
          </ac:spMkLst>
        </pc:spChg>
        <pc:picChg chg="add del mod">
          <ac:chgData name="Paul Corral" userId="7ee86a3f7db3e06f" providerId="LiveId" clId="{3EB90C84-D105-4B5A-991B-61AC0CF65FED}" dt="2022-09-27T07:24:58.438" v="93" actId="478"/>
          <ac:picMkLst>
            <pc:docMk/>
            <pc:sldMk cId="3772203791" sldId="387"/>
            <ac:picMk id="6" creationId="{3C9507A0-7E4C-8CD2-6666-446FFAEE5875}"/>
          </ac:picMkLst>
        </pc:picChg>
        <pc:picChg chg="add mod">
          <ac:chgData name="Paul Corral" userId="7ee86a3f7db3e06f" providerId="LiveId" clId="{3EB90C84-D105-4B5A-991B-61AC0CF65FED}" dt="2022-09-27T07:25:09.759" v="98" actId="1076"/>
          <ac:picMkLst>
            <pc:docMk/>
            <pc:sldMk cId="3772203791" sldId="387"/>
            <ac:picMk id="8" creationId="{43821493-25DA-158E-5BDE-A47AE4D37EFA}"/>
          </ac:picMkLst>
        </pc:picChg>
      </pc:sldChg>
    </pc:docChg>
  </pc:docChgLst>
  <pc:docChgLst>
    <pc:chgData name="Alexandru Cojocaru" userId="b1d4462d-8acf-4ff3-9700-4a4f0a8dcd9b" providerId="ADAL" clId="{49C334A3-827E-4E89-A976-62AF79BE3074}"/>
    <pc:docChg chg="undo custSel addSld delSld modSld sldOrd">
      <pc:chgData name="Alexandru Cojocaru" userId="b1d4462d-8acf-4ff3-9700-4a4f0a8dcd9b" providerId="ADAL" clId="{49C334A3-827E-4E89-A976-62AF79BE3074}" dt="2022-08-19T15:15:39.619" v="1352" actId="13926"/>
      <pc:docMkLst>
        <pc:docMk/>
      </pc:docMkLst>
      <pc:sldChg chg="addSp delSp modSp mod ord modClrScheme chgLayout">
        <pc:chgData name="Alexandru Cojocaru" userId="b1d4462d-8acf-4ff3-9700-4a4f0a8dcd9b" providerId="ADAL" clId="{49C334A3-827E-4E89-A976-62AF79BE3074}" dt="2022-08-19T14:06:37.028" v="1201" actId="1076"/>
        <pc:sldMkLst>
          <pc:docMk/>
          <pc:sldMk cId="3461900554" sldId="365"/>
        </pc:sldMkLst>
        <pc:spChg chg="mod ord">
          <ac:chgData name="Alexandru Cojocaru" userId="b1d4462d-8acf-4ff3-9700-4a4f0a8dcd9b" providerId="ADAL" clId="{49C334A3-827E-4E89-A976-62AF79BE3074}" dt="2022-08-19T14:05:41.651" v="1194" actId="700"/>
          <ac:spMkLst>
            <pc:docMk/>
            <pc:sldMk cId="3461900554" sldId="365"/>
            <ac:spMk id="2" creationId="{00000000-0000-0000-0000-000000000000}"/>
          </ac:spMkLst>
        </pc:spChg>
        <pc:spChg chg="del">
          <ac:chgData name="Alexandru Cojocaru" userId="b1d4462d-8acf-4ff3-9700-4a4f0a8dcd9b" providerId="ADAL" clId="{49C334A3-827E-4E89-A976-62AF79BE3074}" dt="2022-08-19T14:04:43.088" v="1185" actId="478"/>
          <ac:spMkLst>
            <pc:docMk/>
            <pc:sldMk cId="3461900554" sldId="365"/>
            <ac:spMk id="3" creationId="{00000000-0000-0000-0000-000000000000}"/>
          </ac:spMkLst>
        </pc:spChg>
        <pc:spChg chg="mod ord">
          <ac:chgData name="Alexandru Cojocaru" userId="b1d4462d-8acf-4ff3-9700-4a4f0a8dcd9b" providerId="ADAL" clId="{49C334A3-827E-4E89-A976-62AF79BE3074}" dt="2022-08-19T14:05:41.651" v="1194" actId="700"/>
          <ac:spMkLst>
            <pc:docMk/>
            <pc:sldMk cId="3461900554" sldId="365"/>
            <ac:spMk id="5" creationId="{00000000-0000-0000-0000-000000000000}"/>
          </ac:spMkLst>
        </pc:spChg>
        <pc:spChg chg="add del mod ord">
          <ac:chgData name="Alexandru Cojocaru" userId="b1d4462d-8acf-4ff3-9700-4a4f0a8dcd9b" providerId="ADAL" clId="{49C334A3-827E-4E89-A976-62AF79BE3074}" dt="2022-08-19T14:05:46.371" v="1195" actId="122"/>
          <ac:spMkLst>
            <pc:docMk/>
            <pc:sldMk cId="3461900554" sldId="365"/>
            <ac:spMk id="6" creationId="{9800D0EA-41B6-4B85-9FBE-B6CE639355CA}"/>
          </ac:spMkLst>
        </pc:spChg>
        <pc:spChg chg="add del mod ord">
          <ac:chgData name="Alexandru Cojocaru" userId="b1d4462d-8acf-4ff3-9700-4a4f0a8dcd9b" providerId="ADAL" clId="{49C334A3-827E-4E89-A976-62AF79BE3074}" dt="2022-08-19T14:05:41.651" v="1194" actId="700"/>
          <ac:spMkLst>
            <pc:docMk/>
            <pc:sldMk cId="3461900554" sldId="365"/>
            <ac:spMk id="9" creationId="{74D72794-9AE9-457F-9271-C341C33FCE4F}"/>
          </ac:spMkLst>
        </pc:spChg>
        <pc:picChg chg="del">
          <ac:chgData name="Alexandru Cojocaru" userId="b1d4462d-8acf-4ff3-9700-4a4f0a8dcd9b" providerId="ADAL" clId="{49C334A3-827E-4E89-A976-62AF79BE3074}" dt="2022-08-19T14:04:56.787" v="1186" actId="21"/>
          <ac:picMkLst>
            <pc:docMk/>
            <pc:sldMk cId="3461900554" sldId="365"/>
            <ac:picMk id="7" creationId="{A5B93735-A7A9-4FD4-B088-9D30B7BF9A0A}"/>
          </ac:picMkLst>
        </pc:picChg>
        <pc:picChg chg="add del mod">
          <ac:chgData name="Alexandru Cojocaru" userId="b1d4462d-8acf-4ff3-9700-4a4f0a8dcd9b" providerId="ADAL" clId="{49C334A3-827E-4E89-A976-62AF79BE3074}" dt="2022-08-19T14:05:17.477" v="1190" actId="21"/>
          <ac:picMkLst>
            <pc:docMk/>
            <pc:sldMk cId="3461900554" sldId="365"/>
            <ac:picMk id="8" creationId="{9A3FE655-FB60-489C-9A89-61D11F9C5019}"/>
          </ac:picMkLst>
        </pc:picChg>
        <pc:picChg chg="add del mod">
          <ac:chgData name="Alexandru Cojocaru" userId="b1d4462d-8acf-4ff3-9700-4a4f0a8dcd9b" providerId="ADAL" clId="{49C334A3-827E-4E89-A976-62AF79BE3074}" dt="2022-08-19T14:05:40.918" v="1193"/>
          <ac:picMkLst>
            <pc:docMk/>
            <pc:sldMk cId="3461900554" sldId="365"/>
            <ac:picMk id="10" creationId="{F85EF651-7E75-4689-B37E-A547E745B8B4}"/>
          </ac:picMkLst>
        </pc:picChg>
        <pc:picChg chg="add mod">
          <ac:chgData name="Alexandru Cojocaru" userId="b1d4462d-8acf-4ff3-9700-4a4f0a8dcd9b" providerId="ADAL" clId="{49C334A3-827E-4E89-A976-62AF79BE3074}" dt="2022-08-19T14:06:37.028" v="1201" actId="1076"/>
          <ac:picMkLst>
            <pc:docMk/>
            <pc:sldMk cId="3461900554" sldId="365"/>
            <ac:picMk id="11" creationId="{4C1B6DAF-B956-4292-B882-1EC9FC7351DA}"/>
          </ac:picMkLst>
        </pc:picChg>
      </pc:sldChg>
      <pc:sldChg chg="delSp modSp mod ord">
        <pc:chgData name="Alexandru Cojocaru" userId="b1d4462d-8acf-4ff3-9700-4a4f0a8dcd9b" providerId="ADAL" clId="{49C334A3-827E-4E89-A976-62AF79BE3074}" dt="2022-08-19T14:10:15.048" v="1334" actId="1076"/>
        <pc:sldMkLst>
          <pc:docMk/>
          <pc:sldMk cId="1483308634" sldId="366"/>
        </pc:sldMkLst>
        <pc:spChg chg="mod">
          <ac:chgData name="Alexandru Cojocaru" userId="b1d4462d-8acf-4ff3-9700-4a4f0a8dcd9b" providerId="ADAL" clId="{49C334A3-827E-4E89-A976-62AF79BE3074}" dt="2022-08-19T14:08:28.826" v="1330" actId="20577"/>
          <ac:spMkLst>
            <pc:docMk/>
            <pc:sldMk cId="1483308634" sldId="366"/>
            <ac:spMk id="2" creationId="{00000000-0000-0000-0000-000000000000}"/>
          </ac:spMkLst>
        </pc:spChg>
        <pc:spChg chg="del">
          <ac:chgData name="Alexandru Cojocaru" userId="b1d4462d-8acf-4ff3-9700-4a4f0a8dcd9b" providerId="ADAL" clId="{49C334A3-827E-4E89-A976-62AF79BE3074}" dt="2022-08-19T14:08:34.927" v="1331" actId="478"/>
          <ac:spMkLst>
            <pc:docMk/>
            <pc:sldMk cId="1483308634" sldId="366"/>
            <ac:spMk id="8" creationId="{5A78ABCA-76FE-4B46-B5C3-CEB61F6CF805}"/>
          </ac:spMkLst>
        </pc:spChg>
        <pc:picChg chg="mod">
          <ac:chgData name="Alexandru Cojocaru" userId="b1d4462d-8acf-4ff3-9700-4a4f0a8dcd9b" providerId="ADAL" clId="{49C334A3-827E-4E89-A976-62AF79BE3074}" dt="2022-08-19T14:10:15.048" v="1334" actId="1076"/>
          <ac:picMkLst>
            <pc:docMk/>
            <pc:sldMk cId="1483308634" sldId="366"/>
            <ac:picMk id="4" creationId="{99B9D3FD-D7EE-4892-80FA-F388DF7AA8ED}"/>
          </ac:picMkLst>
        </pc:picChg>
      </pc:sldChg>
      <pc:sldChg chg="modSp mod modShow">
        <pc:chgData name="Alexandru Cojocaru" userId="b1d4462d-8acf-4ff3-9700-4a4f0a8dcd9b" providerId="ADAL" clId="{49C334A3-827E-4E89-A976-62AF79BE3074}" dt="2022-08-19T15:15:39.619" v="1352" actId="13926"/>
        <pc:sldMkLst>
          <pc:docMk/>
          <pc:sldMk cId="4263441575" sldId="367"/>
        </pc:sldMkLst>
        <pc:spChg chg="mod">
          <ac:chgData name="Alexandru Cojocaru" userId="b1d4462d-8acf-4ff3-9700-4a4f0a8dcd9b" providerId="ADAL" clId="{49C334A3-827E-4E89-A976-62AF79BE3074}" dt="2022-08-19T15:15:39.619" v="1352" actId="13926"/>
          <ac:spMkLst>
            <pc:docMk/>
            <pc:sldMk cId="4263441575" sldId="367"/>
            <ac:spMk id="2" creationId="{00000000-0000-0000-0000-000000000000}"/>
          </ac:spMkLst>
        </pc:spChg>
      </pc:sldChg>
      <pc:sldChg chg="modSp mod">
        <pc:chgData name="Alexandru Cojocaru" userId="b1d4462d-8acf-4ff3-9700-4a4f0a8dcd9b" providerId="ADAL" clId="{49C334A3-827E-4E89-A976-62AF79BE3074}" dt="2022-08-19T13:50:42.603" v="991" actId="20577"/>
        <pc:sldMkLst>
          <pc:docMk/>
          <pc:sldMk cId="149766916" sldId="377"/>
        </pc:sldMkLst>
        <pc:spChg chg="mod">
          <ac:chgData name="Alexandru Cojocaru" userId="b1d4462d-8acf-4ff3-9700-4a4f0a8dcd9b" providerId="ADAL" clId="{49C334A3-827E-4E89-A976-62AF79BE3074}" dt="2022-08-19T13:50:42.603" v="991" actId="20577"/>
          <ac:spMkLst>
            <pc:docMk/>
            <pc:sldMk cId="149766916" sldId="377"/>
            <ac:spMk id="2" creationId="{00000000-0000-0000-0000-000000000000}"/>
          </ac:spMkLst>
        </pc:spChg>
      </pc:sldChg>
      <pc:sldChg chg="modSp mod">
        <pc:chgData name="Alexandru Cojocaru" userId="b1d4462d-8acf-4ff3-9700-4a4f0a8dcd9b" providerId="ADAL" clId="{49C334A3-827E-4E89-A976-62AF79BE3074}" dt="2022-08-19T13:40:49.993" v="6" actId="20577"/>
        <pc:sldMkLst>
          <pc:docMk/>
          <pc:sldMk cId="737531825" sldId="379"/>
        </pc:sldMkLst>
        <pc:spChg chg="mod">
          <ac:chgData name="Alexandru Cojocaru" userId="b1d4462d-8acf-4ff3-9700-4a4f0a8dcd9b" providerId="ADAL" clId="{49C334A3-827E-4E89-A976-62AF79BE3074}" dt="2022-08-19T13:40:49.993" v="6" actId="20577"/>
          <ac:spMkLst>
            <pc:docMk/>
            <pc:sldMk cId="737531825" sldId="379"/>
            <ac:spMk id="2" creationId="{943F28D1-40DF-44E5-B9C8-05A2CDB3657A}"/>
          </ac:spMkLst>
        </pc:spChg>
      </pc:sldChg>
      <pc:sldChg chg="modSp new del mod">
        <pc:chgData name="Alexandru Cojocaru" userId="b1d4462d-8acf-4ff3-9700-4a4f0a8dcd9b" providerId="ADAL" clId="{49C334A3-827E-4E89-A976-62AF79BE3074}" dt="2022-08-19T13:41:22.149" v="21" actId="47"/>
        <pc:sldMkLst>
          <pc:docMk/>
          <pc:sldMk cId="4133268522" sldId="380"/>
        </pc:sldMkLst>
        <pc:spChg chg="mod">
          <ac:chgData name="Alexandru Cojocaru" userId="b1d4462d-8acf-4ff3-9700-4a4f0a8dcd9b" providerId="ADAL" clId="{49C334A3-827E-4E89-A976-62AF79BE3074}" dt="2022-08-19T13:41:14.055" v="19" actId="20577"/>
          <ac:spMkLst>
            <pc:docMk/>
            <pc:sldMk cId="4133268522" sldId="380"/>
            <ac:spMk id="2" creationId="{EB095D36-7135-4606-82CA-9C4BCF932B76}"/>
          </ac:spMkLst>
        </pc:spChg>
      </pc:sldChg>
      <pc:sldChg chg="modSp add mod">
        <pc:chgData name="Alexandru Cojocaru" userId="b1d4462d-8acf-4ff3-9700-4a4f0a8dcd9b" providerId="ADAL" clId="{49C334A3-827E-4E89-A976-62AF79BE3074}" dt="2022-08-19T13:41:30.734" v="40" actId="20577"/>
        <pc:sldMkLst>
          <pc:docMk/>
          <pc:sldMk cId="2722295004" sldId="381"/>
        </pc:sldMkLst>
        <pc:spChg chg="mod">
          <ac:chgData name="Alexandru Cojocaru" userId="b1d4462d-8acf-4ff3-9700-4a4f0a8dcd9b" providerId="ADAL" clId="{49C334A3-827E-4E89-A976-62AF79BE3074}" dt="2022-08-19T13:41:30.734" v="40" actId="20577"/>
          <ac:spMkLst>
            <pc:docMk/>
            <pc:sldMk cId="2722295004" sldId="381"/>
            <ac:spMk id="6" creationId="{00000000-0000-0000-0000-000000000000}"/>
          </ac:spMkLst>
        </pc:spChg>
      </pc:sldChg>
      <pc:sldChg chg="modSp add mod">
        <pc:chgData name="Alexandru Cojocaru" userId="b1d4462d-8acf-4ff3-9700-4a4f0a8dcd9b" providerId="ADAL" clId="{49C334A3-827E-4E89-A976-62AF79BE3074}" dt="2022-08-19T13:55:23.587" v="1087" actId="20577"/>
        <pc:sldMkLst>
          <pc:docMk/>
          <pc:sldMk cId="87295506" sldId="382"/>
        </pc:sldMkLst>
        <pc:spChg chg="mod">
          <ac:chgData name="Alexandru Cojocaru" userId="b1d4462d-8acf-4ff3-9700-4a4f0a8dcd9b" providerId="ADAL" clId="{49C334A3-827E-4E89-A976-62AF79BE3074}" dt="2022-08-19T13:43:35.619" v="178" actId="20577"/>
          <ac:spMkLst>
            <pc:docMk/>
            <pc:sldMk cId="87295506" sldId="382"/>
            <ac:spMk id="2" creationId="{00000000-0000-0000-0000-000000000000}"/>
          </ac:spMkLst>
        </pc:spChg>
        <pc:spChg chg="mod">
          <ac:chgData name="Alexandru Cojocaru" userId="b1d4462d-8acf-4ff3-9700-4a4f0a8dcd9b" providerId="ADAL" clId="{49C334A3-827E-4E89-A976-62AF79BE3074}" dt="2022-08-19T13:55:23.587" v="1087" actId="20577"/>
          <ac:spMkLst>
            <pc:docMk/>
            <pc:sldMk cId="87295506" sldId="382"/>
            <ac:spMk id="3" creationId="{00000000-0000-0000-0000-000000000000}"/>
          </ac:spMkLst>
        </pc:spChg>
      </pc:sldChg>
      <pc:sldChg chg="modSp add mod">
        <pc:chgData name="Alexandru Cojocaru" userId="b1d4462d-8acf-4ff3-9700-4a4f0a8dcd9b" providerId="ADAL" clId="{49C334A3-827E-4E89-A976-62AF79BE3074}" dt="2022-08-19T13:52:12.077" v="1019" actId="20577"/>
        <pc:sldMkLst>
          <pc:docMk/>
          <pc:sldMk cId="393749505" sldId="383"/>
        </pc:sldMkLst>
        <pc:spChg chg="mod">
          <ac:chgData name="Alexandru Cojocaru" userId="b1d4462d-8acf-4ff3-9700-4a4f0a8dcd9b" providerId="ADAL" clId="{49C334A3-827E-4E89-A976-62AF79BE3074}" dt="2022-08-19T13:52:12.077" v="1019" actId="20577"/>
          <ac:spMkLst>
            <pc:docMk/>
            <pc:sldMk cId="393749505" sldId="383"/>
            <ac:spMk id="6" creationId="{00000000-0000-0000-0000-000000000000}"/>
          </ac:spMkLst>
        </pc:spChg>
      </pc:sldChg>
      <pc:sldChg chg="modSp new mod">
        <pc:chgData name="Alexandru Cojocaru" userId="b1d4462d-8acf-4ff3-9700-4a4f0a8dcd9b" providerId="ADAL" clId="{49C334A3-827E-4E89-A976-62AF79BE3074}" dt="2022-08-19T13:52:54.140" v="1077" actId="20577"/>
        <pc:sldMkLst>
          <pc:docMk/>
          <pc:sldMk cId="729102274" sldId="384"/>
        </pc:sldMkLst>
        <pc:spChg chg="mod">
          <ac:chgData name="Alexandru Cojocaru" userId="b1d4462d-8acf-4ff3-9700-4a4f0a8dcd9b" providerId="ADAL" clId="{49C334A3-827E-4E89-A976-62AF79BE3074}" dt="2022-08-19T13:52:54.140" v="1077" actId="20577"/>
          <ac:spMkLst>
            <pc:docMk/>
            <pc:sldMk cId="729102274" sldId="384"/>
            <ac:spMk id="2" creationId="{860AFB9E-D888-440F-BB7B-6AF39002EABD}"/>
          </ac:spMkLst>
        </pc:spChg>
      </pc:sldChg>
    </pc:docChg>
  </pc:docChgLst>
  <pc:docChgLst>
    <pc:chgData name="Paul Corral" userId="7ee86a3f7db3e06f" providerId="LiveId" clId="{BBD47D96-A0D8-454C-9F18-3000A5D9AADE}"/>
    <pc:docChg chg="undo custSel addSld delSld modSld sldOrd">
      <pc:chgData name="Paul Corral" userId="7ee86a3f7db3e06f" providerId="LiveId" clId="{BBD47D96-A0D8-454C-9F18-3000A5D9AADE}" dt="2022-11-02T12:30:58.642" v="1550" actId="20577"/>
      <pc:docMkLst>
        <pc:docMk/>
      </pc:docMkLst>
      <pc:sldChg chg="del">
        <pc:chgData name="Paul Corral" userId="7ee86a3f7db3e06f" providerId="LiveId" clId="{BBD47D96-A0D8-454C-9F18-3000A5D9AADE}" dt="2022-10-23T14:59:55.822" v="2" actId="47"/>
        <pc:sldMkLst>
          <pc:docMk/>
          <pc:sldMk cId="461701761" sldId="276"/>
        </pc:sldMkLst>
      </pc:sldChg>
      <pc:sldChg chg="del">
        <pc:chgData name="Paul Corral" userId="7ee86a3f7db3e06f" providerId="LiveId" clId="{BBD47D96-A0D8-454C-9F18-3000A5D9AADE}" dt="2022-10-23T15:14:47.237" v="20" actId="47"/>
        <pc:sldMkLst>
          <pc:docMk/>
          <pc:sldMk cId="715337975" sldId="338"/>
        </pc:sldMkLst>
      </pc:sldChg>
      <pc:sldChg chg="modSp add del mod">
        <pc:chgData name="Paul Corral" userId="7ee86a3f7db3e06f" providerId="LiveId" clId="{BBD47D96-A0D8-454C-9F18-3000A5D9AADE}" dt="2022-10-23T15:34:47.960" v="662"/>
        <pc:sldMkLst>
          <pc:docMk/>
          <pc:sldMk cId="158543971" sldId="359"/>
        </pc:sldMkLst>
        <pc:spChg chg="mod">
          <ac:chgData name="Paul Corral" userId="7ee86a3f7db3e06f" providerId="LiveId" clId="{BBD47D96-A0D8-454C-9F18-3000A5D9AADE}" dt="2022-10-23T15:34:47.936" v="661"/>
          <ac:spMkLst>
            <pc:docMk/>
            <pc:sldMk cId="158543971" sldId="359"/>
            <ac:spMk id="2" creationId="{00000000-0000-0000-0000-000000000000}"/>
          </ac:spMkLst>
        </pc:spChg>
      </pc:sldChg>
      <pc:sldChg chg="del">
        <pc:chgData name="Paul Corral" userId="7ee86a3f7db3e06f" providerId="LiveId" clId="{BBD47D96-A0D8-454C-9F18-3000A5D9AADE}" dt="2022-10-23T15:02:43.610" v="17" actId="47"/>
        <pc:sldMkLst>
          <pc:docMk/>
          <pc:sldMk cId="3141442942" sldId="361"/>
        </pc:sldMkLst>
      </pc:sldChg>
      <pc:sldChg chg="add del">
        <pc:chgData name="Paul Corral" userId="7ee86a3f7db3e06f" providerId="LiveId" clId="{BBD47D96-A0D8-454C-9F18-3000A5D9AADE}" dt="2022-10-23T15:14:59.194" v="21"/>
        <pc:sldMkLst>
          <pc:docMk/>
          <pc:sldMk cId="3461900554" sldId="365"/>
        </pc:sldMkLst>
      </pc:sldChg>
      <pc:sldChg chg="add del">
        <pc:chgData name="Paul Corral" userId="7ee86a3f7db3e06f" providerId="LiveId" clId="{BBD47D96-A0D8-454C-9F18-3000A5D9AADE}" dt="2022-10-23T15:14:59.194" v="21"/>
        <pc:sldMkLst>
          <pc:docMk/>
          <pc:sldMk cId="1483308634" sldId="366"/>
        </pc:sldMkLst>
      </pc:sldChg>
      <pc:sldChg chg="delSp modSp add del mod">
        <pc:chgData name="Paul Corral" userId="7ee86a3f7db3e06f" providerId="LiveId" clId="{BBD47D96-A0D8-454C-9F18-3000A5D9AADE}" dt="2022-10-25T10:26:10.548" v="1454" actId="113"/>
        <pc:sldMkLst>
          <pc:docMk/>
          <pc:sldMk cId="4263441575" sldId="367"/>
        </pc:sldMkLst>
        <pc:spChg chg="mod">
          <ac:chgData name="Paul Corral" userId="7ee86a3f7db3e06f" providerId="LiveId" clId="{BBD47D96-A0D8-454C-9F18-3000A5D9AADE}" dt="2022-10-25T10:26:10.548" v="1454" actId="113"/>
          <ac:spMkLst>
            <pc:docMk/>
            <pc:sldMk cId="4263441575" sldId="367"/>
            <ac:spMk id="7" creationId="{73CDBA31-6A1B-479F-BC69-C9F55CF5AF19}"/>
          </ac:spMkLst>
        </pc:spChg>
        <pc:spChg chg="del">
          <ac:chgData name="Paul Corral" userId="7ee86a3f7db3e06f" providerId="LiveId" clId="{BBD47D96-A0D8-454C-9F18-3000A5D9AADE}" dt="2022-10-25T10:25:58.501" v="1452" actId="478"/>
          <ac:spMkLst>
            <pc:docMk/>
            <pc:sldMk cId="4263441575" sldId="367"/>
            <ac:spMk id="8" creationId="{5A78ABCA-76FE-4B46-B5C3-CEB61F6CF805}"/>
          </ac:spMkLst>
        </pc:spChg>
      </pc:sldChg>
      <pc:sldChg chg="add del">
        <pc:chgData name="Paul Corral" userId="7ee86a3f7db3e06f" providerId="LiveId" clId="{BBD47D96-A0D8-454C-9F18-3000A5D9AADE}" dt="2022-10-23T15:14:59.194" v="21"/>
        <pc:sldMkLst>
          <pc:docMk/>
          <pc:sldMk cId="555678595" sldId="370"/>
        </pc:sldMkLst>
      </pc:sldChg>
      <pc:sldChg chg="add del">
        <pc:chgData name="Paul Corral" userId="7ee86a3f7db3e06f" providerId="LiveId" clId="{BBD47D96-A0D8-454C-9F18-3000A5D9AADE}" dt="2022-10-23T15:14:59.194" v="21"/>
        <pc:sldMkLst>
          <pc:docMk/>
          <pc:sldMk cId="3833328656" sldId="371"/>
        </pc:sldMkLst>
      </pc:sldChg>
      <pc:sldChg chg="add del">
        <pc:chgData name="Paul Corral" userId="7ee86a3f7db3e06f" providerId="LiveId" clId="{BBD47D96-A0D8-454C-9F18-3000A5D9AADE}" dt="2022-10-23T15:14:59.194" v="21"/>
        <pc:sldMkLst>
          <pc:docMk/>
          <pc:sldMk cId="697804024" sldId="372"/>
        </pc:sldMkLst>
      </pc:sldChg>
      <pc:sldChg chg="add del">
        <pc:chgData name="Paul Corral" userId="7ee86a3f7db3e06f" providerId="LiveId" clId="{BBD47D96-A0D8-454C-9F18-3000A5D9AADE}" dt="2022-10-23T15:14:59.194" v="21"/>
        <pc:sldMkLst>
          <pc:docMk/>
          <pc:sldMk cId="2770535080" sldId="373"/>
        </pc:sldMkLst>
      </pc:sldChg>
      <pc:sldChg chg="del">
        <pc:chgData name="Paul Corral" userId="7ee86a3f7db3e06f" providerId="LiveId" clId="{BBD47D96-A0D8-454C-9F18-3000A5D9AADE}" dt="2022-10-23T15:14:47.237" v="20" actId="47"/>
        <pc:sldMkLst>
          <pc:docMk/>
          <pc:sldMk cId="212187157" sldId="375"/>
        </pc:sldMkLst>
      </pc:sldChg>
      <pc:sldChg chg="add del">
        <pc:chgData name="Paul Corral" userId="7ee86a3f7db3e06f" providerId="LiveId" clId="{BBD47D96-A0D8-454C-9F18-3000A5D9AADE}" dt="2022-10-23T15:14:59.194" v="21"/>
        <pc:sldMkLst>
          <pc:docMk/>
          <pc:sldMk cId="1004662412" sldId="376"/>
        </pc:sldMkLst>
      </pc:sldChg>
      <pc:sldChg chg="add del">
        <pc:chgData name="Paul Corral" userId="7ee86a3f7db3e06f" providerId="LiveId" clId="{BBD47D96-A0D8-454C-9F18-3000A5D9AADE}" dt="2022-10-23T15:14:59.194" v="21"/>
        <pc:sldMkLst>
          <pc:docMk/>
          <pc:sldMk cId="149766916" sldId="377"/>
        </pc:sldMkLst>
      </pc:sldChg>
      <pc:sldChg chg="del">
        <pc:chgData name="Paul Corral" userId="7ee86a3f7db3e06f" providerId="LiveId" clId="{BBD47D96-A0D8-454C-9F18-3000A5D9AADE}" dt="2022-10-23T15:14:47.237" v="20" actId="47"/>
        <pc:sldMkLst>
          <pc:docMk/>
          <pc:sldMk cId="1818051095" sldId="378"/>
        </pc:sldMkLst>
      </pc:sldChg>
      <pc:sldChg chg="del">
        <pc:chgData name="Paul Corral" userId="7ee86a3f7db3e06f" providerId="LiveId" clId="{BBD47D96-A0D8-454C-9F18-3000A5D9AADE}" dt="2022-10-23T15:14:47.237" v="20" actId="47"/>
        <pc:sldMkLst>
          <pc:docMk/>
          <pc:sldMk cId="2722295004" sldId="381"/>
        </pc:sldMkLst>
      </pc:sldChg>
      <pc:sldChg chg="del">
        <pc:chgData name="Paul Corral" userId="7ee86a3f7db3e06f" providerId="LiveId" clId="{BBD47D96-A0D8-454C-9F18-3000A5D9AADE}" dt="2022-10-23T15:14:47.237" v="20" actId="47"/>
        <pc:sldMkLst>
          <pc:docMk/>
          <pc:sldMk cId="87295506" sldId="382"/>
        </pc:sldMkLst>
      </pc:sldChg>
      <pc:sldChg chg="del">
        <pc:chgData name="Paul Corral" userId="7ee86a3f7db3e06f" providerId="LiveId" clId="{BBD47D96-A0D8-454C-9F18-3000A5D9AADE}" dt="2022-10-23T15:14:47.237" v="20" actId="47"/>
        <pc:sldMkLst>
          <pc:docMk/>
          <pc:sldMk cId="393749505" sldId="383"/>
        </pc:sldMkLst>
      </pc:sldChg>
      <pc:sldChg chg="add del ord">
        <pc:chgData name="Paul Corral" userId="7ee86a3f7db3e06f" providerId="LiveId" clId="{BBD47D96-A0D8-454C-9F18-3000A5D9AADE}" dt="2022-10-23T15:41:32.423" v="757"/>
        <pc:sldMkLst>
          <pc:docMk/>
          <pc:sldMk cId="1646533620" sldId="385"/>
        </pc:sldMkLst>
      </pc:sldChg>
      <pc:sldChg chg="add del">
        <pc:chgData name="Paul Corral" userId="7ee86a3f7db3e06f" providerId="LiveId" clId="{BBD47D96-A0D8-454C-9F18-3000A5D9AADE}" dt="2022-10-23T15:14:59.194" v="21"/>
        <pc:sldMkLst>
          <pc:docMk/>
          <pc:sldMk cId="1998720235" sldId="386"/>
        </pc:sldMkLst>
      </pc:sldChg>
      <pc:sldChg chg="addSp delSp modSp add del mod">
        <pc:chgData name="Paul Corral" userId="7ee86a3f7db3e06f" providerId="LiveId" clId="{BBD47D96-A0D8-454C-9F18-3000A5D9AADE}" dt="2022-11-02T12:30:58.642" v="1550" actId="20577"/>
        <pc:sldMkLst>
          <pc:docMk/>
          <pc:sldMk cId="3772203791" sldId="387"/>
        </pc:sldMkLst>
        <pc:spChg chg="mod">
          <ac:chgData name="Paul Corral" userId="7ee86a3f7db3e06f" providerId="LiveId" clId="{BBD47D96-A0D8-454C-9F18-3000A5D9AADE}" dt="2022-11-02T12:30:58.642" v="1550" actId="20577"/>
          <ac:spMkLst>
            <pc:docMk/>
            <pc:sldMk cId="3772203791" sldId="387"/>
            <ac:spMk id="2" creationId="{00000000-0000-0000-0000-000000000000}"/>
          </ac:spMkLst>
        </pc:spChg>
        <pc:spChg chg="mod">
          <ac:chgData name="Paul Corral" userId="7ee86a3f7db3e06f" providerId="LiveId" clId="{BBD47D96-A0D8-454C-9F18-3000A5D9AADE}" dt="2022-10-25T10:24:51.599" v="1446" actId="207"/>
          <ac:spMkLst>
            <pc:docMk/>
            <pc:sldMk cId="3772203791" sldId="387"/>
            <ac:spMk id="3" creationId="{00000000-0000-0000-0000-000000000000}"/>
          </ac:spMkLst>
        </pc:spChg>
        <pc:spChg chg="add del">
          <ac:chgData name="Paul Corral" userId="7ee86a3f7db3e06f" providerId="LiveId" clId="{BBD47D96-A0D8-454C-9F18-3000A5D9AADE}" dt="2022-10-25T10:25:19.232" v="1448" actId="478"/>
          <ac:spMkLst>
            <pc:docMk/>
            <pc:sldMk cId="3772203791" sldId="387"/>
            <ac:spMk id="4" creationId="{891F356B-33E5-41FA-AA42-FB90DC7394A2}"/>
          </ac:spMkLst>
        </pc:spChg>
        <pc:spChg chg="add del">
          <ac:chgData name="Paul Corral" userId="7ee86a3f7db3e06f" providerId="LiveId" clId="{BBD47D96-A0D8-454C-9F18-3000A5D9AADE}" dt="2022-10-23T15:49:48.803" v="768" actId="478"/>
          <ac:spMkLst>
            <pc:docMk/>
            <pc:sldMk cId="3772203791" sldId="387"/>
            <ac:spMk id="9" creationId="{71A44DE6-B2F3-07B1-5E09-3FA7FD94B691}"/>
          </ac:spMkLst>
        </pc:spChg>
        <pc:spChg chg="add del">
          <ac:chgData name="Paul Corral" userId="7ee86a3f7db3e06f" providerId="LiveId" clId="{BBD47D96-A0D8-454C-9F18-3000A5D9AADE}" dt="2022-10-23T15:49:48.803" v="768" actId="478"/>
          <ac:spMkLst>
            <pc:docMk/>
            <pc:sldMk cId="3772203791" sldId="387"/>
            <ac:spMk id="10" creationId="{FA00F80B-9500-F3DF-EA9C-425717BC24B3}"/>
          </ac:spMkLst>
        </pc:spChg>
        <pc:spChg chg="add del">
          <ac:chgData name="Paul Corral" userId="7ee86a3f7db3e06f" providerId="LiveId" clId="{BBD47D96-A0D8-454C-9F18-3000A5D9AADE}" dt="2022-10-23T15:49:48.803" v="768" actId="478"/>
          <ac:spMkLst>
            <pc:docMk/>
            <pc:sldMk cId="3772203791" sldId="387"/>
            <ac:spMk id="11" creationId="{7D199BC0-E80A-AB04-B848-9DF77B0162DC}"/>
          </ac:spMkLst>
        </pc:spChg>
        <pc:spChg chg="add del">
          <ac:chgData name="Paul Corral" userId="7ee86a3f7db3e06f" providerId="LiveId" clId="{BBD47D96-A0D8-454C-9F18-3000A5D9AADE}" dt="2022-10-23T15:49:48.803" v="768" actId="478"/>
          <ac:spMkLst>
            <pc:docMk/>
            <pc:sldMk cId="3772203791" sldId="387"/>
            <ac:spMk id="12" creationId="{DE915963-5C2F-A1CD-BFE0-FEDE69397795}"/>
          </ac:spMkLst>
        </pc:spChg>
        <pc:spChg chg="add del">
          <ac:chgData name="Paul Corral" userId="7ee86a3f7db3e06f" providerId="LiveId" clId="{BBD47D96-A0D8-454C-9F18-3000A5D9AADE}" dt="2022-10-23T15:49:48.803" v="768" actId="478"/>
          <ac:spMkLst>
            <pc:docMk/>
            <pc:sldMk cId="3772203791" sldId="387"/>
            <ac:spMk id="13" creationId="{C4BD5F98-6890-D51D-1E2B-C58F7072E04A}"/>
          </ac:spMkLst>
        </pc:spChg>
        <pc:spChg chg="add del">
          <ac:chgData name="Paul Corral" userId="7ee86a3f7db3e06f" providerId="LiveId" clId="{BBD47D96-A0D8-454C-9F18-3000A5D9AADE}" dt="2022-10-23T15:49:48.803" v="768" actId="478"/>
          <ac:spMkLst>
            <pc:docMk/>
            <pc:sldMk cId="3772203791" sldId="387"/>
            <ac:spMk id="14" creationId="{7481EDF9-131C-6176-3F3D-169FADD42DDB}"/>
          </ac:spMkLst>
        </pc:spChg>
        <pc:picChg chg="add del mod">
          <ac:chgData name="Paul Corral" userId="7ee86a3f7db3e06f" providerId="LiveId" clId="{BBD47D96-A0D8-454C-9F18-3000A5D9AADE}" dt="2022-10-23T15:48:25.301" v="765" actId="22"/>
          <ac:picMkLst>
            <pc:docMk/>
            <pc:sldMk cId="3772203791" sldId="387"/>
            <ac:picMk id="6" creationId="{DD24165A-3007-4373-883A-07E7C2262FAC}"/>
          </ac:picMkLst>
        </pc:picChg>
        <pc:picChg chg="add del mod">
          <ac:chgData name="Paul Corral" userId="7ee86a3f7db3e06f" providerId="LiveId" clId="{BBD47D96-A0D8-454C-9F18-3000A5D9AADE}" dt="2022-10-23T15:49:50.396" v="769" actId="478"/>
          <ac:picMkLst>
            <pc:docMk/>
            <pc:sldMk cId="3772203791" sldId="387"/>
            <ac:picMk id="8" creationId="{43821493-25DA-158E-5BDE-A47AE4D37EFA}"/>
          </ac:picMkLst>
        </pc:picChg>
        <pc:picChg chg="add mod">
          <ac:chgData name="Paul Corral" userId="7ee86a3f7db3e06f" providerId="LiveId" clId="{BBD47D96-A0D8-454C-9F18-3000A5D9AADE}" dt="2022-10-25T10:25:26.473" v="1450" actId="1076"/>
          <ac:picMkLst>
            <pc:docMk/>
            <pc:sldMk cId="3772203791" sldId="387"/>
            <ac:picMk id="16" creationId="{4969BD2E-3D9C-47F4-93B3-482ED9317981}"/>
          </ac:picMkLst>
        </pc:picChg>
      </pc:sldChg>
      <pc:sldChg chg="modSp add mod">
        <pc:chgData name="Paul Corral" userId="7ee86a3f7db3e06f" providerId="LiveId" clId="{BBD47D96-A0D8-454C-9F18-3000A5D9AADE}" dt="2022-10-23T14:59:49.062" v="1"/>
        <pc:sldMkLst>
          <pc:docMk/>
          <pc:sldMk cId="109892301" sldId="389"/>
        </pc:sldMkLst>
        <pc:spChg chg="mod">
          <ac:chgData name="Paul Corral" userId="7ee86a3f7db3e06f" providerId="LiveId" clId="{BBD47D96-A0D8-454C-9F18-3000A5D9AADE}" dt="2022-10-23T14:59:49.062" v="1"/>
          <ac:spMkLst>
            <pc:docMk/>
            <pc:sldMk cId="109892301" sldId="389"/>
            <ac:spMk id="6" creationId="{00000000-0000-0000-0000-000000000000}"/>
          </ac:spMkLst>
        </pc:spChg>
      </pc:sldChg>
      <pc:sldChg chg="modSp add del mod">
        <pc:chgData name="Paul Corral" userId="7ee86a3f7db3e06f" providerId="LiveId" clId="{BBD47D96-A0D8-454C-9F18-3000A5D9AADE}" dt="2022-10-23T15:34:50.692" v="663" actId="47"/>
        <pc:sldMkLst>
          <pc:docMk/>
          <pc:sldMk cId="373682165" sldId="390"/>
        </pc:sldMkLst>
        <pc:spChg chg="mod">
          <ac:chgData name="Paul Corral" userId="7ee86a3f7db3e06f" providerId="LiveId" clId="{BBD47D96-A0D8-454C-9F18-3000A5D9AADE}" dt="2022-10-23T15:00:03.535" v="4" actId="27636"/>
          <ac:spMkLst>
            <pc:docMk/>
            <pc:sldMk cId="373682165" sldId="390"/>
            <ac:spMk id="2" creationId="{00000000-0000-0000-0000-000000000000}"/>
          </ac:spMkLst>
        </pc:spChg>
      </pc:sldChg>
      <pc:sldChg chg="modSp add del mod">
        <pc:chgData name="Paul Corral" userId="7ee86a3f7db3e06f" providerId="LiveId" clId="{BBD47D96-A0D8-454C-9F18-3000A5D9AADE}" dt="2022-11-02T12:29:30.454" v="1535" actId="12"/>
        <pc:sldMkLst>
          <pc:docMk/>
          <pc:sldMk cId="1123886862" sldId="391"/>
        </pc:sldMkLst>
        <pc:spChg chg="mod">
          <ac:chgData name="Paul Corral" userId="7ee86a3f7db3e06f" providerId="LiveId" clId="{BBD47D96-A0D8-454C-9F18-3000A5D9AADE}" dt="2022-10-23T15:01:52.709" v="12"/>
          <ac:spMkLst>
            <pc:docMk/>
            <pc:sldMk cId="1123886862" sldId="391"/>
            <ac:spMk id="2" creationId="{00000000-0000-0000-0000-000000000000}"/>
          </ac:spMkLst>
        </pc:spChg>
        <pc:spChg chg="mod">
          <ac:chgData name="Paul Corral" userId="7ee86a3f7db3e06f" providerId="LiveId" clId="{BBD47D96-A0D8-454C-9F18-3000A5D9AADE}" dt="2022-11-02T12:29:30.454" v="1535" actId="12"/>
          <ac:spMkLst>
            <pc:docMk/>
            <pc:sldMk cId="1123886862" sldId="391"/>
            <ac:spMk id="3" creationId="{00000000-0000-0000-0000-000000000000}"/>
          </ac:spMkLst>
        </pc:spChg>
      </pc:sldChg>
      <pc:sldChg chg="add">
        <pc:chgData name="Paul Corral" userId="7ee86a3f7db3e06f" providerId="LiveId" clId="{BBD47D96-A0D8-454C-9F18-3000A5D9AADE}" dt="2022-10-23T15:02:34.490" v="16"/>
        <pc:sldMkLst>
          <pc:docMk/>
          <pc:sldMk cId="2550187578" sldId="392"/>
        </pc:sldMkLst>
      </pc:sldChg>
      <pc:sldChg chg="add del">
        <pc:chgData name="Paul Corral" userId="7ee86a3f7db3e06f" providerId="LiveId" clId="{BBD47D96-A0D8-454C-9F18-3000A5D9AADE}" dt="2022-10-23T15:02:34.459" v="15"/>
        <pc:sldMkLst>
          <pc:docMk/>
          <pc:sldMk cId="4216044496" sldId="392"/>
        </pc:sldMkLst>
      </pc:sldChg>
      <pc:sldChg chg="add del">
        <pc:chgData name="Paul Corral" userId="7ee86a3f7db3e06f" providerId="LiveId" clId="{BBD47D96-A0D8-454C-9F18-3000A5D9AADE}" dt="2022-10-23T15:14:47.237" v="20" actId="47"/>
        <pc:sldMkLst>
          <pc:docMk/>
          <pc:sldMk cId="1836979872" sldId="393"/>
        </pc:sldMkLst>
      </pc:sldChg>
      <pc:sldChg chg="add">
        <pc:chgData name="Paul Corral" userId="7ee86a3f7db3e06f" providerId="LiveId" clId="{BBD47D96-A0D8-454C-9F18-3000A5D9AADE}" dt="2022-10-23T15:14:59.194" v="21"/>
        <pc:sldMkLst>
          <pc:docMk/>
          <pc:sldMk cId="2079982156" sldId="393"/>
        </pc:sldMkLst>
      </pc:sldChg>
      <pc:sldChg chg="add">
        <pc:chgData name="Paul Corral" userId="7ee86a3f7db3e06f" providerId="LiveId" clId="{BBD47D96-A0D8-454C-9F18-3000A5D9AADE}" dt="2022-10-23T15:14:59.194" v="21"/>
        <pc:sldMkLst>
          <pc:docMk/>
          <pc:sldMk cId="308361635" sldId="394"/>
        </pc:sldMkLst>
      </pc:sldChg>
      <pc:sldChg chg="addSp delSp modSp add mod">
        <pc:chgData name="Paul Corral" userId="7ee86a3f7db3e06f" providerId="LiveId" clId="{BBD47D96-A0D8-454C-9F18-3000A5D9AADE}" dt="2022-10-25T10:13:42.958" v="814" actId="6549"/>
        <pc:sldMkLst>
          <pc:docMk/>
          <pc:sldMk cId="2832684226" sldId="395"/>
        </pc:sldMkLst>
        <pc:spChg chg="del mod">
          <ac:chgData name="Paul Corral" userId="7ee86a3f7db3e06f" providerId="LiveId" clId="{BBD47D96-A0D8-454C-9F18-3000A5D9AADE}" dt="2022-10-23T15:28:36.077" v="588" actId="478"/>
          <ac:spMkLst>
            <pc:docMk/>
            <pc:sldMk cId="2832684226" sldId="395"/>
            <ac:spMk id="2" creationId="{00000000-0000-0000-0000-000000000000}"/>
          </ac:spMkLst>
        </pc:spChg>
        <pc:spChg chg="del mod">
          <ac:chgData name="Paul Corral" userId="7ee86a3f7db3e06f" providerId="LiveId" clId="{BBD47D96-A0D8-454C-9F18-3000A5D9AADE}" dt="2022-10-23T15:22:06.214" v="259" actId="478"/>
          <ac:spMkLst>
            <pc:docMk/>
            <pc:sldMk cId="2832684226" sldId="395"/>
            <ac:spMk id="3" creationId="{00000000-0000-0000-0000-000000000000}"/>
          </ac:spMkLst>
        </pc:spChg>
        <pc:spChg chg="add del mod">
          <ac:chgData name="Paul Corral" userId="7ee86a3f7db3e06f" providerId="LiveId" clId="{BBD47D96-A0D8-454C-9F18-3000A5D9AADE}" dt="2022-10-23T15:22:08.234" v="260" actId="478"/>
          <ac:spMkLst>
            <pc:docMk/>
            <pc:sldMk cId="2832684226" sldId="395"/>
            <ac:spMk id="8" creationId="{DB3162E1-BF20-470E-B5C7-1E38B25B1829}"/>
          </ac:spMkLst>
        </pc:spChg>
        <pc:spChg chg="add mod">
          <ac:chgData name="Paul Corral" userId="7ee86a3f7db3e06f" providerId="LiveId" clId="{BBD47D96-A0D8-454C-9F18-3000A5D9AADE}" dt="2022-10-23T15:25:55.694" v="336" actId="5793"/>
          <ac:spMkLst>
            <pc:docMk/>
            <pc:sldMk cId="2832684226" sldId="395"/>
            <ac:spMk id="9" creationId="{071E90D7-B791-452C-9FCB-31203A451BE9}"/>
          </ac:spMkLst>
        </pc:spChg>
        <pc:spChg chg="add del mod">
          <ac:chgData name="Paul Corral" userId="7ee86a3f7db3e06f" providerId="LiveId" clId="{BBD47D96-A0D8-454C-9F18-3000A5D9AADE}" dt="2022-10-23T15:26:34.377" v="344"/>
          <ac:spMkLst>
            <pc:docMk/>
            <pc:sldMk cId="2832684226" sldId="395"/>
            <ac:spMk id="10" creationId="{4154D7B1-FB2E-4AF3-9232-1D1DDD665A6F}"/>
          </ac:spMkLst>
        </pc:spChg>
        <pc:spChg chg="add mod">
          <ac:chgData name="Paul Corral" userId="7ee86a3f7db3e06f" providerId="LiveId" clId="{BBD47D96-A0D8-454C-9F18-3000A5D9AADE}" dt="2022-10-25T10:13:42.958" v="814" actId="6549"/>
          <ac:spMkLst>
            <pc:docMk/>
            <pc:sldMk cId="2832684226" sldId="395"/>
            <ac:spMk id="11" creationId="{F2790DD5-E3CB-4E2C-9754-C1123D6F89D7}"/>
          </ac:spMkLst>
        </pc:spChg>
        <pc:spChg chg="add del mod">
          <ac:chgData name="Paul Corral" userId="7ee86a3f7db3e06f" providerId="LiveId" clId="{BBD47D96-A0D8-454C-9F18-3000A5D9AADE}" dt="2022-10-23T15:28:46.649" v="592" actId="478"/>
          <ac:spMkLst>
            <pc:docMk/>
            <pc:sldMk cId="2832684226" sldId="395"/>
            <ac:spMk id="12" creationId="{C3818450-CDBD-41B6-A865-C57047F3A330}"/>
          </ac:spMkLst>
        </pc:spChg>
        <pc:spChg chg="add del mod">
          <ac:chgData name="Paul Corral" userId="7ee86a3f7db3e06f" providerId="LiveId" clId="{BBD47D96-A0D8-454C-9F18-3000A5D9AADE}" dt="2022-10-23T15:28:54.889" v="593" actId="478"/>
          <ac:spMkLst>
            <pc:docMk/>
            <pc:sldMk cId="2832684226" sldId="395"/>
            <ac:spMk id="13" creationId="{771298E2-F5CE-4ADC-B7B1-F3C60E189A8B}"/>
          </ac:spMkLst>
        </pc:spChg>
        <pc:picChg chg="del">
          <ac:chgData name="Paul Corral" userId="7ee86a3f7db3e06f" providerId="LiveId" clId="{BBD47D96-A0D8-454C-9F18-3000A5D9AADE}" dt="2022-10-23T15:20:00.585" v="23" actId="478"/>
          <ac:picMkLst>
            <pc:docMk/>
            <pc:sldMk cId="2832684226" sldId="395"/>
            <ac:picMk id="6" creationId="{9313AA41-6E28-4834-9EC9-13B7E9E06372}"/>
          </ac:picMkLst>
        </pc:picChg>
      </pc:sldChg>
      <pc:sldChg chg="addSp delSp modSp add mod modNotesTx">
        <pc:chgData name="Paul Corral" userId="7ee86a3f7db3e06f" providerId="LiveId" clId="{BBD47D96-A0D8-454C-9F18-3000A5D9AADE}" dt="2022-10-25T12:22:53.639" v="1468" actId="20577"/>
        <pc:sldMkLst>
          <pc:docMk/>
          <pc:sldMk cId="2151032351" sldId="396"/>
        </pc:sldMkLst>
        <pc:spChg chg="mod">
          <ac:chgData name="Paul Corral" userId="7ee86a3f7db3e06f" providerId="LiveId" clId="{BBD47D96-A0D8-454C-9F18-3000A5D9AADE}" dt="2022-10-25T12:22:53.639" v="1468" actId="20577"/>
          <ac:spMkLst>
            <pc:docMk/>
            <pc:sldMk cId="2151032351" sldId="396"/>
            <ac:spMk id="2" creationId="{00000000-0000-0000-0000-000000000000}"/>
          </ac:spMkLst>
        </pc:spChg>
        <pc:spChg chg="del">
          <ac:chgData name="Paul Corral" userId="7ee86a3f7db3e06f" providerId="LiveId" clId="{BBD47D96-A0D8-454C-9F18-3000A5D9AADE}" dt="2022-10-25T10:15:21.733" v="961" actId="478"/>
          <ac:spMkLst>
            <pc:docMk/>
            <pc:sldMk cId="2151032351" sldId="396"/>
            <ac:spMk id="3" creationId="{00000000-0000-0000-0000-000000000000}"/>
          </ac:spMkLst>
        </pc:spChg>
        <pc:spChg chg="add del mod">
          <ac:chgData name="Paul Corral" userId="7ee86a3f7db3e06f" providerId="LiveId" clId="{BBD47D96-A0D8-454C-9F18-3000A5D9AADE}" dt="2022-10-25T10:15:24.839" v="962" actId="478"/>
          <ac:spMkLst>
            <pc:docMk/>
            <pc:sldMk cId="2151032351" sldId="396"/>
            <ac:spMk id="6" creationId="{97CA76AB-E86E-42EE-990B-E73AF9E07109}"/>
          </ac:spMkLst>
        </pc:spChg>
        <pc:spChg chg="add mod">
          <ac:chgData name="Paul Corral" userId="7ee86a3f7db3e06f" providerId="LiveId" clId="{BBD47D96-A0D8-454C-9F18-3000A5D9AADE}" dt="2022-10-25T10:23:49.443" v="1444" actId="1076"/>
          <ac:spMkLst>
            <pc:docMk/>
            <pc:sldMk cId="2151032351" sldId="396"/>
            <ac:spMk id="7" creationId="{6AE056EC-DD03-4413-84A9-07A863ABBA97}"/>
          </ac:spMkLst>
        </pc:spChg>
        <pc:picChg chg="add mod">
          <ac:chgData name="Paul Corral" userId="7ee86a3f7db3e06f" providerId="LiveId" clId="{BBD47D96-A0D8-454C-9F18-3000A5D9AADE}" dt="2022-10-25T10:16:11.055" v="974" actId="1076"/>
          <ac:picMkLst>
            <pc:docMk/>
            <pc:sldMk cId="2151032351" sldId="396"/>
            <ac:picMk id="1026" creationId="{D86112E7-768D-40CA-80B2-B56940B8B692}"/>
          </ac:picMkLst>
        </pc:picChg>
        <pc:picChg chg="add mod">
          <ac:chgData name="Paul Corral" userId="7ee86a3f7db3e06f" providerId="LiveId" clId="{BBD47D96-A0D8-454C-9F18-3000A5D9AADE}" dt="2022-10-25T10:16:19.775" v="976" actId="1076"/>
          <ac:picMkLst>
            <pc:docMk/>
            <pc:sldMk cId="2151032351" sldId="396"/>
            <ac:picMk id="1028" creationId="{DB40E6B1-1A2A-492F-97E6-D9C2ACF1C8BE}"/>
          </ac:picMkLst>
        </pc:picChg>
      </pc:sldChg>
      <pc:sldMasterChg chg="delSldLayout">
        <pc:chgData name="Paul Corral" userId="7ee86a3f7db3e06f" providerId="LiveId" clId="{BBD47D96-A0D8-454C-9F18-3000A5D9AADE}" dt="2022-10-23T15:34:50.692" v="663" actId="47"/>
        <pc:sldMasterMkLst>
          <pc:docMk/>
          <pc:sldMasterMk cId="42653057" sldId="2147483648"/>
        </pc:sldMasterMkLst>
        <pc:sldLayoutChg chg="del">
          <pc:chgData name="Paul Corral" userId="7ee86a3f7db3e06f" providerId="LiveId" clId="{BBD47D96-A0D8-454C-9F18-3000A5D9AADE}" dt="2022-10-23T15:34:50.692" v="663" actId="47"/>
          <pc:sldLayoutMkLst>
            <pc:docMk/>
            <pc:sldMasterMk cId="42653057" sldId="2147483648"/>
            <pc:sldLayoutMk cId="1368132874" sldId="2147483685"/>
          </pc:sldLayoutMkLst>
        </pc:sldLayoutChg>
      </pc:sldMasterChg>
    </pc:docChg>
  </pc:docChgLst>
  <pc:docChgLst>
    <pc:chgData name="Paul Corral" userId="7ee86a3f7db3e06f" providerId="LiveId" clId="{DBC4A7D9-E40D-46E9-876A-96AADA923810}"/>
    <pc:docChg chg="undo custSel addSld delSld modSld sldOrd">
      <pc:chgData name="Paul Corral" userId="7ee86a3f7db3e06f" providerId="LiveId" clId="{DBC4A7D9-E40D-46E9-876A-96AADA923810}" dt="2022-09-27T21:01:33.738" v="3336" actId="5793"/>
      <pc:docMkLst>
        <pc:docMk/>
      </pc:docMkLst>
      <pc:sldChg chg="mod ord modShow">
        <pc:chgData name="Paul Corral" userId="7ee86a3f7db3e06f" providerId="LiveId" clId="{DBC4A7D9-E40D-46E9-876A-96AADA923810}" dt="2022-09-12T11:48:10.755" v="2790" actId="729"/>
        <pc:sldMkLst>
          <pc:docMk/>
          <pc:sldMk cId="715337975" sldId="338"/>
        </pc:sldMkLst>
      </pc:sldChg>
      <pc:sldChg chg="modSp mod ord">
        <pc:chgData name="Paul Corral" userId="7ee86a3f7db3e06f" providerId="LiveId" clId="{DBC4A7D9-E40D-46E9-876A-96AADA923810}" dt="2022-09-27T21:01:33.738" v="3336" actId="5793"/>
        <pc:sldMkLst>
          <pc:docMk/>
          <pc:sldMk cId="158543971" sldId="359"/>
        </pc:sldMkLst>
        <pc:spChg chg="mod">
          <ac:chgData name="Paul Corral" userId="7ee86a3f7db3e06f" providerId="LiveId" clId="{DBC4A7D9-E40D-46E9-876A-96AADA923810}" dt="2022-09-27T21:01:05.512" v="3319" actId="20577"/>
          <ac:spMkLst>
            <pc:docMk/>
            <pc:sldMk cId="158543971" sldId="359"/>
            <ac:spMk id="2" creationId="{00000000-0000-0000-0000-000000000000}"/>
          </ac:spMkLst>
        </pc:spChg>
        <pc:spChg chg="mod">
          <ac:chgData name="Paul Corral" userId="7ee86a3f7db3e06f" providerId="LiveId" clId="{DBC4A7D9-E40D-46E9-876A-96AADA923810}" dt="2022-09-27T21:01:33.738" v="3336" actId="5793"/>
          <ac:spMkLst>
            <pc:docMk/>
            <pc:sldMk cId="158543971" sldId="359"/>
            <ac:spMk id="3" creationId="{00000000-0000-0000-0000-000000000000}"/>
          </ac:spMkLst>
        </pc:spChg>
      </pc:sldChg>
      <pc:sldChg chg="addSp delSp modSp mod">
        <pc:chgData name="Paul Corral" userId="7ee86a3f7db3e06f" providerId="LiveId" clId="{DBC4A7D9-E40D-46E9-876A-96AADA923810}" dt="2022-09-27T20:55:11.859" v="3081" actId="2711"/>
        <pc:sldMkLst>
          <pc:docMk/>
          <pc:sldMk cId="3461900554" sldId="365"/>
        </pc:sldMkLst>
        <pc:spChg chg="add mod">
          <ac:chgData name="Paul Corral" userId="7ee86a3f7db3e06f" providerId="LiveId" clId="{DBC4A7D9-E40D-46E9-876A-96AADA923810}" dt="2022-09-27T20:55:11.859" v="3081" actId="2711"/>
          <ac:spMkLst>
            <pc:docMk/>
            <pc:sldMk cId="3461900554" sldId="365"/>
            <ac:spMk id="3" creationId="{4FF22006-8B30-405A-AD40-168BBADA7FC4}"/>
          </ac:spMkLst>
        </pc:spChg>
        <pc:spChg chg="del">
          <ac:chgData name="Paul Corral" userId="7ee86a3f7db3e06f" providerId="LiveId" clId="{DBC4A7D9-E40D-46E9-876A-96AADA923810}" dt="2022-09-27T20:49:30.428" v="2861" actId="478"/>
          <ac:spMkLst>
            <pc:docMk/>
            <pc:sldMk cId="3461900554" sldId="365"/>
            <ac:spMk id="6" creationId="{9800D0EA-41B6-4B85-9FBE-B6CE639355CA}"/>
          </ac:spMkLst>
        </pc:spChg>
        <pc:picChg chg="mod">
          <ac:chgData name="Paul Corral" userId="7ee86a3f7db3e06f" providerId="LiveId" clId="{DBC4A7D9-E40D-46E9-876A-96AADA923810}" dt="2022-09-27T20:50:48.169" v="2872" actId="1076"/>
          <ac:picMkLst>
            <pc:docMk/>
            <pc:sldMk cId="3461900554" sldId="365"/>
            <ac:picMk id="11" creationId="{4C1B6DAF-B956-4292-B882-1EC9FC7351DA}"/>
          </ac:picMkLst>
        </pc:picChg>
      </pc:sldChg>
      <pc:sldChg chg="addSp delSp modSp mod">
        <pc:chgData name="Paul Corral" userId="7ee86a3f7db3e06f" providerId="LiveId" clId="{DBC4A7D9-E40D-46E9-876A-96AADA923810}" dt="2022-09-27T20:55:03.386" v="3079" actId="2711"/>
        <pc:sldMkLst>
          <pc:docMk/>
          <pc:sldMk cId="1483308634" sldId="366"/>
        </pc:sldMkLst>
        <pc:spChg chg="add del mod">
          <ac:chgData name="Paul Corral" userId="7ee86a3f7db3e06f" providerId="LiveId" clId="{DBC4A7D9-E40D-46E9-876A-96AADA923810}" dt="2022-09-27T20:50:32.193" v="2869" actId="478"/>
          <ac:spMkLst>
            <pc:docMk/>
            <pc:sldMk cId="1483308634" sldId="366"/>
            <ac:spMk id="3" creationId="{BE78242C-6293-4A20-9DEB-EBCD51E2DD11}"/>
          </ac:spMkLst>
        </pc:spChg>
        <pc:spChg chg="add mod">
          <ac:chgData name="Paul Corral" userId="7ee86a3f7db3e06f" providerId="LiveId" clId="{DBC4A7D9-E40D-46E9-876A-96AADA923810}" dt="2022-09-27T20:55:03.386" v="3079" actId="2711"/>
          <ac:spMkLst>
            <pc:docMk/>
            <pc:sldMk cId="1483308634" sldId="366"/>
            <ac:spMk id="6" creationId="{C1F8DE27-7FFB-48AC-B14B-52A06F2FDC86}"/>
          </ac:spMkLst>
        </pc:spChg>
        <pc:picChg chg="mod">
          <ac:chgData name="Paul Corral" userId="7ee86a3f7db3e06f" providerId="LiveId" clId="{DBC4A7D9-E40D-46E9-876A-96AADA923810}" dt="2022-09-27T20:54:50.408" v="3077" actId="1076"/>
          <ac:picMkLst>
            <pc:docMk/>
            <pc:sldMk cId="1483308634" sldId="366"/>
            <ac:picMk id="4" creationId="{99B9D3FD-D7EE-4892-80FA-F388DF7AA8ED}"/>
          </ac:picMkLst>
        </pc:picChg>
      </pc:sldChg>
      <pc:sldChg chg="modSp mod ord modShow">
        <pc:chgData name="Paul Corral" userId="7ee86a3f7db3e06f" providerId="LiveId" clId="{DBC4A7D9-E40D-46E9-876A-96AADA923810}" dt="2022-09-09T11:36:33.540" v="1352" actId="1076"/>
        <pc:sldMkLst>
          <pc:docMk/>
          <pc:sldMk cId="4263441575" sldId="367"/>
        </pc:sldMkLst>
        <pc:spChg chg="mod">
          <ac:chgData name="Paul Corral" userId="7ee86a3f7db3e06f" providerId="LiveId" clId="{DBC4A7D9-E40D-46E9-876A-96AADA923810}" dt="2022-09-09T11:32:51.174" v="1274" actId="20577"/>
          <ac:spMkLst>
            <pc:docMk/>
            <pc:sldMk cId="4263441575" sldId="367"/>
            <ac:spMk id="2" creationId="{00000000-0000-0000-0000-000000000000}"/>
          </ac:spMkLst>
        </pc:spChg>
        <pc:spChg chg="mod">
          <ac:chgData name="Paul Corral" userId="7ee86a3f7db3e06f" providerId="LiveId" clId="{DBC4A7D9-E40D-46E9-876A-96AADA923810}" dt="2022-09-09T11:36:33.540" v="1352" actId="1076"/>
          <ac:spMkLst>
            <pc:docMk/>
            <pc:sldMk cId="4263441575" sldId="367"/>
            <ac:spMk id="7" creationId="{73CDBA31-6A1B-479F-BC69-C9F55CF5AF19}"/>
          </ac:spMkLst>
        </pc:spChg>
      </pc:sldChg>
      <pc:sldChg chg="modSp mod">
        <pc:chgData name="Paul Corral" userId="7ee86a3f7db3e06f" providerId="LiveId" clId="{DBC4A7D9-E40D-46E9-876A-96AADA923810}" dt="2022-09-09T11:48:27.259" v="2726" actId="20577"/>
        <pc:sldMkLst>
          <pc:docMk/>
          <pc:sldMk cId="555678595" sldId="370"/>
        </pc:sldMkLst>
        <pc:spChg chg="mod">
          <ac:chgData name="Paul Corral" userId="7ee86a3f7db3e06f" providerId="LiveId" clId="{DBC4A7D9-E40D-46E9-876A-96AADA923810}" dt="2022-09-09T11:48:27.259" v="2726" actId="20577"/>
          <ac:spMkLst>
            <pc:docMk/>
            <pc:sldMk cId="555678595" sldId="370"/>
            <ac:spMk id="2" creationId="{00000000-0000-0000-0000-000000000000}"/>
          </ac:spMkLst>
        </pc:spChg>
      </pc:sldChg>
      <pc:sldChg chg="addSp delSp modSp">
        <pc:chgData name="Paul Corral" userId="7ee86a3f7db3e06f" providerId="LiveId" clId="{DBC4A7D9-E40D-46E9-876A-96AADA923810}" dt="2022-09-09T11:48:51.238" v="2732" actId="1076"/>
        <pc:sldMkLst>
          <pc:docMk/>
          <pc:sldMk cId="3833328656" sldId="371"/>
        </pc:sldMkLst>
        <pc:spChg chg="del">
          <ac:chgData name="Paul Corral" userId="7ee86a3f7db3e06f" providerId="LiveId" clId="{DBC4A7D9-E40D-46E9-876A-96AADA923810}" dt="2022-09-09T11:48:44.165" v="2729" actId="478"/>
          <ac:spMkLst>
            <pc:docMk/>
            <pc:sldMk cId="3833328656" sldId="371"/>
            <ac:spMk id="2" creationId="{00000000-0000-0000-0000-000000000000}"/>
          </ac:spMkLst>
        </pc:spChg>
        <pc:spChg chg="add del mod">
          <ac:chgData name="Paul Corral" userId="7ee86a3f7db3e06f" providerId="LiveId" clId="{DBC4A7D9-E40D-46E9-876A-96AADA923810}" dt="2022-09-09T11:48:47.522" v="2731" actId="478"/>
          <ac:spMkLst>
            <pc:docMk/>
            <pc:sldMk cId="3833328656" sldId="371"/>
            <ac:spMk id="3" creationId="{6D38BA3B-73FD-4E1F-91ED-A28A987D75FB}"/>
          </ac:spMkLst>
        </pc:spChg>
        <pc:spChg chg="add del mod">
          <ac:chgData name="Paul Corral" userId="7ee86a3f7db3e06f" providerId="LiveId" clId="{DBC4A7D9-E40D-46E9-876A-96AADA923810}" dt="2022-09-09T11:48:42.976" v="2728"/>
          <ac:spMkLst>
            <pc:docMk/>
            <pc:sldMk cId="3833328656" sldId="371"/>
            <ac:spMk id="10" creationId="{399C6184-BF6E-4D3C-83AF-39DEEA205355}"/>
          </ac:spMkLst>
        </pc:spChg>
        <pc:spChg chg="add mod">
          <ac:chgData name="Paul Corral" userId="7ee86a3f7db3e06f" providerId="LiveId" clId="{DBC4A7D9-E40D-46E9-876A-96AADA923810}" dt="2022-09-09T11:48:51.238" v="2732" actId="1076"/>
          <ac:spMkLst>
            <pc:docMk/>
            <pc:sldMk cId="3833328656" sldId="371"/>
            <ac:spMk id="11" creationId="{96B44B87-829B-4C12-9633-A8EFCAEE1F37}"/>
          </ac:spMkLst>
        </pc:spChg>
      </pc:sldChg>
      <pc:sldChg chg="modSp mod">
        <pc:chgData name="Paul Corral" userId="7ee86a3f7db3e06f" providerId="LiveId" clId="{DBC4A7D9-E40D-46E9-876A-96AADA923810}" dt="2022-09-09T11:49:25.766" v="2782" actId="20577"/>
        <pc:sldMkLst>
          <pc:docMk/>
          <pc:sldMk cId="2770535080" sldId="373"/>
        </pc:sldMkLst>
        <pc:spChg chg="mod">
          <ac:chgData name="Paul Corral" userId="7ee86a3f7db3e06f" providerId="LiveId" clId="{DBC4A7D9-E40D-46E9-876A-96AADA923810}" dt="2022-09-09T11:49:25.766" v="2782" actId="20577"/>
          <ac:spMkLst>
            <pc:docMk/>
            <pc:sldMk cId="2770535080" sldId="373"/>
            <ac:spMk id="2" creationId="{00000000-0000-0000-0000-000000000000}"/>
          </ac:spMkLst>
        </pc:spChg>
      </pc:sldChg>
      <pc:sldChg chg="modSp mod">
        <pc:chgData name="Paul Corral" userId="7ee86a3f7db3e06f" providerId="LiveId" clId="{DBC4A7D9-E40D-46E9-876A-96AADA923810}" dt="2022-09-21T10:46:21.253" v="2860" actId="1076"/>
        <pc:sldMkLst>
          <pc:docMk/>
          <pc:sldMk cId="212187157" sldId="375"/>
        </pc:sldMkLst>
        <pc:picChg chg="mod">
          <ac:chgData name="Paul Corral" userId="7ee86a3f7db3e06f" providerId="LiveId" clId="{DBC4A7D9-E40D-46E9-876A-96AADA923810}" dt="2022-09-21T10:46:21.253" v="2860" actId="1076"/>
          <ac:picMkLst>
            <pc:docMk/>
            <pc:sldMk cId="212187157" sldId="375"/>
            <ac:picMk id="8" creationId="{D21CA4A5-A32C-44B5-8D27-10DE3D407668}"/>
          </ac:picMkLst>
        </pc:picChg>
      </pc:sldChg>
      <pc:sldChg chg="modSp del mod">
        <pc:chgData name="Paul Corral" userId="7ee86a3f7db3e06f" providerId="LiveId" clId="{DBC4A7D9-E40D-46E9-876A-96AADA923810}" dt="2022-09-09T11:30:34.435" v="968" actId="2696"/>
        <pc:sldMkLst>
          <pc:docMk/>
          <pc:sldMk cId="737531825" sldId="379"/>
        </pc:sldMkLst>
        <pc:spChg chg="mod">
          <ac:chgData name="Paul Corral" userId="7ee86a3f7db3e06f" providerId="LiveId" clId="{DBC4A7D9-E40D-46E9-876A-96AADA923810}" dt="2022-09-09T11:17:07.585" v="193" actId="20577"/>
          <ac:spMkLst>
            <pc:docMk/>
            <pc:sldMk cId="737531825" sldId="379"/>
            <ac:spMk id="2" creationId="{943F28D1-40DF-44E5-B9C8-05A2CDB3657A}"/>
          </ac:spMkLst>
        </pc:spChg>
      </pc:sldChg>
      <pc:sldChg chg="modSp mod">
        <pc:chgData name="Paul Corral" userId="7ee86a3f7db3e06f" providerId="LiveId" clId="{DBC4A7D9-E40D-46E9-876A-96AADA923810}" dt="2022-09-14T16:12:32.682" v="2856" actId="14100"/>
        <pc:sldMkLst>
          <pc:docMk/>
          <pc:sldMk cId="87295506" sldId="382"/>
        </pc:sldMkLst>
        <pc:spChg chg="mod">
          <ac:chgData name="Paul Corral" userId="7ee86a3f7db3e06f" providerId="LiveId" clId="{DBC4A7D9-E40D-46E9-876A-96AADA923810}" dt="2022-09-12T11:48:27.302" v="2801" actId="20577"/>
          <ac:spMkLst>
            <pc:docMk/>
            <pc:sldMk cId="87295506" sldId="382"/>
            <ac:spMk id="2" creationId="{00000000-0000-0000-0000-000000000000}"/>
          </ac:spMkLst>
        </pc:spChg>
        <pc:spChg chg="mod">
          <ac:chgData name="Paul Corral" userId="7ee86a3f7db3e06f" providerId="LiveId" clId="{DBC4A7D9-E40D-46E9-876A-96AADA923810}" dt="2022-09-14T16:12:32.682" v="2856" actId="14100"/>
          <ac:spMkLst>
            <pc:docMk/>
            <pc:sldMk cId="87295506" sldId="382"/>
            <ac:spMk id="3" creationId="{00000000-0000-0000-0000-000000000000}"/>
          </ac:spMkLst>
        </pc:spChg>
      </pc:sldChg>
      <pc:sldChg chg="modSp del mod">
        <pc:chgData name="Paul Corral" userId="7ee86a3f7db3e06f" providerId="LiveId" clId="{DBC4A7D9-E40D-46E9-876A-96AADA923810}" dt="2022-09-09T11:38:38.376" v="1369" actId="2696"/>
        <pc:sldMkLst>
          <pc:docMk/>
          <pc:sldMk cId="729102274" sldId="384"/>
        </pc:sldMkLst>
        <pc:spChg chg="mod">
          <ac:chgData name="Paul Corral" userId="7ee86a3f7db3e06f" providerId="LiveId" clId="{DBC4A7D9-E40D-46E9-876A-96AADA923810}" dt="2022-09-09T11:37:07.860" v="1365" actId="20577"/>
          <ac:spMkLst>
            <pc:docMk/>
            <pc:sldMk cId="729102274" sldId="384"/>
            <ac:spMk id="2" creationId="{860AFB9E-D888-440F-BB7B-6AF39002EABD}"/>
          </ac:spMkLst>
        </pc:spChg>
      </pc:sldChg>
      <pc:sldChg chg="modSp add mod ord">
        <pc:chgData name="Paul Corral" userId="7ee86a3f7db3e06f" providerId="LiveId" clId="{DBC4A7D9-E40D-46E9-876A-96AADA923810}" dt="2022-09-12T11:45:13.504" v="2787" actId="14"/>
        <pc:sldMkLst>
          <pc:docMk/>
          <pc:sldMk cId="1646533620" sldId="385"/>
        </pc:sldMkLst>
        <pc:spChg chg="mod">
          <ac:chgData name="Paul Corral" userId="7ee86a3f7db3e06f" providerId="LiveId" clId="{DBC4A7D9-E40D-46E9-876A-96AADA923810}" dt="2022-09-09T11:18:55.745" v="221" actId="20577"/>
          <ac:spMkLst>
            <pc:docMk/>
            <pc:sldMk cId="1646533620" sldId="385"/>
            <ac:spMk id="2" creationId="{00000000-0000-0000-0000-000000000000}"/>
          </ac:spMkLst>
        </pc:spChg>
        <pc:spChg chg="mod">
          <ac:chgData name="Paul Corral" userId="7ee86a3f7db3e06f" providerId="LiveId" clId="{DBC4A7D9-E40D-46E9-876A-96AADA923810}" dt="2022-09-12T11:45:13.504" v="2787" actId="14"/>
          <ac:spMkLst>
            <pc:docMk/>
            <pc:sldMk cId="1646533620" sldId="385"/>
            <ac:spMk id="3" creationId="{00000000-0000-0000-0000-000000000000}"/>
          </ac:spMkLst>
        </pc:spChg>
      </pc:sldChg>
      <pc:sldChg chg="modSp add mod ord">
        <pc:chgData name="Paul Corral" userId="7ee86a3f7db3e06f" providerId="LiveId" clId="{DBC4A7D9-E40D-46E9-876A-96AADA923810}" dt="2022-09-12T11:50:15.672" v="2840" actId="20577"/>
        <pc:sldMkLst>
          <pc:docMk/>
          <pc:sldMk cId="1998720235" sldId="386"/>
        </pc:sldMkLst>
        <pc:spChg chg="mod">
          <ac:chgData name="Paul Corral" userId="7ee86a3f7db3e06f" providerId="LiveId" clId="{DBC4A7D9-E40D-46E9-876A-96AADA923810}" dt="2022-09-12T11:50:15.672" v="2840" actId="20577"/>
          <ac:spMkLst>
            <pc:docMk/>
            <pc:sldMk cId="1998720235" sldId="386"/>
            <ac:spMk id="2" creationId="{00000000-0000-0000-0000-000000000000}"/>
          </ac:spMkLst>
        </pc:spChg>
        <pc:spChg chg="mod">
          <ac:chgData name="Paul Corral" userId="7ee86a3f7db3e06f" providerId="LiveId" clId="{DBC4A7D9-E40D-46E9-876A-96AADA923810}" dt="2022-09-09T11:48:00.576" v="2656" actId="20577"/>
          <ac:spMkLst>
            <pc:docMk/>
            <pc:sldMk cId="1998720235" sldId="386"/>
            <ac:spMk id="3" creationId="{00000000-0000-0000-0000-000000000000}"/>
          </ac:spMkLst>
        </pc:spChg>
      </pc:sldChg>
      <pc:sldChg chg="add">
        <pc:chgData name="Paul Corral" userId="7ee86a3f7db3e06f" providerId="LiveId" clId="{DBC4A7D9-E40D-46E9-876A-96AADA923810}" dt="2022-09-27T20:57:32.091" v="3082" actId="2890"/>
        <pc:sldMkLst>
          <pc:docMk/>
          <pc:sldMk cId="3285317118" sldId="3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DDC67-708A-4936-989B-89AF9D458A9F}"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CF54D-75E7-41AD-862C-6B781F9C6581}" type="slidenum">
              <a:rPr lang="en-US" smtClean="0"/>
              <a:t>‹#›</a:t>
            </a:fld>
            <a:endParaRPr lang="en-US"/>
          </a:p>
        </p:txBody>
      </p:sp>
    </p:spTree>
    <p:extLst>
      <p:ext uri="{BB962C8B-B14F-4D97-AF65-F5344CB8AC3E}">
        <p14:creationId xmlns:p14="http://schemas.microsoft.com/office/powerpoint/2010/main" val="120630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0520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279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199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Now, what about modeling household level welfare using only aggregate covariates? Why is it less than ideal?</a:t>
            </a:r>
          </a:p>
          <a:p>
            <a:pPr marL="171450" indent="-171450">
              <a:buFontTx/>
              <a:buChar char="-"/>
            </a:pPr>
            <a:r>
              <a:rPr lang="en-US" dirty="0"/>
              <a:t>The method isn’t new. For poverty measurement it was introduced by Nguyen, not Minh, in 2012 in an application in Vietnam. Masaaki et al. then update the method using EB methods</a:t>
            </a:r>
          </a:p>
          <a:p>
            <a:pPr marL="171450" indent="-171450">
              <a:buFontTx/>
              <a:buChar char="-"/>
            </a:pPr>
            <a:r>
              <a:rPr lang="en-US" dirty="0"/>
              <a:t>The challenge here is that poverty is a non-linear transformation of the dependent variable. Consequently, to accurately measure poverty rates we need to replicate the full welfare distribution, not just the mean of the dependent variable which is where EB helps. </a:t>
            </a:r>
          </a:p>
          <a:p>
            <a:pPr marL="628650" lvl="1" indent="-171450">
              <a:buFontTx/>
              <a:buChar char="-"/>
            </a:pPr>
            <a:r>
              <a:rPr lang="en-US" dirty="0"/>
              <a:t>Replicating the full welfare distribution is unlikely since area-level covariates do not explain variation in welfare across households within a given area, hence the ONLY variation across households comes from a random error which in expectation is 0 and thus everyone within the area is expected to have the same poverty rate</a:t>
            </a:r>
          </a:p>
          <a:p>
            <a:pPr marL="457200" lvl="1" indent="0">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894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Moreover, Empirical Best methods only ensure that the DEPENDENT variable’s prediction is EBLUP. It does nothing for transformations as you can see in these figures.</a:t>
            </a:r>
          </a:p>
          <a:p>
            <a:pPr marL="628650" lvl="1" indent="-171450">
              <a:buFontTx/>
              <a:buChar char="-"/>
            </a:pPr>
            <a:r>
              <a:rPr lang="en-US" dirty="0"/>
              <a:t>On the figure on the left you can see a comparison between a traditional unit-level model, that is where we model household level welfare using household level information and other area level covariates, versus unit-context models where household level welfare is modeled using ONLY area-level covariates. Notice how the median prediction of the natural logarithm of welfare is unbiased for both methods. Ideally we want values to hover around a bias of 0 and for all to be as close as possible to 0.</a:t>
            </a:r>
          </a:p>
          <a:p>
            <a:pPr marL="628650" lvl="1" indent="-171450">
              <a:buFontTx/>
              <a:buChar char="-"/>
            </a:pPr>
            <a:r>
              <a:rPr lang="en-US" dirty="0"/>
              <a:t>Since we normally don’t care about the natural logarithm of welfare, but we care about welfare, the figure in the middle shows the resulting bias once we transform the simulated vectors of the </a:t>
            </a:r>
            <a:r>
              <a:rPr lang="en-US" dirty="0" err="1"/>
              <a:t>nat</a:t>
            </a:r>
            <a:r>
              <a:rPr lang="en-US" dirty="0"/>
              <a:t> log of welfare. Notice that now most of the predictions lie above 0, that means the model’s estimates of welfare is upward biased. While the predictions of the </a:t>
            </a:r>
            <a:r>
              <a:rPr lang="en-US" dirty="0" err="1"/>
              <a:t>nat</a:t>
            </a:r>
            <a:r>
              <a:rPr lang="en-US" dirty="0"/>
              <a:t> log of welfare are unbiased.</a:t>
            </a:r>
          </a:p>
          <a:p>
            <a:pPr marL="628650" lvl="1" indent="-171450">
              <a:buFontTx/>
              <a:buChar char="-"/>
            </a:pPr>
            <a:r>
              <a:rPr lang="en-US" dirty="0"/>
              <a:t>Now how does this translate to poverty, well it’s a similar story. Because even a broken watch will give you the right time of day if you look at it at the correct moment, we see how the models predict poverty at 2 different thresholds.</a:t>
            </a:r>
          </a:p>
          <a:p>
            <a:pPr marL="628650" lvl="1" indent="-171450">
              <a:buFontTx/>
              <a:buChar char="-"/>
            </a:pPr>
            <a:r>
              <a:rPr lang="en-US" dirty="0"/>
              <a:t>In the figure on the right you can see that at a poverty threshold of 13 nearly 75 percent of the areas lie above 0, suggesting an upward bias in the estimates.</a:t>
            </a:r>
          </a:p>
          <a:p>
            <a:pPr marL="628650" lvl="1" indent="-171450">
              <a:buFontTx/>
              <a:buChar char="-"/>
            </a:pPr>
            <a:r>
              <a:rPr lang="en-US" dirty="0"/>
              <a:t>However, if we look at it at a different line, 28, now every single area is below 0, so it yields downward biased estimates of poverty. Notice how the models using household covariates do not have this problem since these are able to better replicate the full welfare distribution.</a:t>
            </a:r>
          </a:p>
          <a:p>
            <a:pPr marL="628650" lvl="1" indent="-171450">
              <a:buFontTx/>
              <a:buChar char="-"/>
            </a:pPr>
            <a:r>
              <a:rPr lang="en-US" dirty="0"/>
              <a:t>This implies that modelling household level welfare with ONLY area level covariates is flawed and since we don’t have the true estimates we are unlikely to know in which direction the bias is, it may also differ depending on the area. Also, just because it may work for one poverty line, it doesn’t mean it’ll work for others.</a:t>
            </a:r>
          </a:p>
          <a:p>
            <a:pPr marL="628650" lvl="1"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86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When we do small area estimation a key output is the noise of the poverty estimates. That noise is also an estimate, which under the newer methods used are obtained via a parametric bootstrap.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 additional concern is the noise estimates in these models which is likely flawed. These simulations rely on replicating the exact process followed for the parametric bootstrap which relies on generating populations using the assumed data generating process. However, since unit context models assume that household level welfare doesn’t depend on household level covariates it will yield poor estimates of the true noise of the method. For some areas it will yield an upward biased estimate of the noise while for some it will underestimate the noise by a considerable amount. Notice how the model using household covariates doesn’t suffer from the same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alternatives do we have?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790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Compared to models where we model household level welfare with household level characteristics, Fay-Herriot and unit-context models yield estimates with more bias</a:t>
            </a:r>
          </a:p>
          <a:p>
            <a:pPr marL="171450" indent="-171450">
              <a:buFontTx/>
              <a:buChar char="-"/>
            </a:pPr>
            <a:endParaRPr lang="en-US" dirty="0"/>
          </a:p>
          <a:p>
            <a:pPr marL="171450" indent="-171450">
              <a:buFontTx/>
              <a:buChar char="-"/>
            </a:pPr>
            <a:r>
              <a:rPr lang="en-US" dirty="0"/>
              <a:t>These simulations are similar to the previous ones. The X axis corresponds to the poverty line used, and the lines correspond to each of the given areas. I focus on areas, because at the end of the day we want to get accurate estimates at the area level.</a:t>
            </a:r>
          </a:p>
          <a:p>
            <a:pPr marL="171450" indent="-171450">
              <a:buFontTx/>
              <a:buChar char="-"/>
            </a:pPr>
            <a:r>
              <a:rPr lang="en-US" dirty="0"/>
              <a:t>First thing to note is the small bias of </a:t>
            </a:r>
            <a:r>
              <a:rPr lang="en-US" dirty="0" err="1"/>
              <a:t>CensusEB</a:t>
            </a:r>
            <a:r>
              <a:rPr lang="en-US" dirty="0"/>
              <a:t> estimates obtained from a household model using household characteristics. The bias is small for all areas and for all poverty lines.</a:t>
            </a:r>
          </a:p>
          <a:p>
            <a:pPr marL="171450" indent="-171450">
              <a:buFontTx/>
              <a:buChar char="-"/>
            </a:pPr>
            <a:r>
              <a:rPr lang="en-US" dirty="0"/>
              <a:t>The Fay-Herriot models show a lot more bias, and they also require us fitting a new model for every single threshold, since we model poverty directly</a:t>
            </a:r>
          </a:p>
          <a:p>
            <a:pPr marL="171450" indent="-171450">
              <a:buFontTx/>
              <a:buChar char="-"/>
            </a:pPr>
            <a:r>
              <a:rPr lang="en-US" dirty="0"/>
              <a:t>Household level models using only area level covariates do a poor job of replicating the welfare distribution and consequently it is not surprising that they are quite biased across the different lines and areas. Note that depending on the percentile the threshold falls upon, the bias could be upward or downward, which could lead to re-rankings.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6087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it comes to the model’s noise, once again </a:t>
            </a:r>
            <a:r>
              <a:rPr lang="en-US" dirty="0" err="1"/>
              <a:t>CensusEB</a:t>
            </a:r>
            <a:r>
              <a:rPr lang="en-US" dirty="0"/>
              <a:t> estimates outshine all others. Not surprising since they use a lot more information and follow the assumed data generating </a:t>
            </a:r>
            <a:r>
              <a:rPr lang="en-US" dirty="0" err="1"/>
              <a:t>proces</a:t>
            </a:r>
            <a:r>
              <a:rPr lang="en-US" dirty="0"/>
              <a:t>. However, despite using more information than fay </a:t>
            </a:r>
            <a:r>
              <a:rPr lang="en-US" dirty="0" err="1"/>
              <a:t>herriot</a:t>
            </a:r>
            <a:r>
              <a:rPr lang="en-US" dirty="0"/>
              <a:t> models, modelling household welfare using only area level covariates doesn’t seem to improve the overall MSE as you can see here. They yield very similar noise levels. Note that this is the model’s true empirical noise, not estimates. Which as we showed before are flawed for unit-context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7710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we aggregate across areas a similar picture emerges. Fay-Herriot estimates are less biased and have similar noise levels to models where household level welfare is modeled only using area-level covariates.</a:t>
            </a:r>
          </a:p>
          <a:p>
            <a:pPr marL="171450" indent="-171450">
              <a:buFontTx/>
              <a:buChar char="-"/>
            </a:pPr>
            <a:r>
              <a:rPr lang="en-US" dirty="0"/>
              <a:t>So, given the bias of the estimates as well as the fact that the noise estimate of the method is also biased, we do not recommend models where household welfare is modeled using only area level covariates for poverty mapping.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6795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Well, what about machine learning based poverty maps?</a:t>
            </a:r>
          </a:p>
          <a:p>
            <a:pPr marL="171450" indent="-171450">
              <a:buFontTx/>
              <a:buChar char="-"/>
            </a:pPr>
            <a:endParaRPr lang="en-US" dirty="0"/>
          </a:p>
          <a:p>
            <a:pPr marL="171450" indent="-171450">
              <a:buFontTx/>
              <a:buChar char="-"/>
            </a:pPr>
            <a:r>
              <a:rPr lang="en-US" dirty="0"/>
              <a:t>These have become quite popular, although in most cases they’ve modeled an asset index value and not necessarily head count poverty</a:t>
            </a:r>
          </a:p>
          <a:p>
            <a:pPr marL="171450" indent="-171450">
              <a:buFontTx/>
              <a:buChar char="-"/>
            </a:pPr>
            <a:r>
              <a:rPr lang="en-US" dirty="0"/>
              <a:t>They still depend on a model at a given area level, where the dependent variable is some form of poverty indicator for the area</a:t>
            </a:r>
          </a:p>
          <a:p>
            <a:pPr marL="171450" indent="-171450">
              <a:buFontTx/>
              <a:buChar char="-"/>
            </a:pPr>
            <a:r>
              <a:rPr lang="en-US" dirty="0"/>
              <a:t>The method’s quality is very dependent on how well the model fits the data</a:t>
            </a:r>
          </a:p>
          <a:p>
            <a:pPr marL="628650" lvl="1" indent="-171450">
              <a:buFontTx/>
              <a:buChar char="-"/>
            </a:pPr>
            <a:r>
              <a:rPr lang="en-US" dirty="0"/>
              <a:t>It relies on multiple models fit to the data where between fits, adjustments are made to get better predictions. At the end it joins the fits to achieve a better prediction. It’s not just an average of the fits, it actually adds the fits…it is an </a:t>
            </a:r>
            <a:r>
              <a:rPr lang="en-US" dirty="0" err="1"/>
              <a:t>ensamble</a:t>
            </a:r>
            <a:r>
              <a:rPr lang="en-US" dirty="0"/>
              <a:t> method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002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4230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my surprise, ML methods do very well</a:t>
            </a:r>
          </a:p>
          <a:p>
            <a:pPr marL="628650" lvl="1" indent="-171450">
              <a:buFontTx/>
              <a:buChar char="-"/>
            </a:pPr>
            <a:r>
              <a:rPr lang="en-US" dirty="0"/>
              <a:t>Here I have a census data with an income measure, so we can compare to the true poverty rates. From this data we drew 500 survey samples a la LSMS. For each sample we obtained small area estimates at the municipality level, so for every municipality I have 500 poverty estimates. These small area estimates are compared to the TRUE value in order to get a sense of  each method’s empirical bias and noise.</a:t>
            </a:r>
          </a:p>
          <a:p>
            <a:pPr marL="628650" lvl="1" indent="-171450">
              <a:buFontTx/>
              <a:buChar char="-"/>
            </a:pPr>
            <a:r>
              <a:rPr lang="en-US" dirty="0"/>
              <a:t>Notice how, the direct estimates have the smallest bias. They are design unbiased, although quite noisy as you’ll see in the next slide.</a:t>
            </a:r>
          </a:p>
          <a:p>
            <a:pPr marL="628650" lvl="1" indent="-171450">
              <a:buFontTx/>
              <a:buChar char="-"/>
            </a:pPr>
            <a:r>
              <a:rPr lang="en-US" dirty="0"/>
              <a:t>We fit a few gradient boosting models</a:t>
            </a:r>
          </a:p>
          <a:p>
            <a:pPr marL="1085850" lvl="2" indent="-171450">
              <a:buFontTx/>
              <a:buChar char="-"/>
            </a:pPr>
            <a:r>
              <a:rPr lang="en-US" dirty="0"/>
              <a:t>The first is at the PSU level, where on the LHS I have poverty rate. On the right hand side we have census aggregates at the </a:t>
            </a:r>
            <a:r>
              <a:rPr lang="en-US" dirty="0" err="1"/>
              <a:t>psu</a:t>
            </a:r>
            <a:r>
              <a:rPr lang="en-US" dirty="0"/>
              <a:t> level and above. Things like share of population employed, share of population with secondary education, share of population owning a certain asset, etc.</a:t>
            </a:r>
          </a:p>
          <a:p>
            <a:pPr marL="1085850" lvl="2" indent="-171450">
              <a:buFontTx/>
              <a:buChar char="-"/>
            </a:pPr>
            <a:r>
              <a:rPr lang="en-US" dirty="0"/>
              <a:t>The second model is done at the municipality level since in many cases getting access to </a:t>
            </a:r>
            <a:r>
              <a:rPr lang="en-US" dirty="0" err="1"/>
              <a:t>psu</a:t>
            </a:r>
            <a:r>
              <a:rPr lang="en-US" dirty="0"/>
              <a:t> aggregates may not be possible</a:t>
            </a:r>
          </a:p>
          <a:p>
            <a:pPr marL="1543050" lvl="3" indent="-171450">
              <a:buFontTx/>
              <a:buChar char="-"/>
            </a:pPr>
            <a:r>
              <a:rPr lang="en-US" dirty="0"/>
              <a:t>Here we try a few variations…</a:t>
            </a:r>
          </a:p>
          <a:p>
            <a:pPr marL="1543050" lvl="3" indent="-171450">
              <a:buFontTx/>
              <a:buChar char="-"/>
            </a:pPr>
            <a:r>
              <a:rPr lang="en-US" dirty="0"/>
              <a:t>First, we try the model where among the candidate covariates we have census aggregates and GIS aggregates…all at the municipality level</a:t>
            </a:r>
          </a:p>
          <a:p>
            <a:pPr marL="1543050" lvl="3" indent="-171450">
              <a:buFontTx/>
              <a:buChar char="-"/>
            </a:pPr>
            <a:r>
              <a:rPr lang="en-US" dirty="0"/>
              <a:t>The we try using only census aggregates and finally only GIS aggregates</a:t>
            </a:r>
          </a:p>
          <a:p>
            <a:pPr marL="628650" lvl="1" indent="-171450">
              <a:buFontTx/>
              <a:buChar char="-"/>
            </a:pPr>
            <a:r>
              <a:rPr lang="en-US" dirty="0"/>
              <a:t>Notice how the gradient boosted estimates are well aligned to the </a:t>
            </a:r>
            <a:r>
              <a:rPr lang="en-US" dirty="0" err="1"/>
              <a:t>CensusEB</a:t>
            </a:r>
            <a:r>
              <a:rPr lang="en-US" dirty="0"/>
              <a:t> model which is our gold standard, well all except the one using just GIS covariates</a:t>
            </a:r>
          </a:p>
          <a:p>
            <a:pPr marL="628650" lvl="1" indent="-171450">
              <a:buFontTx/>
              <a:buChar char="-"/>
            </a:pPr>
            <a:r>
              <a:rPr lang="en-US" dirty="0"/>
              <a:t>Also notice how using real world data the estimates where household welfare is modelled using ONLY area level covariate) are downward biased</a:t>
            </a:r>
          </a:p>
          <a:p>
            <a:pPr marL="1371600" lvl="3" indent="0">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5862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Most encouraging, the empirical noise measured by the MSE for machine learning approaches is also closely aligned to </a:t>
            </a:r>
            <a:r>
              <a:rPr lang="en-US" dirty="0" err="1"/>
              <a:t>CensusEB</a:t>
            </a:r>
            <a:r>
              <a:rPr lang="en-US" dirty="0"/>
              <a:t> estimates, our gold standard. Note how the empirical noise is lower than the one where household welfare is modelled using only area level covariates (the same covariates used in the machine learning approach).</a:t>
            </a:r>
          </a:p>
          <a:p>
            <a:pPr marL="171450" indent="-171450">
              <a:buFontTx/>
              <a:buChar char="-"/>
            </a:pPr>
            <a:r>
              <a:rPr lang="en-US" dirty="0"/>
              <a:t>To me, this is quite the result and encouraging since fitting these gradient boosted models is relatively quick and simple. The method does well, but it depends on the data you feed it, and thus the publicly available GIS covariates don’t do so well.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45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model combining census and GIS covariates yields an interesting insight, the most important covariates for modeling poverty at the municipality level in this case are mostly from the census, and GIS covariates only show as the 12</a:t>
            </a:r>
            <a:r>
              <a:rPr lang="en-US" sz="1200" b="1"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a:t>
            </a:r>
            <a:r>
              <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most important covariate. Notice that for this we only relied on publicly available GIS data given to us by INEGI. Of course, if we had better GIS data this could change. </a:t>
            </a:r>
          </a:p>
          <a:p>
            <a:pPr marL="342900" marR="0" lvl="0" indent="-342900">
              <a:lnSpc>
                <a:spcPct val="107000"/>
              </a:lnSpc>
              <a:spcBef>
                <a:spcPts val="0"/>
              </a:spcBef>
              <a:spcAft>
                <a:spcPts val="0"/>
              </a:spcAft>
              <a:buFont typeface="Symbol" panose="05050102010706020507" pitchFamily="18" charset="2"/>
              <a:buChar char=""/>
            </a:pPr>
            <a:endPar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012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9983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So…to conclude, at the end of the day why do we do these maps? Usually to improve some form of spatial targeting and prioritize across areas. Here, since I had the true poverty rate for each municipality I know what is the benchmark against which I can compare my models. So, I take my budget, I sort my municipalities according to their true poverty status, within a municipality I give everyone the same amount of money. Then I move to the next most poor municipality and so forth until I run out of cash. Under each set of small area estimates of poverty I do the same. I rank the municipalities by their predicted poverty rate, and then give the money to everyone in the municipality (I add this amount to the real per capita income), so across simulations only the rankings change since these come from the different sets of small area estimates.</a:t>
            </a:r>
          </a:p>
          <a:p>
            <a:pPr marL="171450" indent="-171450">
              <a:buFontTx/>
              <a:buChar char="-"/>
            </a:pPr>
            <a:endParaRPr lang="en-US" dirty="0"/>
          </a:p>
          <a:p>
            <a:pPr marL="171450" indent="-171450">
              <a:buFontTx/>
              <a:buChar char="-"/>
            </a:pPr>
            <a:r>
              <a:rPr lang="en-US" dirty="0"/>
              <a:t>Well, the lowest poverty rate I can achieve by doing this using the TRUE poverty ranking is 19.9%, down from 25%</a:t>
            </a:r>
          </a:p>
          <a:p>
            <a:pPr marL="171450" indent="-171450">
              <a:buFontTx/>
              <a:buChar char="-"/>
            </a:pPr>
            <a:r>
              <a:rPr lang="en-US" dirty="0"/>
              <a:t>As you can see, even an OLS using GIS covariates will get you a median poverty rate of roughly 20.5, which is ONLY 0.6 percentage points worse than the ideal scenario</a:t>
            </a:r>
          </a:p>
          <a:p>
            <a:pPr marL="171450" indent="-171450">
              <a:buFontTx/>
              <a:buChar char="-"/>
            </a:pPr>
            <a:endParaRPr lang="en-US" dirty="0"/>
          </a:p>
          <a:p>
            <a:pPr marL="171450" indent="-171450">
              <a:buFontTx/>
              <a:buChar char="-"/>
            </a:pPr>
            <a:r>
              <a:rPr lang="en-US" dirty="0"/>
              <a:t>Of course, this may be something unique to the Mexican data we’re using and there’s no guarantee it’ll work everywhere.</a:t>
            </a:r>
          </a:p>
          <a:p>
            <a:pPr marL="171450" indent="-171450">
              <a:buFontTx/>
              <a:buChar char="-"/>
            </a:pPr>
            <a:r>
              <a:rPr lang="en-US" dirty="0"/>
              <a:t>However, from this the lesson is that although some methods do a better job than others, at the end of the day, something is still better than nothing.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685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33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448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14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chemeClr val="tx1">
                    <a:lumMod val="90000"/>
                    <a:lumOff val="10000"/>
                  </a:schemeClr>
                </a:solidFill>
                <a:latin typeface="Garamond" panose="02020404030301010803" pitchFamily="18" charset="0"/>
              </a:rPr>
              <a:t>How do EB methods improve upon ELL methods?</a:t>
            </a:r>
            <a:endParaRPr lang="en-US" dirty="0"/>
          </a:p>
          <a:p>
            <a:r>
              <a:rPr lang="en-US" dirty="0"/>
              <a:t>The improvement of EB methods over ELL is realized due to the conditioning of location effects on survey-based means. In very layperson terms imagine you have two areas where all characteristics are exactly the same, but have different welfare levels, then under ELL the area’s predicted welfare level and poverty rate for both areas will be the same but under EB the additional information is incorporated and thus the areas will have different predicted welfare values and poverty rates.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these simulations we fit 1000 different models, under each model we obtain small area estimates for 100 poverty lines corresponding to the first population’s percentiles. The X axis corresponds to the poverty line used, and the lines correspond to each of the given areas. I focus on areas, because at the end of the day we want to get accurate estimates at the area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figure on the left we see that ELL does an excellent job at the NATIONAL level of predicting poverty across all 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figure in the middle shows how ELL is not great across areas.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figure on the right shows how conditioning on the survey sample improves the area level predictions by a considerable amount. There are a few other important reasons why we discourage the use of </a:t>
            </a:r>
            <a:r>
              <a:rPr lang="en-US" dirty="0" err="1"/>
              <a:t>povmap</a:t>
            </a:r>
            <a:r>
              <a:rPr lang="en-US" dirty="0"/>
              <a:t> and you can see those in the guidelines.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19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7</a:t>
            </a:fld>
            <a:endParaRPr lang="en-US" dirty="0"/>
          </a:p>
        </p:txBody>
      </p:sp>
    </p:spTree>
    <p:extLst>
      <p:ext uri="{BB962C8B-B14F-4D97-AF65-F5344CB8AC3E}">
        <p14:creationId xmlns:p14="http://schemas.microsoft.com/office/powerpoint/2010/main" val="2700654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8</a:t>
            </a:fld>
            <a:endParaRPr lang="en-US" dirty="0"/>
          </a:p>
        </p:txBody>
      </p:sp>
    </p:spTree>
    <p:extLst>
      <p:ext uri="{BB962C8B-B14F-4D97-AF65-F5344CB8AC3E}">
        <p14:creationId xmlns:p14="http://schemas.microsoft.com/office/powerpoint/2010/main" val="4145306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9</a:t>
            </a:fld>
            <a:endParaRPr lang="en-US" dirty="0"/>
          </a:p>
        </p:txBody>
      </p:sp>
    </p:spTree>
    <p:extLst>
      <p:ext uri="{BB962C8B-B14F-4D97-AF65-F5344CB8AC3E}">
        <p14:creationId xmlns:p14="http://schemas.microsoft.com/office/powerpoint/2010/main" val="262792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2E87-8B89-4B0A-8FCA-F3505A0FC1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94C514-7DB7-4FE3-8DCE-A437590F07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BC0F13-F380-4F96-9CBF-B3A066435BF6}"/>
              </a:ext>
            </a:extLst>
          </p:cNvPr>
          <p:cNvSpPr>
            <a:spLocks noGrp="1"/>
          </p:cNvSpPr>
          <p:nvPr>
            <p:ph type="dt" sz="half" idx="10"/>
          </p:nvPr>
        </p:nvSpPr>
        <p:spPr/>
        <p:txBody>
          <a:bodyPr/>
          <a:lstStyle/>
          <a:p>
            <a:fld id="{2E20FBA4-7C25-42E8-A9F1-877493E7C72E}" type="datetimeFigureOut">
              <a:rPr lang="en-US" smtClean="0"/>
              <a:t>11/2/2022</a:t>
            </a:fld>
            <a:endParaRPr lang="en-US"/>
          </a:p>
        </p:txBody>
      </p:sp>
      <p:sp>
        <p:nvSpPr>
          <p:cNvPr id="5" name="Footer Placeholder 4">
            <a:extLst>
              <a:ext uri="{FF2B5EF4-FFF2-40B4-BE49-F238E27FC236}">
                <a16:creationId xmlns:a16="http://schemas.microsoft.com/office/drawing/2014/main" id="{697B14A0-B630-47CE-B652-EDFADF8BE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19037-82EA-41CB-B7FD-05AE9FE2F2A6}"/>
              </a:ext>
            </a:extLst>
          </p:cNvPr>
          <p:cNvSpPr>
            <a:spLocks noGrp="1"/>
          </p:cNvSpPr>
          <p:nvPr>
            <p:ph type="sldNum" sz="quarter" idx="12"/>
          </p:nvPr>
        </p:nvSpPr>
        <p:spPr/>
        <p:txBody>
          <a:bodyPr/>
          <a:lstStyle/>
          <a:p>
            <a:fld id="{B81DCF57-9B38-4D1B-8E5D-528C579A1A7C}" type="slidenum">
              <a:rPr lang="en-US" smtClean="0"/>
              <a:t>‹#›</a:t>
            </a:fld>
            <a:endParaRPr lang="en-US"/>
          </a:p>
        </p:txBody>
      </p:sp>
    </p:spTree>
    <p:extLst>
      <p:ext uri="{BB962C8B-B14F-4D97-AF65-F5344CB8AC3E}">
        <p14:creationId xmlns:p14="http://schemas.microsoft.com/office/powerpoint/2010/main" val="275139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B76D-4ED3-48D5-8925-269DA5C207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7B27A3-276A-4E88-BF20-E4F9FC6E95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F6BA3-8A1F-49D3-A50C-8FF1C7F1A791}"/>
              </a:ext>
            </a:extLst>
          </p:cNvPr>
          <p:cNvSpPr>
            <a:spLocks noGrp="1"/>
          </p:cNvSpPr>
          <p:nvPr>
            <p:ph type="dt" sz="half" idx="10"/>
          </p:nvPr>
        </p:nvSpPr>
        <p:spPr/>
        <p:txBody>
          <a:bodyPr/>
          <a:lstStyle/>
          <a:p>
            <a:fld id="{2E20FBA4-7C25-42E8-A9F1-877493E7C72E}" type="datetimeFigureOut">
              <a:rPr lang="en-US" smtClean="0"/>
              <a:t>11/2/2022</a:t>
            </a:fld>
            <a:endParaRPr lang="en-US"/>
          </a:p>
        </p:txBody>
      </p:sp>
      <p:sp>
        <p:nvSpPr>
          <p:cNvPr id="5" name="Footer Placeholder 4">
            <a:extLst>
              <a:ext uri="{FF2B5EF4-FFF2-40B4-BE49-F238E27FC236}">
                <a16:creationId xmlns:a16="http://schemas.microsoft.com/office/drawing/2014/main" id="{8991B67A-3EBA-4E9C-BFBA-7D3D9B695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FA760-A6F8-4479-B636-73945D328626}"/>
              </a:ext>
            </a:extLst>
          </p:cNvPr>
          <p:cNvSpPr>
            <a:spLocks noGrp="1"/>
          </p:cNvSpPr>
          <p:nvPr>
            <p:ph type="sldNum" sz="quarter" idx="12"/>
          </p:nvPr>
        </p:nvSpPr>
        <p:spPr/>
        <p:txBody>
          <a:bodyPr/>
          <a:lstStyle/>
          <a:p>
            <a:fld id="{B81DCF57-9B38-4D1B-8E5D-528C579A1A7C}" type="slidenum">
              <a:rPr lang="en-US" smtClean="0"/>
              <a:t>‹#›</a:t>
            </a:fld>
            <a:endParaRPr lang="en-US"/>
          </a:p>
        </p:txBody>
      </p:sp>
    </p:spTree>
    <p:extLst>
      <p:ext uri="{BB962C8B-B14F-4D97-AF65-F5344CB8AC3E}">
        <p14:creationId xmlns:p14="http://schemas.microsoft.com/office/powerpoint/2010/main" val="39954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AB5CE7-A03B-4E67-89BB-4269B099CE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034B06-71C9-444A-8956-A2E89E47E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F3476-2A19-4454-8B41-B51005B293F7}"/>
              </a:ext>
            </a:extLst>
          </p:cNvPr>
          <p:cNvSpPr>
            <a:spLocks noGrp="1"/>
          </p:cNvSpPr>
          <p:nvPr>
            <p:ph type="dt" sz="half" idx="10"/>
          </p:nvPr>
        </p:nvSpPr>
        <p:spPr/>
        <p:txBody>
          <a:bodyPr/>
          <a:lstStyle/>
          <a:p>
            <a:fld id="{2E20FBA4-7C25-42E8-A9F1-877493E7C72E}" type="datetimeFigureOut">
              <a:rPr lang="en-US" smtClean="0"/>
              <a:t>11/2/2022</a:t>
            </a:fld>
            <a:endParaRPr lang="en-US"/>
          </a:p>
        </p:txBody>
      </p:sp>
      <p:sp>
        <p:nvSpPr>
          <p:cNvPr id="5" name="Footer Placeholder 4">
            <a:extLst>
              <a:ext uri="{FF2B5EF4-FFF2-40B4-BE49-F238E27FC236}">
                <a16:creationId xmlns:a16="http://schemas.microsoft.com/office/drawing/2014/main" id="{B52D7CEB-EEC7-487D-84FA-EBDC0E860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1E5A5-210F-4176-B6A2-0D1428480BA9}"/>
              </a:ext>
            </a:extLst>
          </p:cNvPr>
          <p:cNvSpPr>
            <a:spLocks noGrp="1"/>
          </p:cNvSpPr>
          <p:nvPr>
            <p:ph type="sldNum" sz="quarter" idx="12"/>
          </p:nvPr>
        </p:nvSpPr>
        <p:spPr/>
        <p:txBody>
          <a:bodyPr/>
          <a:lstStyle/>
          <a:p>
            <a:fld id="{B81DCF57-9B38-4D1B-8E5D-528C579A1A7C}" type="slidenum">
              <a:rPr lang="en-US" smtClean="0"/>
              <a:t>‹#›</a:t>
            </a:fld>
            <a:endParaRPr lang="en-US"/>
          </a:p>
        </p:txBody>
      </p:sp>
    </p:spTree>
    <p:extLst>
      <p:ext uri="{BB962C8B-B14F-4D97-AF65-F5344CB8AC3E}">
        <p14:creationId xmlns:p14="http://schemas.microsoft.com/office/powerpoint/2010/main" val="3717856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11/2/2022</a:t>
            </a:fld>
            <a:endParaRPr lang="en-US" dirty="0"/>
          </a:p>
        </p:txBody>
      </p:sp>
    </p:spTree>
    <p:extLst>
      <p:ext uri="{BB962C8B-B14F-4D97-AF65-F5344CB8AC3E}">
        <p14:creationId xmlns:p14="http://schemas.microsoft.com/office/powerpoint/2010/main" val="2717692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60681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756103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8540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25984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8596709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991907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79561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1153-5E81-48BC-BCFD-AF6FC2D18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90056C-B1D8-4752-9085-1D379DAB1C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5202C-4915-45B8-8923-770557331DF9}"/>
              </a:ext>
            </a:extLst>
          </p:cNvPr>
          <p:cNvSpPr>
            <a:spLocks noGrp="1"/>
          </p:cNvSpPr>
          <p:nvPr>
            <p:ph type="dt" sz="half" idx="10"/>
          </p:nvPr>
        </p:nvSpPr>
        <p:spPr/>
        <p:txBody>
          <a:bodyPr/>
          <a:lstStyle/>
          <a:p>
            <a:fld id="{2E20FBA4-7C25-42E8-A9F1-877493E7C72E}" type="datetimeFigureOut">
              <a:rPr lang="en-US" smtClean="0"/>
              <a:t>11/2/2022</a:t>
            </a:fld>
            <a:endParaRPr lang="en-US"/>
          </a:p>
        </p:txBody>
      </p:sp>
      <p:sp>
        <p:nvSpPr>
          <p:cNvPr id="5" name="Footer Placeholder 4">
            <a:extLst>
              <a:ext uri="{FF2B5EF4-FFF2-40B4-BE49-F238E27FC236}">
                <a16:creationId xmlns:a16="http://schemas.microsoft.com/office/drawing/2014/main" id="{D08BE483-51AA-4902-ADA2-387721CDD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589F0-FFEF-407F-B975-CAF3EEECC0EC}"/>
              </a:ext>
            </a:extLst>
          </p:cNvPr>
          <p:cNvSpPr>
            <a:spLocks noGrp="1"/>
          </p:cNvSpPr>
          <p:nvPr>
            <p:ph type="sldNum" sz="quarter" idx="12"/>
          </p:nvPr>
        </p:nvSpPr>
        <p:spPr/>
        <p:txBody>
          <a:bodyPr/>
          <a:lstStyle/>
          <a:p>
            <a:fld id="{B81DCF57-9B38-4D1B-8E5D-528C579A1A7C}" type="slidenum">
              <a:rPr lang="en-US" smtClean="0"/>
              <a:t>‹#›</a:t>
            </a:fld>
            <a:endParaRPr lang="en-US"/>
          </a:p>
        </p:txBody>
      </p:sp>
    </p:spTree>
    <p:extLst>
      <p:ext uri="{BB962C8B-B14F-4D97-AF65-F5344CB8AC3E}">
        <p14:creationId xmlns:p14="http://schemas.microsoft.com/office/powerpoint/2010/main" val="3041697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65826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231345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149553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029832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2944244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69685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120642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616764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19597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391457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F99C-CB86-41F2-8EEA-8044175C7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D3F0CA-6D3B-414C-BF5B-30DFD5424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CE2A1-CC17-4D50-ABE4-B96C7BBA3E1A}"/>
              </a:ext>
            </a:extLst>
          </p:cNvPr>
          <p:cNvSpPr>
            <a:spLocks noGrp="1"/>
          </p:cNvSpPr>
          <p:nvPr>
            <p:ph type="dt" sz="half" idx="10"/>
          </p:nvPr>
        </p:nvSpPr>
        <p:spPr/>
        <p:txBody>
          <a:bodyPr/>
          <a:lstStyle/>
          <a:p>
            <a:fld id="{2E20FBA4-7C25-42E8-A9F1-877493E7C72E}" type="datetimeFigureOut">
              <a:rPr lang="en-US" smtClean="0"/>
              <a:t>11/2/2022</a:t>
            </a:fld>
            <a:endParaRPr lang="en-US"/>
          </a:p>
        </p:txBody>
      </p:sp>
      <p:sp>
        <p:nvSpPr>
          <p:cNvPr id="5" name="Footer Placeholder 4">
            <a:extLst>
              <a:ext uri="{FF2B5EF4-FFF2-40B4-BE49-F238E27FC236}">
                <a16:creationId xmlns:a16="http://schemas.microsoft.com/office/drawing/2014/main" id="{C2524581-9E77-4DD0-A366-270AA3CBB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67682-666C-41F7-93CD-3A52B55B08B1}"/>
              </a:ext>
            </a:extLst>
          </p:cNvPr>
          <p:cNvSpPr>
            <a:spLocks noGrp="1"/>
          </p:cNvSpPr>
          <p:nvPr>
            <p:ph type="sldNum" sz="quarter" idx="12"/>
          </p:nvPr>
        </p:nvSpPr>
        <p:spPr/>
        <p:txBody>
          <a:bodyPr/>
          <a:lstStyle/>
          <a:p>
            <a:fld id="{B81DCF57-9B38-4D1B-8E5D-528C579A1A7C}" type="slidenum">
              <a:rPr lang="en-US" smtClean="0"/>
              <a:t>‹#›</a:t>
            </a:fld>
            <a:endParaRPr lang="en-US"/>
          </a:p>
        </p:txBody>
      </p:sp>
    </p:spTree>
    <p:extLst>
      <p:ext uri="{BB962C8B-B14F-4D97-AF65-F5344CB8AC3E}">
        <p14:creationId xmlns:p14="http://schemas.microsoft.com/office/powerpoint/2010/main" val="20251719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7224191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541326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6" name="Footer Placeholder 5"/>
          <p:cNvSpPr>
            <a:spLocks noGrp="1"/>
          </p:cNvSpPr>
          <p:nvPr>
            <p:ph type="ftr" sz="quarter" idx="11"/>
          </p:nvPr>
        </p:nvSpPr>
        <p:spPr/>
        <p:txBody>
          <a:bodyPr/>
          <a:lstStyle/>
          <a:p>
            <a:r>
              <a:rPr lang="en-US" dirty="0">
                <a:solidFill>
                  <a:srgbClr val="464653"/>
                </a:solidFill>
              </a:rPr>
              <a:t>Poverty Maps in Croatia – 18 December 2015</a:t>
            </a:r>
          </a:p>
        </p:txBody>
      </p:sp>
      <p:sp>
        <p:nvSpPr>
          <p:cNvPr id="7" name="Slide Number Placeholder 6"/>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2544784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5898046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11/2/2022</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5929442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11/2/2022</a:t>
            </a:fld>
            <a:endParaRPr lang="en-US" dirty="0"/>
          </a:p>
        </p:txBody>
      </p:sp>
    </p:spTree>
    <p:extLst>
      <p:ext uri="{BB962C8B-B14F-4D97-AF65-F5344CB8AC3E}">
        <p14:creationId xmlns:p14="http://schemas.microsoft.com/office/powerpoint/2010/main" val="876624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290571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3216619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6748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391110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1172-D441-40C7-BFC7-423199D02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871154-8967-492D-B0F2-AAD248D7FD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190FCC-F2F9-44CC-9205-64FD32EBD6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16A8F-C4B6-4E39-BED1-BD0CE925958F}"/>
              </a:ext>
            </a:extLst>
          </p:cNvPr>
          <p:cNvSpPr>
            <a:spLocks noGrp="1"/>
          </p:cNvSpPr>
          <p:nvPr>
            <p:ph type="dt" sz="half" idx="10"/>
          </p:nvPr>
        </p:nvSpPr>
        <p:spPr/>
        <p:txBody>
          <a:bodyPr/>
          <a:lstStyle/>
          <a:p>
            <a:fld id="{2E20FBA4-7C25-42E8-A9F1-877493E7C72E}" type="datetimeFigureOut">
              <a:rPr lang="en-US" smtClean="0"/>
              <a:t>11/2/2022</a:t>
            </a:fld>
            <a:endParaRPr lang="en-US"/>
          </a:p>
        </p:txBody>
      </p:sp>
      <p:sp>
        <p:nvSpPr>
          <p:cNvPr id="6" name="Footer Placeholder 5">
            <a:extLst>
              <a:ext uri="{FF2B5EF4-FFF2-40B4-BE49-F238E27FC236}">
                <a16:creationId xmlns:a16="http://schemas.microsoft.com/office/drawing/2014/main" id="{4B8EFCAB-5C74-4410-B3BF-4AC40497D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4E4E0-B16D-4973-88E2-F37F2D9C811E}"/>
              </a:ext>
            </a:extLst>
          </p:cNvPr>
          <p:cNvSpPr>
            <a:spLocks noGrp="1"/>
          </p:cNvSpPr>
          <p:nvPr>
            <p:ph type="sldNum" sz="quarter" idx="12"/>
          </p:nvPr>
        </p:nvSpPr>
        <p:spPr/>
        <p:txBody>
          <a:bodyPr/>
          <a:lstStyle/>
          <a:p>
            <a:fld id="{B81DCF57-9B38-4D1B-8E5D-528C579A1A7C}" type="slidenum">
              <a:rPr lang="en-US" smtClean="0"/>
              <a:t>‹#›</a:t>
            </a:fld>
            <a:endParaRPr lang="en-US"/>
          </a:p>
        </p:txBody>
      </p:sp>
    </p:spTree>
    <p:extLst>
      <p:ext uri="{BB962C8B-B14F-4D97-AF65-F5344CB8AC3E}">
        <p14:creationId xmlns:p14="http://schemas.microsoft.com/office/powerpoint/2010/main" val="24000264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675974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3033390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7364144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315220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8661836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9580196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0400391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28780336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5330946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24132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0122-AF84-468C-B5A8-BDB054348A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67DF5F-F60A-4B62-9623-DE0D23876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B24CF1-8AD8-411A-8FCC-9DFA18EA5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69903F-5A19-43F3-81AB-31C97C131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C9D8D-C99A-407B-9AE6-1BC2E47C1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60A15F-43A5-456E-A665-EBBDF6BFD46F}"/>
              </a:ext>
            </a:extLst>
          </p:cNvPr>
          <p:cNvSpPr>
            <a:spLocks noGrp="1"/>
          </p:cNvSpPr>
          <p:nvPr>
            <p:ph type="dt" sz="half" idx="10"/>
          </p:nvPr>
        </p:nvSpPr>
        <p:spPr/>
        <p:txBody>
          <a:bodyPr/>
          <a:lstStyle/>
          <a:p>
            <a:fld id="{2E20FBA4-7C25-42E8-A9F1-877493E7C72E}" type="datetimeFigureOut">
              <a:rPr lang="en-US" smtClean="0"/>
              <a:t>11/2/2022</a:t>
            </a:fld>
            <a:endParaRPr lang="en-US"/>
          </a:p>
        </p:txBody>
      </p:sp>
      <p:sp>
        <p:nvSpPr>
          <p:cNvPr id="8" name="Footer Placeholder 7">
            <a:extLst>
              <a:ext uri="{FF2B5EF4-FFF2-40B4-BE49-F238E27FC236}">
                <a16:creationId xmlns:a16="http://schemas.microsoft.com/office/drawing/2014/main" id="{A315B4A2-8064-467B-AF92-DD81D7E470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CAE636-A910-4A32-B1BD-A881D95FF542}"/>
              </a:ext>
            </a:extLst>
          </p:cNvPr>
          <p:cNvSpPr>
            <a:spLocks noGrp="1"/>
          </p:cNvSpPr>
          <p:nvPr>
            <p:ph type="sldNum" sz="quarter" idx="12"/>
          </p:nvPr>
        </p:nvSpPr>
        <p:spPr/>
        <p:txBody>
          <a:bodyPr/>
          <a:lstStyle/>
          <a:p>
            <a:fld id="{B81DCF57-9B38-4D1B-8E5D-528C579A1A7C}" type="slidenum">
              <a:rPr lang="en-US" smtClean="0"/>
              <a:t>‹#›</a:t>
            </a:fld>
            <a:endParaRPr lang="en-US"/>
          </a:p>
        </p:txBody>
      </p:sp>
    </p:spTree>
    <p:extLst>
      <p:ext uri="{BB962C8B-B14F-4D97-AF65-F5344CB8AC3E}">
        <p14:creationId xmlns:p14="http://schemas.microsoft.com/office/powerpoint/2010/main" val="30146588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279653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1434851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4057088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53470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577044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6" name="Footer Placeholder 5"/>
          <p:cNvSpPr>
            <a:spLocks noGrp="1"/>
          </p:cNvSpPr>
          <p:nvPr>
            <p:ph type="ftr" sz="quarter" idx="11"/>
          </p:nvPr>
        </p:nvSpPr>
        <p:spPr/>
        <p:txBody>
          <a:bodyPr/>
          <a:lstStyle/>
          <a:p>
            <a:r>
              <a:rPr lang="en-US" dirty="0">
                <a:solidFill>
                  <a:srgbClr val="464653"/>
                </a:solidFill>
              </a:rPr>
              <a:t>Poverty Maps in Croatia – 18 December 2015</a:t>
            </a:r>
          </a:p>
        </p:txBody>
      </p:sp>
      <p:sp>
        <p:nvSpPr>
          <p:cNvPr id="7" name="Slide Number Placeholder 6"/>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11815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a:t>Poverty Maps in Croatia – 18 December 2015</a:t>
            </a:r>
            <a:endParaRPr lang="en-US" dirty="0"/>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2023079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196750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401C-75E5-45D3-9A27-944082C012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EE7E4D-02D8-4742-AB59-07DF58B7EA4C}"/>
              </a:ext>
            </a:extLst>
          </p:cNvPr>
          <p:cNvSpPr>
            <a:spLocks noGrp="1"/>
          </p:cNvSpPr>
          <p:nvPr>
            <p:ph type="dt" sz="half" idx="10"/>
          </p:nvPr>
        </p:nvSpPr>
        <p:spPr/>
        <p:txBody>
          <a:bodyPr/>
          <a:lstStyle/>
          <a:p>
            <a:fld id="{2E20FBA4-7C25-42E8-A9F1-877493E7C72E}" type="datetimeFigureOut">
              <a:rPr lang="en-US" smtClean="0"/>
              <a:t>11/2/2022</a:t>
            </a:fld>
            <a:endParaRPr lang="en-US"/>
          </a:p>
        </p:txBody>
      </p:sp>
      <p:sp>
        <p:nvSpPr>
          <p:cNvPr id="4" name="Footer Placeholder 3">
            <a:extLst>
              <a:ext uri="{FF2B5EF4-FFF2-40B4-BE49-F238E27FC236}">
                <a16:creationId xmlns:a16="http://schemas.microsoft.com/office/drawing/2014/main" id="{6C181343-9C99-4656-B0A2-FFE80EE2F0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0DF606-9DDB-4F8A-BAA9-B33E45AAF39C}"/>
              </a:ext>
            </a:extLst>
          </p:cNvPr>
          <p:cNvSpPr>
            <a:spLocks noGrp="1"/>
          </p:cNvSpPr>
          <p:nvPr>
            <p:ph type="sldNum" sz="quarter" idx="12"/>
          </p:nvPr>
        </p:nvSpPr>
        <p:spPr/>
        <p:txBody>
          <a:bodyPr/>
          <a:lstStyle/>
          <a:p>
            <a:fld id="{B81DCF57-9B38-4D1B-8E5D-528C579A1A7C}" type="slidenum">
              <a:rPr lang="en-US" smtClean="0"/>
              <a:t>‹#›</a:t>
            </a:fld>
            <a:endParaRPr lang="en-US"/>
          </a:p>
        </p:txBody>
      </p:sp>
    </p:spTree>
    <p:extLst>
      <p:ext uri="{BB962C8B-B14F-4D97-AF65-F5344CB8AC3E}">
        <p14:creationId xmlns:p14="http://schemas.microsoft.com/office/powerpoint/2010/main" val="131178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D3EAC-1D70-4E9B-81FD-EE3768F9BE1E}"/>
              </a:ext>
            </a:extLst>
          </p:cNvPr>
          <p:cNvSpPr>
            <a:spLocks noGrp="1"/>
          </p:cNvSpPr>
          <p:nvPr>
            <p:ph type="dt" sz="half" idx="10"/>
          </p:nvPr>
        </p:nvSpPr>
        <p:spPr/>
        <p:txBody>
          <a:bodyPr/>
          <a:lstStyle/>
          <a:p>
            <a:fld id="{2E20FBA4-7C25-42E8-A9F1-877493E7C72E}" type="datetimeFigureOut">
              <a:rPr lang="en-US" smtClean="0"/>
              <a:t>11/2/2022</a:t>
            </a:fld>
            <a:endParaRPr lang="en-US"/>
          </a:p>
        </p:txBody>
      </p:sp>
      <p:sp>
        <p:nvSpPr>
          <p:cNvPr id="3" name="Footer Placeholder 2">
            <a:extLst>
              <a:ext uri="{FF2B5EF4-FFF2-40B4-BE49-F238E27FC236}">
                <a16:creationId xmlns:a16="http://schemas.microsoft.com/office/drawing/2014/main" id="{C4E52EA3-DC02-42B1-9549-CB68FE788A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823125-1E0E-4593-B033-D9CA0565F6D3}"/>
              </a:ext>
            </a:extLst>
          </p:cNvPr>
          <p:cNvSpPr>
            <a:spLocks noGrp="1"/>
          </p:cNvSpPr>
          <p:nvPr>
            <p:ph type="sldNum" sz="quarter" idx="12"/>
          </p:nvPr>
        </p:nvSpPr>
        <p:spPr/>
        <p:txBody>
          <a:bodyPr/>
          <a:lstStyle/>
          <a:p>
            <a:fld id="{B81DCF57-9B38-4D1B-8E5D-528C579A1A7C}" type="slidenum">
              <a:rPr lang="en-US" smtClean="0"/>
              <a:t>‹#›</a:t>
            </a:fld>
            <a:endParaRPr lang="en-US"/>
          </a:p>
        </p:txBody>
      </p:sp>
    </p:spTree>
    <p:extLst>
      <p:ext uri="{BB962C8B-B14F-4D97-AF65-F5344CB8AC3E}">
        <p14:creationId xmlns:p14="http://schemas.microsoft.com/office/powerpoint/2010/main" val="162459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826A-DAEF-45D2-A802-06C9811A8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16A696-4771-45DE-BE68-624AC8CCE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3A06F3-3792-4241-A209-AC146B923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2699A-B298-44D3-A1F5-F4F2D4547481}"/>
              </a:ext>
            </a:extLst>
          </p:cNvPr>
          <p:cNvSpPr>
            <a:spLocks noGrp="1"/>
          </p:cNvSpPr>
          <p:nvPr>
            <p:ph type="dt" sz="half" idx="10"/>
          </p:nvPr>
        </p:nvSpPr>
        <p:spPr/>
        <p:txBody>
          <a:bodyPr/>
          <a:lstStyle/>
          <a:p>
            <a:fld id="{2E20FBA4-7C25-42E8-A9F1-877493E7C72E}" type="datetimeFigureOut">
              <a:rPr lang="en-US" smtClean="0"/>
              <a:t>11/2/2022</a:t>
            </a:fld>
            <a:endParaRPr lang="en-US"/>
          </a:p>
        </p:txBody>
      </p:sp>
      <p:sp>
        <p:nvSpPr>
          <p:cNvPr id="6" name="Footer Placeholder 5">
            <a:extLst>
              <a:ext uri="{FF2B5EF4-FFF2-40B4-BE49-F238E27FC236}">
                <a16:creationId xmlns:a16="http://schemas.microsoft.com/office/drawing/2014/main" id="{E563626C-AA9A-4559-A267-74E4EAD2C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E18CB-1999-4727-AF29-59AE62E82C30}"/>
              </a:ext>
            </a:extLst>
          </p:cNvPr>
          <p:cNvSpPr>
            <a:spLocks noGrp="1"/>
          </p:cNvSpPr>
          <p:nvPr>
            <p:ph type="sldNum" sz="quarter" idx="12"/>
          </p:nvPr>
        </p:nvSpPr>
        <p:spPr/>
        <p:txBody>
          <a:bodyPr/>
          <a:lstStyle/>
          <a:p>
            <a:fld id="{B81DCF57-9B38-4D1B-8E5D-528C579A1A7C}" type="slidenum">
              <a:rPr lang="en-US" smtClean="0"/>
              <a:t>‹#›</a:t>
            </a:fld>
            <a:endParaRPr lang="en-US"/>
          </a:p>
        </p:txBody>
      </p:sp>
    </p:spTree>
    <p:extLst>
      <p:ext uri="{BB962C8B-B14F-4D97-AF65-F5344CB8AC3E}">
        <p14:creationId xmlns:p14="http://schemas.microsoft.com/office/powerpoint/2010/main" val="126457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F0EB-4760-4253-830A-7C7EDE9C0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789131-A545-4DA4-9A8B-87B15C69B5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D383F1-17F7-458D-8305-2691BB0AB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7B23D-C913-4D41-BC9A-1A866B35B99D}"/>
              </a:ext>
            </a:extLst>
          </p:cNvPr>
          <p:cNvSpPr>
            <a:spLocks noGrp="1"/>
          </p:cNvSpPr>
          <p:nvPr>
            <p:ph type="dt" sz="half" idx="10"/>
          </p:nvPr>
        </p:nvSpPr>
        <p:spPr/>
        <p:txBody>
          <a:bodyPr/>
          <a:lstStyle/>
          <a:p>
            <a:fld id="{2E20FBA4-7C25-42E8-A9F1-877493E7C72E}" type="datetimeFigureOut">
              <a:rPr lang="en-US" smtClean="0"/>
              <a:t>11/2/2022</a:t>
            </a:fld>
            <a:endParaRPr lang="en-US"/>
          </a:p>
        </p:txBody>
      </p:sp>
      <p:sp>
        <p:nvSpPr>
          <p:cNvPr id="6" name="Footer Placeholder 5">
            <a:extLst>
              <a:ext uri="{FF2B5EF4-FFF2-40B4-BE49-F238E27FC236}">
                <a16:creationId xmlns:a16="http://schemas.microsoft.com/office/drawing/2014/main" id="{E3736F45-BFD1-42FC-A67F-EAA87BF99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54FF7-028B-469C-8E51-877F3E5662BE}"/>
              </a:ext>
            </a:extLst>
          </p:cNvPr>
          <p:cNvSpPr>
            <a:spLocks noGrp="1"/>
          </p:cNvSpPr>
          <p:nvPr>
            <p:ph type="sldNum" sz="quarter" idx="12"/>
          </p:nvPr>
        </p:nvSpPr>
        <p:spPr/>
        <p:txBody>
          <a:bodyPr/>
          <a:lstStyle/>
          <a:p>
            <a:fld id="{B81DCF57-9B38-4D1B-8E5D-528C579A1A7C}" type="slidenum">
              <a:rPr lang="en-US" smtClean="0"/>
              <a:t>‹#›</a:t>
            </a:fld>
            <a:endParaRPr lang="en-US"/>
          </a:p>
        </p:txBody>
      </p:sp>
    </p:spTree>
    <p:extLst>
      <p:ext uri="{BB962C8B-B14F-4D97-AF65-F5344CB8AC3E}">
        <p14:creationId xmlns:p14="http://schemas.microsoft.com/office/powerpoint/2010/main" val="378883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image" Target="../media/image1.png"/><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theme" Target="../theme/theme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5D9DD-DBA7-4FC9-B681-167FD16E2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9B4D67-BC29-46CA-B1AC-DF996F49F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7611C-5873-46CF-9BC1-BDCFD73E56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0FBA4-7C25-42E8-A9F1-877493E7C72E}" type="datetimeFigureOut">
              <a:rPr lang="en-US" smtClean="0"/>
              <a:t>11/2/2022</a:t>
            </a:fld>
            <a:endParaRPr lang="en-US"/>
          </a:p>
        </p:txBody>
      </p:sp>
      <p:sp>
        <p:nvSpPr>
          <p:cNvPr id="5" name="Footer Placeholder 4">
            <a:extLst>
              <a:ext uri="{FF2B5EF4-FFF2-40B4-BE49-F238E27FC236}">
                <a16:creationId xmlns:a16="http://schemas.microsoft.com/office/drawing/2014/main" id="{96697F33-26B4-4290-AF6B-C3BB6D889B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8327DF-4D47-4C55-A6E4-F710CA56E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DCF57-9B38-4D1B-8E5D-528C579A1A7C}" type="slidenum">
              <a:rPr lang="en-US" smtClean="0"/>
              <a:t>‹#›</a:t>
            </a:fld>
            <a:endParaRPr lang="en-US"/>
          </a:p>
        </p:txBody>
      </p:sp>
    </p:spTree>
    <p:extLst>
      <p:ext uri="{BB962C8B-B14F-4D97-AF65-F5344CB8AC3E}">
        <p14:creationId xmlns:p14="http://schemas.microsoft.com/office/powerpoint/2010/main" val="42653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01250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7809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Lst>
  <p:hf hdr="0" ft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ssegoviajuarez.github.io/sae/00_welcome.html" TargetMode="External"/><Relationship Id="rId7" Type="http://schemas.openxmlformats.org/officeDocument/2006/relationships/hyperlink" Target="https://github.com/jpazvd/fhsae" TargetMode="Externa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hyperlink" Target="https://github.com/pcorralrodas/SAE-Stata-Package" TargetMode="External"/><Relationship Id="rId5" Type="http://schemas.openxmlformats.org/officeDocument/2006/relationships/hyperlink" Target="https://github.com/pcorralrodas/wb_sae_training" TargetMode="External"/><Relationship Id="rId4" Type="http://schemas.openxmlformats.org/officeDocument/2006/relationships/hyperlink" Target="https://openknowledge.worldbank.org/handle/10986/3772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0.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928518" y="798682"/>
            <a:ext cx="5676899" cy="2212178"/>
          </a:xfrm>
        </p:spPr>
        <p:txBody>
          <a:bodyPr>
            <a:noAutofit/>
          </a:bodyPr>
          <a:lstStyle/>
          <a:p>
            <a:pPr algn="ctr"/>
            <a:r>
              <a:rPr lang="en-US" sz="4800" b="0" dirty="0">
                <a:latin typeface="Garamond" panose="02020404030301010803" pitchFamily="18" charset="0"/>
              </a:rPr>
              <a:t>Guidelines to small area estimation for poverty mapping</a:t>
            </a:r>
          </a:p>
        </p:txBody>
      </p:sp>
      <p:sp>
        <p:nvSpPr>
          <p:cNvPr id="11" name="Subtitle 2">
            <a:extLst>
              <a:ext uri="{FF2B5EF4-FFF2-40B4-BE49-F238E27FC236}">
                <a16:creationId xmlns:a16="http://schemas.microsoft.com/office/drawing/2014/main" id="{EF7E048D-B207-4139-AC07-17DB245DCA65}"/>
              </a:ext>
            </a:extLst>
          </p:cNvPr>
          <p:cNvSpPr txBox="1">
            <a:spLocks/>
          </p:cNvSpPr>
          <p:nvPr/>
        </p:nvSpPr>
        <p:spPr>
          <a:xfrm>
            <a:off x="5928518" y="3345047"/>
            <a:ext cx="5676900" cy="6825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b="1" dirty="0">
                <a:solidFill>
                  <a:schemeClr val="bg1"/>
                </a:solidFill>
                <a:latin typeface="Garamond" panose="02020404030301010803" pitchFamily="18" charset="0"/>
              </a:rPr>
              <a:t>Poverty and Equity Global Practice</a:t>
            </a:r>
          </a:p>
        </p:txBody>
      </p:sp>
      <p:sp>
        <p:nvSpPr>
          <p:cNvPr id="2" name="TextBox 1">
            <a:extLst>
              <a:ext uri="{FF2B5EF4-FFF2-40B4-BE49-F238E27FC236}">
                <a16:creationId xmlns:a16="http://schemas.microsoft.com/office/drawing/2014/main" id="{E6C09821-3D03-495A-96D0-0B7F81E87525}"/>
              </a:ext>
            </a:extLst>
          </p:cNvPr>
          <p:cNvSpPr txBox="1"/>
          <p:nvPr/>
        </p:nvSpPr>
        <p:spPr>
          <a:xfrm>
            <a:off x="5341936" y="5726947"/>
            <a:ext cx="6850064" cy="461665"/>
          </a:xfrm>
          <a:prstGeom prst="rect">
            <a:avLst/>
          </a:prstGeom>
          <a:noFill/>
        </p:spPr>
        <p:txBody>
          <a:bodyPr wrap="square" rtlCol="0">
            <a:spAutoFit/>
          </a:bodyPr>
          <a:lstStyle/>
          <a:p>
            <a:r>
              <a:rPr lang="en-US" sz="2400" i="1" dirty="0">
                <a:solidFill>
                  <a:schemeClr val="accent1">
                    <a:lumMod val="50000"/>
                  </a:schemeClr>
                </a:solidFill>
                <a:latin typeface="Garamond" panose="02020404030301010803" pitchFamily="18" charset="0"/>
              </a:rPr>
              <a:t>…with upcoming work with Henderson, Segovia, and McGee</a:t>
            </a:r>
          </a:p>
        </p:txBody>
      </p:sp>
      <p:pic>
        <p:nvPicPr>
          <p:cNvPr id="1026" name="Picture 2">
            <a:extLst>
              <a:ext uri="{FF2B5EF4-FFF2-40B4-BE49-F238E27FC236}">
                <a16:creationId xmlns:a16="http://schemas.microsoft.com/office/drawing/2014/main" id="{E9ECF086-8C09-4AA8-B315-BE6CA5258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5341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9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Small Area Estimation</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schemeClr val="bg1"/>
                </a:solidFill>
                <a:effectLst/>
                <a:uLnTx/>
                <a:uFillTx/>
                <a:latin typeface="Garamond" panose="02020404030301010803" pitchFamily="18" charset="0"/>
              </a:rPr>
              <a:t>Off-census years</a:t>
            </a:r>
          </a:p>
        </p:txBody>
      </p:sp>
    </p:spTree>
    <p:extLst>
      <p:ext uri="{BB962C8B-B14F-4D97-AF65-F5344CB8AC3E}">
        <p14:creationId xmlns:p14="http://schemas.microsoft.com/office/powerpoint/2010/main" val="314921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Fay Herriot models are the traditional approach for cases where access to microdata is not possible or when the census and survey are not aligned</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600"/>
              </a:spcBef>
            </a:pPr>
            <a:endParaRPr lang="en-US" sz="2400" dirty="0">
              <a:solidFill>
                <a:schemeClr val="tx1"/>
              </a:solidFill>
              <a:latin typeface="Garamond" panose="02020404030301010803" pitchFamily="18" charset="0"/>
            </a:endParaRPr>
          </a:p>
          <a:p>
            <a:pPr lvl="2"/>
            <a:r>
              <a:rPr lang="en-US" sz="2400" dirty="0">
                <a:solidFill>
                  <a:schemeClr val="tx1"/>
                </a:solidFill>
                <a:latin typeface="Garamond" panose="02020404030301010803" pitchFamily="18" charset="0"/>
              </a:rPr>
              <a:t>Fay Herriot models were introduced to estimate mean per capita income in small areas in the USA (Fay and Herriot 1979)</a:t>
            </a:r>
          </a:p>
          <a:p>
            <a:pPr lvl="2"/>
            <a:r>
              <a:rPr lang="en-US" sz="2400" dirty="0">
                <a:solidFill>
                  <a:schemeClr val="tx1"/>
                </a:solidFill>
                <a:latin typeface="Garamond" panose="02020404030301010803" pitchFamily="18" charset="0"/>
              </a:rPr>
              <a:t>The method consists of modelling poverty rates (or other indicators) at the area level </a:t>
            </a:r>
          </a:p>
          <a:p>
            <a:pPr lvl="2"/>
            <a:r>
              <a:rPr lang="en-US" sz="2400" dirty="0">
                <a:solidFill>
                  <a:schemeClr val="tx1"/>
                </a:solidFill>
                <a:latin typeface="Garamond" panose="02020404030301010803" pitchFamily="18" charset="0"/>
              </a:rPr>
              <a:t>The resulting estimate is a weighted average between the direct estimates (those derived directly from the survey) and the model-based estimates</a:t>
            </a:r>
          </a:p>
          <a:p>
            <a:pPr lvl="3"/>
            <a:r>
              <a:rPr lang="en-US" sz="2400" dirty="0">
                <a:solidFill>
                  <a:schemeClr val="tx1"/>
                </a:solidFill>
                <a:latin typeface="Garamond" panose="02020404030301010803" pitchFamily="18" charset="0"/>
              </a:rPr>
              <a:t>The weight given to each estimate in a given area depend on the sample size for that area and the quality of the model</a:t>
            </a:r>
          </a:p>
          <a:p>
            <a:pPr lvl="3"/>
            <a:r>
              <a:rPr lang="en-US" sz="2400" dirty="0">
                <a:solidFill>
                  <a:schemeClr val="tx1"/>
                </a:solidFill>
                <a:latin typeface="Garamond" panose="02020404030301010803" pitchFamily="18" charset="0"/>
              </a:rPr>
              <a:t>For areas not in the sample we rely solely on the model-based estimates</a:t>
            </a:r>
          </a:p>
          <a:p>
            <a:pPr lvl="2"/>
            <a:r>
              <a:rPr lang="en-US" sz="2400" dirty="0">
                <a:solidFill>
                  <a:schemeClr val="tx1"/>
                </a:solidFill>
                <a:latin typeface="Garamond" panose="02020404030301010803" pitchFamily="18" charset="0"/>
              </a:rPr>
              <a:t>Because the model is only fit on sampled areas as opposed to households, the estimates obtained are often much less efficient than those obtained under unit-level models</a:t>
            </a:r>
          </a:p>
          <a:p>
            <a:pPr lvl="3"/>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64653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When data is available at a lower level than the reporting one FH estimates can be aggregated to higher levels with corresponding estimated MSE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1026" name="Picture 2">
            <a:extLst>
              <a:ext uri="{FF2B5EF4-FFF2-40B4-BE49-F238E27FC236}">
                <a16:creationId xmlns:a16="http://schemas.microsoft.com/office/drawing/2014/main" id="{D86112E7-768D-40CA-80B2-B56940B8B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4650"/>
            <a:ext cx="4456445" cy="45192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40E6B1-1A2A-492F-97E6-D9C2ACF1C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208" y="1683404"/>
            <a:ext cx="4548954" cy="46217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E056EC-DD03-4413-84A9-07A863ABBA97}"/>
              </a:ext>
            </a:extLst>
          </p:cNvPr>
          <p:cNvSpPr txBox="1"/>
          <p:nvPr/>
        </p:nvSpPr>
        <p:spPr>
          <a:xfrm>
            <a:off x="8546592" y="1947541"/>
            <a:ext cx="3389376" cy="40934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Garamond" panose="02020404030301010803" pitchFamily="18" charset="0"/>
              </a:rPr>
              <a:t>Unit-level SAE wasn’t possible</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survey is from 2016</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Census is from 2008</a:t>
            </a:r>
          </a:p>
          <a:p>
            <a:pPr marL="285750" indent="-285750">
              <a:spcAft>
                <a:spcPts val="600"/>
              </a:spcAft>
              <a:buFont typeface="Arial" panose="020B0604020202020204" pitchFamily="34" charset="0"/>
              <a:buChar char="•"/>
            </a:pPr>
            <a:endParaRPr lang="en-US" dirty="0">
              <a:latin typeface="Garamond" panose="02020404030301010803" pitchFamily="18" charset="0"/>
            </a:endParaRPr>
          </a:p>
          <a:p>
            <a:pPr marL="285750" indent="-285750">
              <a:spcAft>
                <a:spcPts val="600"/>
              </a:spcAft>
              <a:buFont typeface="Arial" panose="020B0604020202020204" pitchFamily="34" charset="0"/>
              <a:buChar char="•"/>
            </a:pPr>
            <a:r>
              <a:rPr lang="en-US" dirty="0">
                <a:latin typeface="Garamond" panose="02020404030301010803" pitchFamily="18" charset="0"/>
              </a:rPr>
              <a:t>We model the spatial distribution of poverty in the corresponding survey year</a:t>
            </a:r>
          </a:p>
          <a:p>
            <a:pPr marL="285750" indent="-285750">
              <a:spcAft>
                <a:spcPts val="600"/>
              </a:spcAft>
              <a:buFont typeface="Arial" panose="020B0604020202020204" pitchFamily="34" charset="0"/>
              <a:buChar char="•"/>
            </a:pPr>
            <a:r>
              <a:rPr lang="en-US" dirty="0">
                <a:latin typeface="Garamond" panose="02020404030301010803" pitchFamily="18" charset="0"/>
              </a:rPr>
              <a:t>The method is ideal for off-census years, but since we use less information for the model it yields noisier estimates than unit-level SAEs</a:t>
            </a:r>
          </a:p>
          <a:p>
            <a:endParaRPr lang="en-US" dirty="0">
              <a:latin typeface="Garamond" panose="02020404030301010803" pitchFamily="18" charset="0"/>
            </a:endParaRPr>
          </a:p>
        </p:txBody>
      </p:sp>
    </p:spTree>
    <p:extLst>
      <p:ext uri="{BB962C8B-B14F-4D97-AF65-F5344CB8AC3E}">
        <p14:creationId xmlns:p14="http://schemas.microsoft.com/office/powerpoint/2010/main" val="215103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Why is modelling household level welfare using ONLY aggregate covariates (unit-context) less than ideal? </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600"/>
              </a:spcBef>
            </a:pPr>
            <a:r>
              <a:rPr lang="en-US" sz="2400" dirty="0">
                <a:solidFill>
                  <a:schemeClr val="tx1">
                    <a:lumMod val="90000"/>
                    <a:lumOff val="10000"/>
                  </a:schemeClr>
                </a:solidFill>
                <a:latin typeface="Garamond" panose="02020404030301010803" pitchFamily="18" charset="0"/>
              </a:rPr>
              <a:t>Method is not new; it was originally proposed by </a:t>
            </a:r>
            <a:r>
              <a:rPr lang="en-US" sz="2400" b="1" dirty="0">
                <a:solidFill>
                  <a:schemeClr val="tx1">
                    <a:lumMod val="90000"/>
                    <a:lumOff val="10000"/>
                  </a:schemeClr>
                </a:solidFill>
                <a:latin typeface="Garamond" panose="02020404030301010803" pitchFamily="18" charset="0"/>
              </a:rPr>
              <a:t>Nguyen (2012)</a:t>
            </a:r>
            <a:r>
              <a:rPr lang="en-US" sz="2400" dirty="0">
                <a:solidFill>
                  <a:schemeClr val="tx1">
                    <a:lumMod val="90000"/>
                    <a:lumOff val="10000"/>
                  </a:schemeClr>
                </a:solidFill>
                <a:latin typeface="Garamond" panose="02020404030301010803" pitchFamily="18" charset="0"/>
              </a:rPr>
              <a:t> relies on an ELL approach</a:t>
            </a:r>
          </a:p>
          <a:p>
            <a:pPr lvl="3">
              <a:spcBef>
                <a:spcPts val="600"/>
              </a:spcBef>
            </a:pPr>
            <a:r>
              <a:rPr lang="en-US" sz="2000" dirty="0">
                <a:solidFill>
                  <a:schemeClr val="tx1">
                    <a:lumMod val="90000"/>
                    <a:lumOff val="10000"/>
                  </a:schemeClr>
                </a:solidFill>
                <a:latin typeface="Garamond" panose="02020404030301010803" pitchFamily="18" charset="0"/>
              </a:rPr>
              <a:t>Afterwards, </a:t>
            </a:r>
            <a:r>
              <a:rPr lang="en-US" sz="2000" b="1" dirty="0">
                <a:solidFill>
                  <a:schemeClr val="tx1">
                    <a:lumMod val="90000"/>
                    <a:lumOff val="10000"/>
                  </a:schemeClr>
                </a:solidFill>
                <a:latin typeface="Garamond" panose="02020404030301010803" pitchFamily="18" charset="0"/>
              </a:rPr>
              <a:t>Masaki et al. (2020) </a:t>
            </a:r>
            <a:r>
              <a:rPr lang="en-US" sz="2000" dirty="0">
                <a:solidFill>
                  <a:schemeClr val="tx1">
                    <a:lumMod val="90000"/>
                    <a:lumOff val="10000"/>
                  </a:schemeClr>
                </a:solidFill>
                <a:latin typeface="Garamond" panose="02020404030301010803" pitchFamily="18" charset="0"/>
              </a:rPr>
              <a:t>updates this to Molina and Rao’s EB.</a:t>
            </a:r>
          </a:p>
          <a:p>
            <a:pPr lvl="2">
              <a:spcBef>
                <a:spcPts val="600"/>
              </a:spcBef>
            </a:pPr>
            <a:r>
              <a:rPr lang="en-US" sz="2400" dirty="0">
                <a:solidFill>
                  <a:schemeClr val="tx1">
                    <a:lumMod val="90000"/>
                    <a:lumOff val="10000"/>
                  </a:schemeClr>
                </a:solidFill>
                <a:latin typeface="Garamond" panose="02020404030301010803" pitchFamily="18" charset="0"/>
              </a:rPr>
              <a:t>The challenge with poverty mapping is that the poverty rate is a non-linear transformation of the dependent variable</a:t>
            </a:r>
          </a:p>
          <a:p>
            <a:pPr lvl="3">
              <a:spcBef>
                <a:spcPts val="600"/>
              </a:spcBef>
            </a:pPr>
            <a:r>
              <a:rPr lang="en-US" sz="2000" dirty="0">
                <a:solidFill>
                  <a:schemeClr val="tx1">
                    <a:lumMod val="90000"/>
                    <a:lumOff val="10000"/>
                  </a:schemeClr>
                </a:solidFill>
                <a:latin typeface="Garamond" panose="02020404030301010803" pitchFamily="18" charset="0"/>
              </a:rPr>
              <a:t>To have a good model of poverty rates one needs to replicate well the full welfare distribution, not just the mean</a:t>
            </a:r>
          </a:p>
          <a:p>
            <a:pPr lvl="3">
              <a:spcBef>
                <a:spcPts val="600"/>
              </a:spcBef>
            </a:pPr>
            <a:r>
              <a:rPr lang="en-US" sz="2000" dirty="0">
                <a:solidFill>
                  <a:schemeClr val="tx1">
                    <a:lumMod val="90000"/>
                    <a:lumOff val="10000"/>
                  </a:schemeClr>
                </a:solidFill>
                <a:latin typeface="Garamond" panose="02020404030301010803" pitchFamily="18" charset="0"/>
              </a:rPr>
              <a:t>This is difficult because area level covariates do not explain within-area variation in welfare across households – the only variation comes from the random error and </a:t>
            </a:r>
            <a:r>
              <a:rPr lang="en-US" sz="2000" b="1" dirty="0">
                <a:solidFill>
                  <a:schemeClr val="tx1">
                    <a:lumMod val="90000"/>
                    <a:lumOff val="10000"/>
                  </a:schemeClr>
                </a:solidFill>
                <a:latin typeface="Garamond" panose="02020404030301010803" pitchFamily="18" charset="0"/>
              </a:rPr>
              <a:t>thus every household in the area has the same probability of being poor</a:t>
            </a:r>
          </a:p>
          <a:p>
            <a:pPr lvl="3">
              <a:spcBef>
                <a:spcPts val="600"/>
              </a:spcBef>
            </a:pPr>
            <a:endParaRPr lang="en-US" sz="2000" dirty="0">
              <a:solidFill>
                <a:schemeClr val="tx1">
                  <a:lumMod val="90000"/>
                  <a:lumOff val="10000"/>
                </a:schemeClr>
              </a:solidFill>
              <a:latin typeface="Garamond" panose="02020404030301010803" pitchFamily="18" charset="0"/>
            </a:endParaRPr>
          </a:p>
          <a:p>
            <a:pPr lvl="3">
              <a:spcBef>
                <a:spcPts val="600"/>
              </a:spcBef>
            </a:pPr>
            <a:endParaRPr lang="en-US" sz="2000" dirty="0">
              <a:solidFill>
                <a:schemeClr val="tx1">
                  <a:lumMod val="90000"/>
                  <a:lumOff val="10000"/>
                </a:schemeClr>
              </a:solidFill>
              <a:latin typeface="Garamond" panose="02020404030301010803" pitchFamily="18" charset="0"/>
            </a:endParaRPr>
          </a:p>
          <a:p>
            <a:pPr lvl="2">
              <a:spcBef>
                <a:spcPts val="600"/>
              </a:spcBef>
            </a:pPr>
            <a:endParaRPr lang="en-US" sz="2400" dirty="0">
              <a:solidFill>
                <a:schemeClr val="tx1">
                  <a:lumMod val="90000"/>
                  <a:lumOff val="10000"/>
                </a:schemeClr>
              </a:solidFill>
              <a:latin typeface="Garamond" panose="02020404030301010803" pitchFamily="18" charset="0"/>
            </a:endParaRPr>
          </a:p>
          <a:p>
            <a:pPr lvl="2">
              <a:spcBef>
                <a:spcPts val="600"/>
              </a:spcBef>
            </a:pPr>
            <a:endParaRPr lang="en-US" sz="2400" dirty="0">
              <a:solidFill>
                <a:schemeClr val="tx1">
                  <a:lumMod val="90000"/>
                  <a:lumOff val="10000"/>
                </a:schemeClr>
              </a:solidFill>
              <a:latin typeface="Garamond" panose="02020404030301010803" pitchFamily="18" charset="0"/>
            </a:endParaRPr>
          </a:p>
          <a:p>
            <a:pPr lvl="2">
              <a:spcBef>
                <a:spcPts val="600"/>
              </a:spcBef>
            </a:pPr>
            <a:endParaRPr lang="en-US" sz="2400" dirty="0">
              <a:solidFill>
                <a:schemeClr val="tx1">
                  <a:lumMod val="90000"/>
                  <a:lumOff val="10000"/>
                </a:schemeClr>
              </a:solidFill>
              <a:latin typeface="Garamond" panose="02020404030301010803" pitchFamily="18" charset="0"/>
            </a:endParaRPr>
          </a:p>
          <a:p>
            <a:pPr marL="546100" lvl="3" indent="0">
              <a:buNone/>
            </a:pPr>
            <a:endParaRPr lang="en-US" sz="2400" dirty="0">
              <a:solidFill>
                <a:schemeClr val="tx1">
                  <a:lumMod val="90000"/>
                  <a:lumOff val="10000"/>
                </a:schemeClr>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079982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Household models using ONLY aggregate covariates work relatively well for the mean of the dependent variable, but not transformations</a:t>
            </a:r>
          </a:p>
        </p:txBody>
      </p:sp>
      <p:sp>
        <p:nvSpPr>
          <p:cNvPr id="3" name="Content Placeholder 2"/>
          <p:cNvSpPr>
            <a:spLocks noGrp="1"/>
          </p:cNvSpPr>
          <p:nvPr>
            <p:ph type="body" sz="quarter" idx="13"/>
          </p:nvPr>
        </p:nvSpPr>
        <p:spPr>
          <a:xfrm>
            <a:off x="5172364" y="1312452"/>
            <a:ext cx="6653875" cy="5043901"/>
          </a:xfrm>
        </p:spPr>
        <p:txBody>
          <a:bodyPr>
            <a:noAutofit/>
          </a:bodyPr>
          <a:lstStyle/>
          <a:p>
            <a:pPr lvl="3">
              <a:spcBef>
                <a:spcPts val="600"/>
              </a:spcBef>
            </a:pPr>
            <a:endParaRPr lang="en-US" sz="2400"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8" name="Picture 7" descr="Chart, box and whisker chart&#10;&#10;Description automatically generated">
            <a:extLst>
              <a:ext uri="{FF2B5EF4-FFF2-40B4-BE49-F238E27FC236}">
                <a16:creationId xmlns:a16="http://schemas.microsoft.com/office/drawing/2014/main" id="{4558D088-5AFB-469D-9B36-951F4961B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312452"/>
            <a:ext cx="3959633" cy="2880857"/>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01B38839-BC7D-458E-82D4-CBB1FCDFD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5393" y="1341049"/>
            <a:ext cx="3959633" cy="2880857"/>
          </a:xfrm>
          <a:prstGeom prst="rect">
            <a:avLst/>
          </a:prstGeom>
        </p:spPr>
      </p:pic>
      <p:sp>
        <p:nvSpPr>
          <p:cNvPr id="11" name="TextBox 10">
            <a:extLst>
              <a:ext uri="{FF2B5EF4-FFF2-40B4-BE49-F238E27FC236}">
                <a16:creationId xmlns:a16="http://schemas.microsoft.com/office/drawing/2014/main" id="{10D28408-CA06-46F6-9655-66BB191DE510}"/>
              </a:ext>
            </a:extLst>
          </p:cNvPr>
          <p:cNvSpPr txBox="1"/>
          <p:nvPr/>
        </p:nvSpPr>
        <p:spPr>
          <a:xfrm>
            <a:off x="599017" y="1312452"/>
            <a:ext cx="20313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345"/>
                </a:solidFill>
                <a:effectLst/>
                <a:uLnTx/>
                <a:uFillTx/>
                <a:latin typeface="Arial"/>
                <a:ea typeface="+mn-ea"/>
                <a:cs typeface="+mn-cs"/>
              </a:rPr>
              <a:t>Bias of ln(welfare)</a:t>
            </a:r>
          </a:p>
        </p:txBody>
      </p:sp>
      <p:sp>
        <p:nvSpPr>
          <p:cNvPr id="12" name="TextBox 11">
            <a:extLst>
              <a:ext uri="{FF2B5EF4-FFF2-40B4-BE49-F238E27FC236}">
                <a16:creationId xmlns:a16="http://schemas.microsoft.com/office/drawing/2014/main" id="{267FC6B8-F29D-42F5-B0AB-2C29586C2177}"/>
              </a:ext>
            </a:extLst>
          </p:cNvPr>
          <p:cNvSpPr txBox="1"/>
          <p:nvPr/>
        </p:nvSpPr>
        <p:spPr>
          <a:xfrm>
            <a:off x="9408274" y="3421075"/>
            <a:ext cx="169790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345"/>
                </a:solidFill>
                <a:effectLst/>
                <a:uLnTx/>
                <a:uFillTx/>
                <a:latin typeface="Arial"/>
                <a:ea typeface="+mn-ea"/>
                <a:cs typeface="+mn-cs"/>
              </a:rPr>
              <a:t>Bias of welfare</a:t>
            </a:r>
          </a:p>
        </p:txBody>
      </p:sp>
      <p:pic>
        <p:nvPicPr>
          <p:cNvPr id="14" name="Picture 13" descr="Chart, box and whisker chart&#10;&#10;Description automatically generated">
            <a:extLst>
              <a:ext uri="{FF2B5EF4-FFF2-40B4-BE49-F238E27FC236}">
                <a16:creationId xmlns:a16="http://schemas.microsoft.com/office/drawing/2014/main" id="{EA7AAEC5-B362-4282-9C34-0953368666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5805" y="1281121"/>
            <a:ext cx="3959633" cy="2880857"/>
          </a:xfrm>
          <a:prstGeom prst="rect">
            <a:avLst/>
          </a:prstGeom>
        </p:spPr>
      </p:pic>
      <p:sp>
        <p:nvSpPr>
          <p:cNvPr id="15" name="TextBox 14">
            <a:extLst>
              <a:ext uri="{FF2B5EF4-FFF2-40B4-BE49-F238E27FC236}">
                <a16:creationId xmlns:a16="http://schemas.microsoft.com/office/drawing/2014/main" id="{BE6D5EF5-A8BE-4296-814A-B0813166E3F3}"/>
              </a:ext>
            </a:extLst>
          </p:cNvPr>
          <p:cNvSpPr txBox="1"/>
          <p:nvPr/>
        </p:nvSpPr>
        <p:spPr>
          <a:xfrm>
            <a:off x="9131997" y="1291246"/>
            <a:ext cx="15440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345"/>
                </a:solidFill>
                <a:effectLst/>
                <a:uLnTx/>
                <a:uFillTx/>
                <a:latin typeface="Arial"/>
                <a:ea typeface="+mn-ea"/>
                <a:cs typeface="+mn-cs"/>
              </a:rPr>
              <a:t>Bias of FGT0</a:t>
            </a:r>
          </a:p>
        </p:txBody>
      </p:sp>
      <p:sp>
        <p:nvSpPr>
          <p:cNvPr id="16" name="TextBox 15">
            <a:extLst>
              <a:ext uri="{FF2B5EF4-FFF2-40B4-BE49-F238E27FC236}">
                <a16:creationId xmlns:a16="http://schemas.microsoft.com/office/drawing/2014/main" id="{6DA16B1D-A3B7-459A-BBD6-3AB79D6B5E62}"/>
              </a:ext>
            </a:extLst>
          </p:cNvPr>
          <p:cNvSpPr txBox="1"/>
          <p:nvPr/>
        </p:nvSpPr>
        <p:spPr>
          <a:xfrm>
            <a:off x="378539" y="4454901"/>
            <a:ext cx="11477453" cy="19389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EB ensures that the estimates of the mean of the </a:t>
            </a:r>
            <a:r>
              <a:rPr kumimoji="0" lang="en-US" sz="2000" b="0" i="1"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dependent variable are</a:t>
            </a: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 BLUP</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It does not guarantee the same for the transformed variable or for non-linear parameters like poverty</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For poverty, just because it may do well at a given poverty line does not mean it will do well for another.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The problem is we do not have the true value, as we do in this case and, thus, we do not know when it is hitting the mark or missing it</a:t>
            </a:r>
          </a:p>
        </p:txBody>
      </p:sp>
      <p:sp>
        <p:nvSpPr>
          <p:cNvPr id="17" name="TextBox 16">
            <a:extLst>
              <a:ext uri="{FF2B5EF4-FFF2-40B4-BE49-F238E27FC236}">
                <a16:creationId xmlns:a16="http://schemas.microsoft.com/office/drawing/2014/main" id="{E16BDADA-DB25-471F-9A12-3D87E71FE4D1}"/>
              </a:ext>
            </a:extLst>
          </p:cNvPr>
          <p:cNvSpPr txBox="1"/>
          <p:nvPr/>
        </p:nvSpPr>
        <p:spPr>
          <a:xfrm>
            <a:off x="4422759" y="1312452"/>
            <a:ext cx="169790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345"/>
                </a:solidFill>
                <a:effectLst/>
                <a:uLnTx/>
                <a:uFillTx/>
                <a:latin typeface="Arial"/>
                <a:ea typeface="+mn-ea"/>
                <a:cs typeface="+mn-cs"/>
              </a:rPr>
              <a:t>Bias of welfare</a:t>
            </a:r>
          </a:p>
        </p:txBody>
      </p:sp>
      <p:sp>
        <p:nvSpPr>
          <p:cNvPr id="18" name="Oval 17">
            <a:extLst>
              <a:ext uri="{FF2B5EF4-FFF2-40B4-BE49-F238E27FC236}">
                <a16:creationId xmlns:a16="http://schemas.microsoft.com/office/drawing/2014/main" id="{84D445AD-5B35-4A01-B868-14E4F2FD84B5}"/>
              </a:ext>
            </a:extLst>
          </p:cNvPr>
          <p:cNvSpPr/>
          <p:nvPr/>
        </p:nvSpPr>
        <p:spPr bwMode="auto">
          <a:xfrm>
            <a:off x="10284823" y="1325586"/>
            <a:ext cx="391186" cy="2724728"/>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n-ea"/>
              <a:cs typeface="Times New Roman" pitchFamily="18" charset="0"/>
            </a:endParaRPr>
          </a:p>
        </p:txBody>
      </p:sp>
      <p:sp>
        <p:nvSpPr>
          <p:cNvPr id="19" name="Oval 18">
            <a:extLst>
              <a:ext uri="{FF2B5EF4-FFF2-40B4-BE49-F238E27FC236}">
                <a16:creationId xmlns:a16="http://schemas.microsoft.com/office/drawing/2014/main" id="{2176462B-8D58-4FC4-9554-84AA1135A7E3}"/>
              </a:ext>
            </a:extLst>
          </p:cNvPr>
          <p:cNvSpPr/>
          <p:nvPr/>
        </p:nvSpPr>
        <p:spPr bwMode="auto">
          <a:xfrm>
            <a:off x="5253048" y="1586975"/>
            <a:ext cx="391186" cy="2324065"/>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n-ea"/>
              <a:cs typeface="Times New Roman" pitchFamily="18" charset="0"/>
            </a:endParaRPr>
          </a:p>
        </p:txBody>
      </p:sp>
      <p:sp>
        <p:nvSpPr>
          <p:cNvPr id="20" name="Oval 19">
            <a:extLst>
              <a:ext uri="{FF2B5EF4-FFF2-40B4-BE49-F238E27FC236}">
                <a16:creationId xmlns:a16="http://schemas.microsoft.com/office/drawing/2014/main" id="{A8FC9551-7FF2-47FC-B85C-329E85A03D26}"/>
              </a:ext>
            </a:extLst>
          </p:cNvPr>
          <p:cNvSpPr/>
          <p:nvPr/>
        </p:nvSpPr>
        <p:spPr bwMode="auto">
          <a:xfrm>
            <a:off x="2233822" y="1465726"/>
            <a:ext cx="391186" cy="2324065"/>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n-ea"/>
              <a:cs typeface="Times New Roman" pitchFamily="18" charset="0"/>
            </a:endParaRPr>
          </a:p>
        </p:txBody>
      </p:sp>
      <p:cxnSp>
        <p:nvCxnSpPr>
          <p:cNvPr id="22" name="Straight Connector 21">
            <a:extLst>
              <a:ext uri="{FF2B5EF4-FFF2-40B4-BE49-F238E27FC236}">
                <a16:creationId xmlns:a16="http://schemas.microsoft.com/office/drawing/2014/main" id="{565D74B1-A9B4-4A96-A239-7486EF5EDAB6}"/>
              </a:ext>
            </a:extLst>
          </p:cNvPr>
          <p:cNvCxnSpPr/>
          <p:nvPr/>
        </p:nvCxnSpPr>
        <p:spPr bwMode="auto">
          <a:xfrm>
            <a:off x="7933509" y="2952206"/>
            <a:ext cx="1198488" cy="0"/>
          </a:xfrm>
          <a:prstGeom prst="line">
            <a:avLst/>
          </a:prstGeom>
          <a:noFill/>
          <a:ln w="9525" cap="flat" cmpd="sng" algn="ctr">
            <a:solidFill>
              <a:srgbClr val="FF000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06231D15-7EBF-456E-8DDE-F05D1B56E3DA}"/>
              </a:ext>
            </a:extLst>
          </p:cNvPr>
          <p:cNvCxnSpPr/>
          <p:nvPr/>
        </p:nvCxnSpPr>
        <p:spPr bwMode="auto">
          <a:xfrm>
            <a:off x="7933509" y="3531326"/>
            <a:ext cx="1198488" cy="0"/>
          </a:xfrm>
          <a:prstGeom prst="line">
            <a:avLst/>
          </a:prstGeom>
          <a:no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976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Parametric bootstrap, commonly used for unit-level models, is inadequate for estimating the noise of unit-context models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4" name="Picture 3" descr="Chart, scatter chart&#10;&#10;Description automatically generated">
            <a:extLst>
              <a:ext uri="{FF2B5EF4-FFF2-40B4-BE49-F238E27FC236}">
                <a16:creationId xmlns:a16="http://schemas.microsoft.com/office/drawing/2014/main" id="{C0EB1411-7C27-45E6-ADDC-6E89615B4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60" y="1359159"/>
            <a:ext cx="6992840" cy="5085702"/>
          </a:xfrm>
          <a:prstGeom prst="rect">
            <a:avLst/>
          </a:prstGeom>
        </p:spPr>
      </p:pic>
      <p:sp>
        <p:nvSpPr>
          <p:cNvPr id="6" name="TextBox 5">
            <a:extLst>
              <a:ext uri="{FF2B5EF4-FFF2-40B4-BE49-F238E27FC236}">
                <a16:creationId xmlns:a16="http://schemas.microsoft.com/office/drawing/2014/main" id="{FE5317F9-A347-44C5-86E6-AC07109854CD}"/>
              </a:ext>
            </a:extLst>
          </p:cNvPr>
          <p:cNvSpPr txBox="1"/>
          <p:nvPr/>
        </p:nvSpPr>
        <p:spPr>
          <a:xfrm>
            <a:off x="7730836" y="1430923"/>
            <a:ext cx="4253104" cy="424731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345"/>
                </a:solidFill>
                <a:effectLst/>
                <a:uLnTx/>
                <a:uFillTx/>
                <a:latin typeface="Garamond" panose="02020404030301010803" pitchFamily="18" charset="0"/>
                <a:ea typeface="+mn-ea"/>
                <a:cs typeface="+mn-cs"/>
              </a:rPr>
              <a:t>The empirical MSE serves as the “true” MSE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345"/>
                </a:solidFill>
                <a:effectLst/>
                <a:uLnTx/>
                <a:uFillTx/>
                <a:latin typeface="Garamond" panose="02020404030301010803" pitchFamily="18" charset="0"/>
                <a:ea typeface="+mn-ea"/>
                <a:cs typeface="+mn-cs"/>
              </a:rPr>
              <a:t>It is the output of 1,000 populations under which for every population we obtain an estimate of poverty and the squared difference between the estimates and the truth the average yields the </a:t>
            </a:r>
            <a:r>
              <a:rPr kumimoji="0" lang="en-US" sz="1800" b="0" i="1" u="none" strike="noStrike" kern="1200" cap="none" spc="0" normalizeH="0" baseline="0" noProof="0" dirty="0">
                <a:ln>
                  <a:noFill/>
                </a:ln>
                <a:solidFill>
                  <a:srgbClr val="002345"/>
                </a:solidFill>
                <a:effectLst/>
                <a:uLnTx/>
                <a:uFillTx/>
                <a:latin typeface="Garamond" panose="02020404030301010803" pitchFamily="18" charset="0"/>
                <a:ea typeface="+mn-ea"/>
                <a:cs typeface="+mn-cs"/>
              </a:rPr>
              <a:t>empirical MSE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345"/>
                </a:solidFill>
                <a:effectLst/>
                <a:uLnTx/>
                <a:uFillTx/>
                <a:latin typeface="Garamond" panose="02020404030301010803" pitchFamily="18" charset="0"/>
                <a:ea typeface="+mn-ea"/>
                <a:cs typeface="+mn-cs"/>
              </a:rPr>
              <a:t>To measure the bias of the noise estimates, under each of the 1,000 populations we obtain the MSE estimate using a parametric bootstrap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345"/>
                </a:solidFill>
                <a:effectLst/>
                <a:uLnTx/>
                <a:uFillTx/>
                <a:latin typeface="Garamond" panose="02020404030301010803" pitchFamily="18" charset="0"/>
                <a:ea typeface="+mn-ea"/>
                <a:cs typeface="+mn-cs"/>
              </a:rPr>
              <a:t>Under unit-context models, one can produce biased poverty estimates but may be presented as being very precise</a:t>
            </a:r>
          </a:p>
        </p:txBody>
      </p:sp>
    </p:spTree>
    <p:extLst>
      <p:ext uri="{BB962C8B-B14F-4D97-AF65-F5344CB8AC3E}">
        <p14:creationId xmlns:p14="http://schemas.microsoft.com/office/powerpoint/2010/main" val="1004662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Fay-Herriot and unit-context models (</a:t>
            </a:r>
            <a:r>
              <a:rPr lang="en-US" sz="2800" b="1" dirty="0" err="1">
                <a:solidFill>
                  <a:schemeClr val="tx1">
                    <a:lumMod val="90000"/>
                    <a:lumOff val="10000"/>
                  </a:schemeClr>
                </a:solidFill>
                <a:latin typeface="Garamond" panose="02020404030301010803" pitchFamily="18" charset="0"/>
              </a:rPr>
              <a:t>hh</a:t>
            </a:r>
            <a:r>
              <a:rPr lang="en-US" sz="2800" b="1" dirty="0">
                <a:solidFill>
                  <a:schemeClr val="tx1">
                    <a:lumMod val="90000"/>
                    <a:lumOff val="10000"/>
                  </a:schemeClr>
                </a:solidFill>
                <a:latin typeface="Garamond" panose="02020404030301010803" pitchFamily="18" charset="0"/>
              </a:rPr>
              <a:t> model with only area level variables) yield models with considerably more bias than unit-level models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11" name="Picture 10">
            <a:extLst>
              <a:ext uri="{FF2B5EF4-FFF2-40B4-BE49-F238E27FC236}">
                <a16:creationId xmlns:a16="http://schemas.microsoft.com/office/drawing/2014/main" id="{4C1B6DAF-B956-4292-B882-1EC9FC7351DA}"/>
              </a:ext>
            </a:extLst>
          </p:cNvPr>
          <p:cNvPicPr>
            <a:picLocks noChangeAspect="1"/>
          </p:cNvPicPr>
          <p:nvPr/>
        </p:nvPicPr>
        <p:blipFill>
          <a:blip r:embed="rId3"/>
          <a:stretch>
            <a:fillRect/>
          </a:stretch>
        </p:blipFill>
        <p:spPr>
          <a:xfrm>
            <a:off x="240486" y="1453556"/>
            <a:ext cx="9296803" cy="5173849"/>
          </a:xfrm>
          <a:prstGeom prst="rect">
            <a:avLst/>
          </a:prstGeom>
        </p:spPr>
      </p:pic>
      <p:sp>
        <p:nvSpPr>
          <p:cNvPr id="3" name="TextBox 2">
            <a:extLst>
              <a:ext uri="{FF2B5EF4-FFF2-40B4-BE49-F238E27FC236}">
                <a16:creationId xmlns:a16="http://schemas.microsoft.com/office/drawing/2014/main" id="{4FF22006-8B30-405A-AD40-168BBADA7FC4}"/>
              </a:ext>
            </a:extLst>
          </p:cNvPr>
          <p:cNvSpPr txBox="1"/>
          <p:nvPr/>
        </p:nvSpPr>
        <p:spPr>
          <a:xfrm>
            <a:off x="9822426" y="1612490"/>
            <a:ext cx="1936193"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Simulation based on 1,000 populations. Each line corresponds to one of the 100 areas. The x-axis represents the percentile on which the poverty line falls on, and the y-axis is the empirical bias.</a:t>
            </a:r>
          </a:p>
        </p:txBody>
      </p:sp>
    </p:spTree>
    <p:extLst>
      <p:ext uri="{BB962C8B-B14F-4D97-AF65-F5344CB8AC3E}">
        <p14:creationId xmlns:p14="http://schemas.microsoft.com/office/powerpoint/2010/main" val="3461900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There is no clear improvement of empirical MSE in unit-context models (</a:t>
            </a:r>
            <a:r>
              <a:rPr lang="en-US" sz="2800" b="1" dirty="0" err="1">
                <a:solidFill>
                  <a:schemeClr val="tx1">
                    <a:lumMod val="90000"/>
                    <a:lumOff val="10000"/>
                  </a:schemeClr>
                </a:solidFill>
                <a:latin typeface="Garamond" panose="02020404030301010803" pitchFamily="18" charset="0"/>
              </a:rPr>
              <a:t>hh</a:t>
            </a:r>
            <a:r>
              <a:rPr lang="en-US" sz="2800" b="1" dirty="0">
                <a:solidFill>
                  <a:schemeClr val="tx1">
                    <a:lumMod val="90000"/>
                    <a:lumOff val="10000"/>
                  </a:schemeClr>
                </a:solidFill>
                <a:latin typeface="Garamond" panose="02020404030301010803" pitchFamily="18" charset="0"/>
              </a:rPr>
              <a:t> model with ONLY area level covariates) relative to Fay-Herriot models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4" name="Picture 3">
            <a:extLst>
              <a:ext uri="{FF2B5EF4-FFF2-40B4-BE49-F238E27FC236}">
                <a16:creationId xmlns:a16="http://schemas.microsoft.com/office/drawing/2014/main" id="{99B9D3FD-D7EE-4892-80FA-F388DF7AA8ED}"/>
              </a:ext>
            </a:extLst>
          </p:cNvPr>
          <p:cNvPicPr>
            <a:picLocks noChangeAspect="1"/>
          </p:cNvPicPr>
          <p:nvPr/>
        </p:nvPicPr>
        <p:blipFill>
          <a:blip r:embed="rId3"/>
          <a:stretch>
            <a:fillRect/>
          </a:stretch>
        </p:blipFill>
        <p:spPr>
          <a:xfrm>
            <a:off x="166448" y="1346700"/>
            <a:ext cx="9325872" cy="5098143"/>
          </a:xfrm>
          <a:prstGeom prst="rect">
            <a:avLst/>
          </a:prstGeom>
        </p:spPr>
      </p:pic>
      <p:sp>
        <p:nvSpPr>
          <p:cNvPr id="6" name="TextBox 5">
            <a:extLst>
              <a:ext uri="{FF2B5EF4-FFF2-40B4-BE49-F238E27FC236}">
                <a16:creationId xmlns:a16="http://schemas.microsoft.com/office/drawing/2014/main" id="{C1F8DE27-7FFB-48AC-B14B-52A06F2FDC86}"/>
              </a:ext>
            </a:extLst>
          </p:cNvPr>
          <p:cNvSpPr txBox="1"/>
          <p:nvPr/>
        </p:nvSpPr>
        <p:spPr>
          <a:xfrm>
            <a:off x="9822426" y="1612490"/>
            <a:ext cx="1936193"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Simulation based on 1,000 populations. Each line corresponds to one of the 100 areas. The x-axis represents the percentile on which the poverty line falls on, and the y-axis is the empirical MSE.</a:t>
            </a:r>
          </a:p>
        </p:txBody>
      </p:sp>
    </p:spTree>
    <p:extLst>
      <p:ext uri="{BB962C8B-B14F-4D97-AF65-F5344CB8AC3E}">
        <p14:creationId xmlns:p14="http://schemas.microsoft.com/office/powerpoint/2010/main" val="1483308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Area level models, dating back to 1979,  are still the go-to method for off- census years </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11" name="Picture 10">
            <a:extLst>
              <a:ext uri="{FF2B5EF4-FFF2-40B4-BE49-F238E27FC236}">
                <a16:creationId xmlns:a16="http://schemas.microsoft.com/office/drawing/2014/main" id="{4D279D4D-84D1-4AE8-9A55-675D5D464635}"/>
              </a:ext>
            </a:extLst>
          </p:cNvPr>
          <p:cNvPicPr>
            <a:picLocks noChangeAspect="1"/>
          </p:cNvPicPr>
          <p:nvPr/>
        </p:nvPicPr>
        <p:blipFill>
          <a:blip r:embed="rId3"/>
          <a:stretch>
            <a:fillRect/>
          </a:stretch>
        </p:blipFill>
        <p:spPr>
          <a:xfrm>
            <a:off x="121516" y="1272967"/>
            <a:ext cx="4385830" cy="5012377"/>
          </a:xfrm>
          <a:prstGeom prst="rect">
            <a:avLst/>
          </a:prstGeom>
        </p:spPr>
      </p:pic>
      <p:pic>
        <p:nvPicPr>
          <p:cNvPr id="13" name="Picture 12">
            <a:extLst>
              <a:ext uri="{FF2B5EF4-FFF2-40B4-BE49-F238E27FC236}">
                <a16:creationId xmlns:a16="http://schemas.microsoft.com/office/drawing/2014/main" id="{EB23C0BF-C07D-43EF-A3A5-E37220599483}"/>
              </a:ext>
            </a:extLst>
          </p:cNvPr>
          <p:cNvPicPr>
            <a:picLocks noChangeAspect="1"/>
          </p:cNvPicPr>
          <p:nvPr/>
        </p:nvPicPr>
        <p:blipFill>
          <a:blip r:embed="rId4"/>
          <a:stretch>
            <a:fillRect/>
          </a:stretch>
        </p:blipFill>
        <p:spPr>
          <a:xfrm>
            <a:off x="4388716" y="1272967"/>
            <a:ext cx="4385830" cy="5012377"/>
          </a:xfrm>
          <a:prstGeom prst="rect">
            <a:avLst/>
          </a:prstGeom>
        </p:spPr>
      </p:pic>
      <p:sp>
        <p:nvSpPr>
          <p:cNvPr id="7" name="Content Placeholder 2">
            <a:extLst>
              <a:ext uri="{FF2B5EF4-FFF2-40B4-BE49-F238E27FC236}">
                <a16:creationId xmlns:a16="http://schemas.microsoft.com/office/drawing/2014/main" id="{73CDBA31-6A1B-479F-BC69-C9F55CF5AF19}"/>
              </a:ext>
            </a:extLst>
          </p:cNvPr>
          <p:cNvSpPr txBox="1">
            <a:spLocks/>
          </p:cNvSpPr>
          <p:nvPr/>
        </p:nvSpPr>
        <p:spPr bwMode="auto">
          <a:xfrm>
            <a:off x="9129756" y="2488867"/>
            <a:ext cx="2862012" cy="258057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342900" indent="-342900" algn="l" rtl="0" eaLnBrk="0" fontAlgn="base" hangingPunct="0">
              <a:lnSpc>
                <a:spcPct val="100000"/>
              </a:lnSpc>
              <a:spcBef>
                <a:spcPts val="2400"/>
              </a:spcBef>
              <a:spcAft>
                <a:spcPct val="0"/>
              </a:spcAft>
              <a:buClr>
                <a:srgbClr val="404040"/>
              </a:buClr>
              <a:tabLst>
                <a:tab pos="8402638" algn="r"/>
              </a:tabLst>
              <a:defRPr lang="en-US" sz="1600" smtClean="0">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a:lstStyle>
          <a:p>
            <a:pPr marL="285750" marR="0" lvl="2" indent="-285750" algn="l" defTabSz="914400" rtl="0" eaLnBrk="0" fontAlgn="base" latinLnBrk="0" hangingPunct="0">
              <a:lnSpc>
                <a:spcPct val="110000"/>
              </a:lnSpc>
              <a:spcBef>
                <a:spcPct val="0"/>
              </a:spcBef>
              <a:spcAft>
                <a:spcPct val="0"/>
              </a:spcAft>
              <a:buClr>
                <a:srgbClr val="002345"/>
              </a:buClr>
              <a:buSzTx/>
              <a:buFont typeface="Arial" charset="0"/>
              <a:buChar char="•"/>
              <a:tabLst/>
              <a:defRPr/>
            </a:pPr>
            <a:r>
              <a:rPr kumimoji="0" lang="en-US" sz="1800" b="1" i="0" u="none" strike="noStrike" kern="0" cap="none" spc="0" normalizeH="0" baseline="0" noProof="0" dirty="0">
                <a:ln>
                  <a:noFill/>
                </a:ln>
                <a:solidFill>
                  <a:schemeClr val="tx1">
                    <a:lumMod val="90000"/>
                    <a:lumOff val="10000"/>
                  </a:schemeClr>
                </a:solidFill>
                <a:effectLst/>
                <a:uLnTx/>
                <a:uFillTx/>
                <a:latin typeface="Garamond" panose="02020404030301010803" pitchFamily="18" charset="0"/>
                <a:ea typeface="MS PGothic" pitchFamily="34" charset="-128"/>
                <a:cs typeface="Arial"/>
              </a:rPr>
              <a:t>And less noisy </a:t>
            </a:r>
            <a:r>
              <a:rPr kumimoji="0" lang="en-US" sz="1800" b="1" i="0" u="none" strike="noStrike" kern="1200" cap="none" spc="0" normalizeH="0" baseline="0" noProof="0" dirty="0">
                <a:ln>
                  <a:noFill/>
                </a:ln>
                <a:solidFill>
                  <a:schemeClr val="tx1">
                    <a:lumMod val="90000"/>
                    <a:lumOff val="10000"/>
                  </a:schemeClr>
                </a:solidFill>
                <a:effectLst/>
                <a:uLnTx/>
                <a:uFillTx/>
                <a:latin typeface="Garamond" panose="02020404030301010803" pitchFamily="18" charset="0"/>
                <a:ea typeface="MS PGothic" pitchFamily="34" charset="-128"/>
                <a:cs typeface="Arial"/>
              </a:rPr>
              <a:t>than unit-context models </a:t>
            </a:r>
            <a:r>
              <a:rPr kumimoji="0" lang="en-US" sz="1800" i="0" u="none" strike="noStrike" kern="1200" cap="none" spc="0" normalizeH="0" baseline="0" noProof="0" dirty="0">
                <a:ln>
                  <a:noFill/>
                </a:ln>
                <a:solidFill>
                  <a:schemeClr val="tx1">
                    <a:lumMod val="90000"/>
                    <a:lumOff val="10000"/>
                  </a:schemeClr>
                </a:solidFill>
                <a:effectLst/>
                <a:uLnTx/>
                <a:uFillTx/>
                <a:latin typeface="Garamond" panose="02020404030301010803" pitchFamily="18" charset="0"/>
                <a:ea typeface="MS PGothic" pitchFamily="34" charset="-128"/>
                <a:cs typeface="Arial"/>
              </a:rPr>
              <a:t>like those of Masaki et al (2020), Lange, Pape and Putz(2018) and Nguyen (2012)…</a:t>
            </a:r>
            <a:endParaRPr kumimoji="0" lang="en-US" sz="2400" i="0" u="none" strike="noStrike" kern="0" cap="none" spc="0" normalizeH="0" baseline="0" noProof="0" dirty="0">
              <a:ln>
                <a:noFill/>
              </a:ln>
              <a:solidFill>
                <a:schemeClr val="tx1">
                  <a:lumMod val="90000"/>
                  <a:lumOff val="10000"/>
                </a:schemeClr>
              </a:solidFill>
              <a:effectLst/>
              <a:uLnTx/>
              <a:uFillTx/>
              <a:latin typeface="Garamond" panose="02020404030301010803" pitchFamily="18" charset="0"/>
              <a:ea typeface="MS PGothic" pitchFamily="34" charset="-128"/>
              <a:cs typeface="Arial"/>
            </a:endParaRPr>
          </a:p>
          <a:p>
            <a:pPr marL="831850" marR="0" lvl="3" indent="-285750" algn="l" defTabSz="914400" rtl="0" eaLnBrk="0" fontAlgn="base" latinLnBrk="0" hangingPunct="0">
              <a:lnSpc>
                <a:spcPct val="110000"/>
              </a:lnSpc>
              <a:spcBef>
                <a:spcPct val="0"/>
              </a:spcBef>
              <a:spcAft>
                <a:spcPct val="0"/>
              </a:spcAft>
              <a:buClr>
                <a:srgbClr val="595959"/>
              </a:buClr>
              <a:buSzTx/>
              <a:buFont typeface="Arial" charset="0"/>
              <a:buChar char="•"/>
              <a:tabLst/>
              <a:defRPr/>
            </a:pPr>
            <a:endParaRPr kumimoji="0" lang="en-US" sz="2400" i="0" u="none" strike="noStrike" kern="0" cap="none" spc="0" normalizeH="0" baseline="0" noProof="0" dirty="0">
              <a:ln>
                <a:noFill/>
              </a:ln>
              <a:solidFill>
                <a:schemeClr val="tx1">
                  <a:lumMod val="90000"/>
                  <a:lumOff val="10000"/>
                </a:schemeClr>
              </a:solidFill>
              <a:effectLst/>
              <a:uLnTx/>
              <a:uFillTx/>
              <a:latin typeface="Garamond" panose="02020404030301010803" pitchFamily="18" charset="0"/>
              <a:ea typeface="MS PGothic" pitchFamily="34" charset="-128"/>
              <a:cs typeface="Arial"/>
            </a:endParaRPr>
          </a:p>
          <a:p>
            <a:pPr marL="831850" marR="0" lvl="3" indent="-285750" algn="l" defTabSz="914400" rtl="0" eaLnBrk="0" fontAlgn="base" latinLnBrk="0" hangingPunct="0">
              <a:lnSpc>
                <a:spcPct val="110000"/>
              </a:lnSpc>
              <a:spcBef>
                <a:spcPct val="0"/>
              </a:spcBef>
              <a:spcAft>
                <a:spcPct val="0"/>
              </a:spcAft>
              <a:buClr>
                <a:srgbClr val="595959"/>
              </a:buClr>
              <a:buSzTx/>
              <a:buFont typeface="Arial" charset="0"/>
              <a:buChar char="•"/>
              <a:tabLst/>
              <a:defRPr/>
            </a:pPr>
            <a:endParaRPr kumimoji="0" lang="en-US" sz="2400" i="0" u="none" strike="noStrike" kern="0" cap="none" spc="0" normalizeH="0" baseline="0" noProof="0" dirty="0">
              <a:ln>
                <a:noFill/>
              </a:ln>
              <a:solidFill>
                <a:schemeClr val="tx1">
                  <a:lumMod val="90000"/>
                  <a:lumOff val="10000"/>
                </a:schemeClr>
              </a:solidFill>
              <a:effectLst/>
              <a:uLnTx/>
              <a:uFillTx/>
              <a:latin typeface="Garamond" panose="02020404030301010803" pitchFamily="18" charset="0"/>
              <a:ea typeface="MS PGothic" pitchFamily="34" charset="-128"/>
              <a:cs typeface="Arial"/>
            </a:endParaRPr>
          </a:p>
          <a:p>
            <a:pPr marL="831850" marR="0" lvl="3" indent="-285750" algn="l" defTabSz="914400" rtl="0" eaLnBrk="0" fontAlgn="base" latinLnBrk="0" hangingPunct="0">
              <a:lnSpc>
                <a:spcPct val="110000"/>
              </a:lnSpc>
              <a:spcBef>
                <a:spcPct val="0"/>
              </a:spcBef>
              <a:spcAft>
                <a:spcPct val="0"/>
              </a:spcAft>
              <a:buClr>
                <a:srgbClr val="595959"/>
              </a:buClr>
              <a:buSzTx/>
              <a:buFont typeface="Arial" charset="0"/>
              <a:buChar char="•"/>
              <a:tabLst/>
              <a:defRPr/>
            </a:pPr>
            <a:endParaRPr kumimoji="0" lang="en-US" sz="2400" i="0" u="none" strike="noStrike" kern="0" cap="none" spc="0" normalizeH="0" baseline="0" noProof="0" dirty="0">
              <a:ln>
                <a:noFill/>
              </a:ln>
              <a:solidFill>
                <a:schemeClr val="tx1">
                  <a:lumMod val="90000"/>
                  <a:lumOff val="10000"/>
                </a:schemeClr>
              </a:solidFill>
              <a:effectLst/>
              <a:uLnTx/>
              <a:uFillTx/>
              <a:latin typeface="Garamond" panose="02020404030301010803" pitchFamily="18" charset="0"/>
              <a:ea typeface="MS PGothic" pitchFamily="34" charset="-128"/>
              <a:cs typeface="Arial"/>
            </a:endParaRPr>
          </a:p>
        </p:txBody>
      </p:sp>
    </p:spTree>
    <p:extLst>
      <p:ext uri="{BB962C8B-B14F-4D97-AF65-F5344CB8AC3E}">
        <p14:creationId xmlns:p14="http://schemas.microsoft.com/office/powerpoint/2010/main" val="4263441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Machine learning based poverty maps have become a popular alternative to </a:t>
            </a:r>
            <a:r>
              <a:rPr lang="en-US" sz="2400" b="1">
                <a:solidFill>
                  <a:schemeClr val="tx1">
                    <a:lumMod val="90000"/>
                    <a:lumOff val="10000"/>
                  </a:schemeClr>
                </a:solidFill>
                <a:latin typeface="Garamond" panose="02020404030301010803" pitchFamily="18" charset="0"/>
              </a:rPr>
              <a:t>traditional small </a:t>
            </a:r>
            <a:r>
              <a:rPr lang="en-US" sz="2400" b="1" dirty="0">
                <a:solidFill>
                  <a:schemeClr val="tx1">
                    <a:lumMod val="90000"/>
                    <a:lumOff val="10000"/>
                  </a:schemeClr>
                </a:solidFill>
                <a:latin typeface="Garamond" panose="02020404030301010803" pitchFamily="18" charset="0"/>
              </a:rPr>
              <a:t>area estimation methods</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600"/>
              </a:spcBef>
            </a:pPr>
            <a:endParaRPr lang="en-US" sz="2400" dirty="0">
              <a:solidFill>
                <a:schemeClr val="tx1"/>
              </a:solidFill>
              <a:latin typeface="Garamond" panose="02020404030301010803" pitchFamily="18" charset="0"/>
            </a:endParaRPr>
          </a:p>
          <a:p>
            <a:pPr lvl="3"/>
            <a:r>
              <a:rPr lang="en-US" sz="2400" dirty="0">
                <a:solidFill>
                  <a:schemeClr val="tx1"/>
                </a:solidFill>
                <a:latin typeface="Garamond" panose="02020404030301010803" pitchFamily="18" charset="0"/>
              </a:rPr>
              <a:t>The estimates are obtained through different methods, although gradient boosting has been perhaps the most popular</a:t>
            </a:r>
          </a:p>
          <a:p>
            <a:pPr lvl="3"/>
            <a:r>
              <a:rPr lang="en-US" sz="2400" dirty="0">
                <a:solidFill>
                  <a:schemeClr val="tx1"/>
                </a:solidFill>
                <a:latin typeface="Garamond" panose="02020404030301010803" pitchFamily="18" charset="0"/>
              </a:rPr>
              <a:t>Still depend on a model at a given area level where the left-hand side variable is some form of poverty indicator for the area</a:t>
            </a:r>
          </a:p>
          <a:p>
            <a:pPr lvl="4"/>
            <a:r>
              <a:rPr lang="en-US" sz="2400" dirty="0">
                <a:solidFill>
                  <a:schemeClr val="tx1"/>
                </a:solidFill>
                <a:latin typeface="Garamond" panose="02020404030301010803" pitchFamily="18" charset="0"/>
              </a:rPr>
              <a:t>Covariates used are usually satellite derived yet may include any area level covariate such as admin data or census aggregates</a:t>
            </a:r>
          </a:p>
          <a:p>
            <a:pPr lvl="3"/>
            <a:r>
              <a:rPr lang="en-US" sz="2400" dirty="0">
                <a:solidFill>
                  <a:schemeClr val="tx1"/>
                </a:solidFill>
                <a:latin typeface="Garamond" panose="02020404030301010803" pitchFamily="18" charset="0"/>
              </a:rPr>
              <a:t>The method’s quality will often depend on how well the model fits the data</a:t>
            </a:r>
          </a:p>
          <a:p>
            <a:pPr lvl="3"/>
            <a:r>
              <a:rPr lang="en-US" sz="2400" dirty="0">
                <a:solidFill>
                  <a:schemeClr val="tx1"/>
                </a:solidFill>
                <a:latin typeface="Garamond" panose="02020404030301010803" pitchFamily="18" charset="0"/>
              </a:rPr>
              <a:t>Literature has yet to offer an approach for estimating the noise of the method</a:t>
            </a:r>
          </a:p>
          <a:p>
            <a:pPr marL="911225" lvl="4"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99872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The following materials have been produced under GSG1’s guidance and quality control</a:t>
            </a:r>
          </a:p>
        </p:txBody>
      </p:sp>
      <p:sp>
        <p:nvSpPr>
          <p:cNvPr id="3" name="Content Placeholder 2"/>
          <p:cNvSpPr>
            <a:spLocks noGrp="1"/>
          </p:cNvSpPr>
          <p:nvPr>
            <p:ph type="body" sz="quarter" idx="13"/>
          </p:nvPr>
        </p:nvSpPr>
        <p:spPr>
          <a:xfrm>
            <a:off x="4067502" y="1312452"/>
            <a:ext cx="7758737" cy="5043901"/>
          </a:xfrm>
        </p:spPr>
        <p:txBody>
          <a:bodyPr>
            <a:noAutofit/>
          </a:bodyPr>
          <a:lstStyle/>
          <a:p>
            <a:pPr marL="0" lvl="2" indent="0">
              <a:spcBef>
                <a:spcPts val="600"/>
              </a:spcBef>
              <a:buNone/>
            </a:pPr>
            <a:r>
              <a:rPr lang="en-US" sz="2000" b="1" dirty="0">
                <a:solidFill>
                  <a:schemeClr val="tx1"/>
                </a:solidFill>
                <a:latin typeface="Garamond" panose="02020404030301010803" pitchFamily="18" charset="0"/>
              </a:rPr>
              <a:t>Reference material and trainings</a:t>
            </a:r>
          </a:p>
          <a:p>
            <a:pPr marL="1003300" lvl="3" indent="-457200">
              <a:spcBef>
                <a:spcPts val="600"/>
              </a:spcBef>
              <a:buFont typeface="+mj-lt"/>
              <a:buAutoNum type="arabicPeriod"/>
            </a:pPr>
            <a:r>
              <a:rPr lang="en-US" sz="2000" dirty="0">
                <a:solidFill>
                  <a:schemeClr val="tx1"/>
                </a:solidFill>
                <a:latin typeface="Garamond" panose="02020404030301010803" pitchFamily="18" charset="0"/>
              </a:rPr>
              <a:t>Guidelines online: </a:t>
            </a:r>
            <a:r>
              <a:rPr lang="en-US" sz="2000" dirty="0">
                <a:solidFill>
                  <a:schemeClr val="tx1"/>
                </a:solidFill>
                <a:latin typeface="Garamond" panose="02020404030301010803" pitchFamily="18" charset="0"/>
                <a:hlinkClick r:id="rId3"/>
              </a:rPr>
              <a:t>https://ssegoviajuarez.github.io/sae/00_welcome.html</a:t>
            </a:r>
            <a:endParaRPr lang="en-US" sz="2000" dirty="0">
              <a:solidFill>
                <a:schemeClr val="tx1"/>
              </a:solidFill>
              <a:latin typeface="Garamond" panose="02020404030301010803" pitchFamily="18" charset="0"/>
            </a:endParaRPr>
          </a:p>
          <a:p>
            <a:pPr marL="1003300" lvl="3" indent="-457200">
              <a:spcBef>
                <a:spcPts val="600"/>
              </a:spcBef>
              <a:buFont typeface="+mj-lt"/>
              <a:buAutoNum type="arabicPeriod"/>
            </a:pPr>
            <a:r>
              <a:rPr lang="en-US" sz="2000" dirty="0">
                <a:solidFill>
                  <a:schemeClr val="tx1"/>
                </a:solidFill>
                <a:latin typeface="Garamond" panose="02020404030301010803" pitchFamily="18" charset="0"/>
              </a:rPr>
              <a:t>Guidelines pdf: </a:t>
            </a:r>
            <a:r>
              <a:rPr lang="en-US" sz="2000" dirty="0">
                <a:solidFill>
                  <a:schemeClr val="tx1"/>
                </a:solidFill>
                <a:latin typeface="Garamond" panose="02020404030301010803" pitchFamily="18" charset="0"/>
                <a:hlinkClick r:id="rId4"/>
              </a:rPr>
              <a:t>https://openknowledge.worldbank.org/handle/10986/37728</a:t>
            </a:r>
            <a:endParaRPr lang="en-US" sz="2000" dirty="0">
              <a:solidFill>
                <a:schemeClr val="tx1"/>
              </a:solidFill>
              <a:latin typeface="Garamond" panose="02020404030301010803" pitchFamily="18" charset="0"/>
            </a:endParaRPr>
          </a:p>
          <a:p>
            <a:pPr marL="1003300" lvl="3" indent="-457200">
              <a:spcBef>
                <a:spcPts val="600"/>
              </a:spcBef>
              <a:buFont typeface="+mj-lt"/>
              <a:buAutoNum type="arabicPeriod"/>
            </a:pPr>
            <a:r>
              <a:rPr lang="en-US" sz="2000" b="1" dirty="0">
                <a:solidFill>
                  <a:schemeClr val="tx1"/>
                </a:solidFill>
                <a:latin typeface="Garamond" panose="02020404030301010803" pitchFamily="18" charset="0"/>
              </a:rPr>
              <a:t>WB Summer University Training</a:t>
            </a:r>
            <a:r>
              <a:rPr lang="en-US" sz="2000" dirty="0">
                <a:solidFill>
                  <a:schemeClr val="tx1"/>
                </a:solidFill>
                <a:latin typeface="Garamond" panose="02020404030301010803" pitchFamily="18" charset="0"/>
              </a:rPr>
              <a:t>: </a:t>
            </a:r>
            <a:r>
              <a:rPr lang="en-US" sz="2000" dirty="0">
                <a:solidFill>
                  <a:schemeClr val="tx1"/>
                </a:solidFill>
                <a:latin typeface="Garamond" panose="02020404030301010803" pitchFamily="18" charset="0"/>
                <a:hlinkClick r:id="rId5"/>
              </a:rPr>
              <a:t>https://github.com/pcorralrodas/wb_sae_training</a:t>
            </a:r>
            <a:endParaRPr lang="en-US" sz="2000" dirty="0">
              <a:solidFill>
                <a:schemeClr val="tx1"/>
              </a:solidFill>
              <a:latin typeface="Garamond" panose="02020404030301010803" pitchFamily="18" charset="0"/>
            </a:endParaRPr>
          </a:p>
          <a:p>
            <a:pPr marL="546100" lvl="3" indent="0">
              <a:spcBef>
                <a:spcPts val="600"/>
              </a:spcBef>
              <a:buNone/>
            </a:pPr>
            <a:endParaRPr lang="en-US" sz="2000" dirty="0">
              <a:solidFill>
                <a:schemeClr val="tx1"/>
              </a:solidFill>
              <a:latin typeface="Garamond" panose="02020404030301010803" pitchFamily="18" charset="0"/>
            </a:endParaRPr>
          </a:p>
          <a:p>
            <a:pPr marL="0" lvl="2" indent="0">
              <a:spcBef>
                <a:spcPts val="600"/>
              </a:spcBef>
              <a:buNone/>
            </a:pPr>
            <a:r>
              <a:rPr lang="en-US" sz="2000" b="1" dirty="0">
                <a:solidFill>
                  <a:schemeClr val="tx1"/>
                </a:solidFill>
                <a:latin typeface="Garamond" panose="02020404030301010803" pitchFamily="18" charset="0"/>
              </a:rPr>
              <a:t>Stata codes for SAE</a:t>
            </a:r>
          </a:p>
          <a:p>
            <a:pPr marL="1003300" lvl="3" indent="-457200">
              <a:spcBef>
                <a:spcPts val="600"/>
              </a:spcBef>
              <a:buFont typeface="+mj-lt"/>
              <a:buAutoNum type="arabicPeriod"/>
            </a:pPr>
            <a:r>
              <a:rPr lang="en-US" sz="2000" dirty="0">
                <a:solidFill>
                  <a:schemeClr val="tx1"/>
                </a:solidFill>
                <a:latin typeface="Garamond" panose="02020404030301010803" pitchFamily="18" charset="0"/>
              </a:rPr>
              <a:t>Unit-level (EB and ELL): </a:t>
            </a:r>
            <a:r>
              <a:rPr lang="en-US" sz="2000" dirty="0">
                <a:solidFill>
                  <a:schemeClr val="tx1"/>
                </a:solidFill>
                <a:latin typeface="Garamond" panose="02020404030301010803" pitchFamily="18" charset="0"/>
                <a:hlinkClick r:id="rId6"/>
              </a:rPr>
              <a:t>https://github.com/pcorralrodas/SAE-Stata-Package</a:t>
            </a:r>
            <a:endParaRPr lang="en-US" sz="2000" dirty="0">
              <a:solidFill>
                <a:schemeClr val="tx1"/>
              </a:solidFill>
              <a:latin typeface="Garamond" panose="02020404030301010803" pitchFamily="18" charset="0"/>
            </a:endParaRPr>
          </a:p>
          <a:p>
            <a:pPr marL="1003300" lvl="3" indent="-457200">
              <a:spcBef>
                <a:spcPts val="600"/>
              </a:spcBef>
              <a:buFont typeface="+mj-lt"/>
              <a:buAutoNum type="arabicPeriod"/>
            </a:pPr>
            <a:r>
              <a:rPr lang="en-US" sz="2000" dirty="0">
                <a:solidFill>
                  <a:schemeClr val="tx1"/>
                </a:solidFill>
                <a:latin typeface="Garamond" panose="02020404030301010803" pitchFamily="18" charset="0"/>
              </a:rPr>
              <a:t>Fay-Herriot: </a:t>
            </a:r>
            <a:r>
              <a:rPr lang="en-US" sz="2000" dirty="0">
                <a:solidFill>
                  <a:schemeClr val="tx1"/>
                </a:solidFill>
                <a:latin typeface="Garamond" panose="02020404030301010803" pitchFamily="18" charset="0"/>
                <a:hlinkClick r:id="rId7"/>
              </a:rPr>
              <a:t>https://github.com/jpazvd/fhsae</a:t>
            </a:r>
            <a:endParaRPr lang="en-US" sz="2000" dirty="0">
              <a:solidFill>
                <a:schemeClr val="tx1"/>
              </a:solidFill>
              <a:latin typeface="Garamond" panose="02020404030301010803" pitchFamily="18" charset="0"/>
            </a:endParaRPr>
          </a:p>
          <a:p>
            <a:pPr marL="546100" lvl="3" indent="0">
              <a:spcBef>
                <a:spcPts val="600"/>
              </a:spcBef>
              <a:buNone/>
            </a:pPr>
            <a:endParaRPr lang="en-US" sz="2000" dirty="0">
              <a:solidFill>
                <a:schemeClr val="tx1"/>
              </a:solidFill>
              <a:latin typeface="Garamond" panose="02020404030301010803" pitchFamily="18" charset="0"/>
            </a:endParaRPr>
          </a:p>
          <a:p>
            <a:pPr marL="1003300" lvl="3" indent="-457200">
              <a:spcBef>
                <a:spcPts val="600"/>
              </a:spcBef>
              <a:buFont typeface="+mj-lt"/>
              <a:buAutoNum type="arabicPeriod"/>
            </a:pPr>
            <a:endParaRPr lang="en-US" sz="2000" dirty="0">
              <a:solidFill>
                <a:schemeClr val="tx1"/>
              </a:solidFill>
              <a:latin typeface="Garamond" panose="02020404030301010803" pitchFamily="18" charset="0"/>
            </a:endParaRPr>
          </a:p>
          <a:p>
            <a:pPr lvl="4">
              <a:spcBef>
                <a:spcPts val="600"/>
              </a:spcBef>
            </a:pPr>
            <a:endParaRPr lang="en-US" sz="2000" dirty="0">
              <a:solidFill>
                <a:schemeClr val="tx1"/>
              </a:solidFill>
              <a:latin typeface="Garamond" panose="02020404030301010803" pitchFamily="18" charset="0"/>
            </a:endParaRPr>
          </a:p>
          <a:p>
            <a:pPr marL="546100" lvl="3" indent="0">
              <a:buNone/>
            </a:pPr>
            <a:endParaRPr lang="en-US" sz="20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2050" name="Picture 2">
            <a:extLst>
              <a:ext uri="{FF2B5EF4-FFF2-40B4-BE49-F238E27FC236}">
                <a16:creationId xmlns:a16="http://schemas.microsoft.com/office/drawing/2014/main" id="{3C275F19-B92A-4A5F-88A3-C13829A45B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245" y="1295220"/>
            <a:ext cx="3757776" cy="482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How do machine learning approaches compare to more traditional SAE?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0" name="TextBox 9">
            <a:extLst>
              <a:ext uri="{FF2B5EF4-FFF2-40B4-BE49-F238E27FC236}">
                <a16:creationId xmlns:a16="http://schemas.microsoft.com/office/drawing/2014/main" id="{73C327BD-8618-4F40-8DBF-0512F17EE438}"/>
              </a:ext>
            </a:extLst>
          </p:cNvPr>
          <p:cNvSpPr txBox="1"/>
          <p:nvPr/>
        </p:nvSpPr>
        <p:spPr>
          <a:xfrm>
            <a:off x="874830" y="1297557"/>
            <a:ext cx="41939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345"/>
                </a:solidFill>
                <a:effectLst/>
                <a:uLnTx/>
                <a:uFillTx/>
                <a:latin typeface="Arial"/>
                <a:ea typeface="+mn-ea"/>
                <a:cs typeface="+mn-cs"/>
              </a:rPr>
              <a:t>FGT0 Bias (</a:t>
            </a:r>
            <a:r>
              <a:rPr kumimoji="0" lang="en-US" sz="1800" b="0" i="0" u="none" strike="noStrike" kern="1200" cap="none" spc="0" normalizeH="0" baseline="0" noProof="0" dirty="0" err="1">
                <a:ln>
                  <a:noFill/>
                </a:ln>
                <a:solidFill>
                  <a:srgbClr val="002345"/>
                </a:solidFill>
                <a:effectLst/>
                <a:uLnTx/>
                <a:uFillTx/>
                <a:latin typeface="Arial"/>
                <a:ea typeface="+mn-ea"/>
                <a:cs typeface="+mn-cs"/>
              </a:rPr>
              <a:t>mun</a:t>
            </a:r>
            <a:r>
              <a:rPr kumimoji="0" lang="en-US" sz="1800" b="0" i="0" u="none" strike="noStrike" kern="1200" cap="none" spc="0" normalizeH="0" baseline="0" noProof="0" dirty="0">
                <a:ln>
                  <a:noFill/>
                </a:ln>
                <a:solidFill>
                  <a:srgbClr val="002345"/>
                </a:solidFill>
                <a:effectLst/>
                <a:uLnTx/>
                <a:uFillTx/>
                <a:latin typeface="Arial"/>
                <a:ea typeface="+mn-ea"/>
                <a:cs typeface="+mn-cs"/>
              </a:rPr>
              <a:t>. level for 1,865 </a:t>
            </a:r>
            <a:r>
              <a:rPr kumimoji="0" lang="en-US" sz="1800" b="0" i="0" u="none" strike="noStrike" kern="1200" cap="none" spc="0" normalizeH="0" baseline="0" noProof="0" dirty="0" err="1">
                <a:ln>
                  <a:noFill/>
                </a:ln>
                <a:solidFill>
                  <a:srgbClr val="002345"/>
                </a:solidFill>
                <a:effectLst/>
                <a:uLnTx/>
                <a:uFillTx/>
                <a:latin typeface="Arial"/>
                <a:ea typeface="+mn-ea"/>
                <a:cs typeface="+mn-cs"/>
              </a:rPr>
              <a:t>mun</a:t>
            </a:r>
            <a:r>
              <a:rPr kumimoji="0" lang="en-US" sz="1800" b="0" i="0" u="none" strike="noStrike" kern="1200" cap="none" spc="0" normalizeH="0" baseline="0" noProof="0" dirty="0">
                <a:ln>
                  <a:noFill/>
                </a:ln>
                <a:solidFill>
                  <a:srgbClr val="002345"/>
                </a:solidFill>
                <a:effectLst/>
                <a:uLnTx/>
                <a:uFillTx/>
                <a:latin typeface="Arial"/>
                <a:ea typeface="+mn-ea"/>
                <a:cs typeface="+mn-cs"/>
              </a:rPr>
              <a:t>.)</a:t>
            </a: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n-ea"/>
              <a:cs typeface="Times New Roman" pitchFamily="18" charset="0"/>
            </a:endParaRPr>
          </a:p>
        </p:txBody>
      </p:sp>
      <p:pic>
        <p:nvPicPr>
          <p:cNvPr id="1026" name="x_Picture 1">
            <a:extLst>
              <a:ext uri="{FF2B5EF4-FFF2-40B4-BE49-F238E27FC236}">
                <a16:creationId xmlns:a16="http://schemas.microsoft.com/office/drawing/2014/main" id="{FFAB7B0C-FF98-4083-89F8-2B6ECDD8F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63" y="1600118"/>
            <a:ext cx="5943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002345"/>
                </a:solidFill>
                <a:effectLst/>
                <a:uLnTx/>
                <a:uFillTx/>
                <a:latin typeface="Arial"/>
                <a:ea typeface="+mn-ea"/>
                <a:cs typeface="+mn-cs"/>
              </a:rPr>
              <a:t>Mexican intra-</a:t>
            </a:r>
            <a:r>
              <a:rPr kumimoji="0" lang="en-US" sz="1600" b="0" i="1" u="none" strike="noStrike" kern="1200" cap="none" spc="0" normalizeH="0" baseline="0" noProof="0" dirty="0" err="1">
                <a:ln>
                  <a:noFill/>
                </a:ln>
                <a:solidFill>
                  <a:srgbClr val="002345"/>
                </a:solidFill>
                <a:effectLst/>
                <a:uLnTx/>
                <a:uFillTx/>
                <a:latin typeface="Arial"/>
                <a:ea typeface="+mn-ea"/>
                <a:cs typeface="+mn-cs"/>
              </a:rPr>
              <a:t>censal</a:t>
            </a:r>
            <a:r>
              <a:rPr kumimoji="0" lang="en-US" sz="1600" b="0" i="1" u="none" strike="noStrike" kern="1200" cap="none" spc="0" normalizeH="0" baseline="0" noProof="0" dirty="0">
                <a:ln>
                  <a:noFill/>
                </a:ln>
                <a:solidFill>
                  <a:srgbClr val="002345"/>
                </a:solidFill>
                <a:effectLst/>
                <a:uLnTx/>
                <a:uFillTx/>
                <a:latin typeface="Arial"/>
                <a:ea typeface="+mn-ea"/>
                <a:cs typeface="+mn-cs"/>
              </a:rPr>
              <a:t> survey used as a census for design-based simulation based on 500 samples.</a:t>
            </a:r>
          </a:p>
        </p:txBody>
      </p:sp>
      <p:sp>
        <p:nvSpPr>
          <p:cNvPr id="4" name="Rectangle: Rounded Corners 3">
            <a:extLst>
              <a:ext uri="{FF2B5EF4-FFF2-40B4-BE49-F238E27FC236}">
                <a16:creationId xmlns:a16="http://schemas.microsoft.com/office/drawing/2014/main" id="{FF1189EC-04B0-4C51-AC2A-904E8987CAE3}"/>
              </a:ext>
            </a:extLst>
          </p:cNvPr>
          <p:cNvSpPr/>
          <p:nvPr/>
        </p:nvSpPr>
        <p:spPr bwMode="auto">
          <a:xfrm>
            <a:off x="310793" y="3516116"/>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n-ea"/>
              <a:cs typeface="Times New Roman" pitchFamily="18" charset="0"/>
            </a:endParaRPr>
          </a:p>
        </p:txBody>
      </p:sp>
      <p:sp>
        <p:nvSpPr>
          <p:cNvPr id="7" name="TextBox 6">
            <a:extLst>
              <a:ext uri="{FF2B5EF4-FFF2-40B4-BE49-F238E27FC236}">
                <a16:creationId xmlns:a16="http://schemas.microsoft.com/office/drawing/2014/main" id="{0B278812-C0B7-405F-B007-D45BEE0AE96B}"/>
              </a:ext>
            </a:extLst>
          </p:cNvPr>
          <p:cNvSpPr txBox="1"/>
          <p:nvPr/>
        </p:nvSpPr>
        <p:spPr>
          <a:xfrm>
            <a:off x="6853524" y="1420019"/>
            <a:ext cx="4798423" cy="470898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1"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Still work in progress… Working Paper coming soon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All methods rely on census household and/or area aggregate covariates, unless stated otherwise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Notice the bias of the different methods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Direct estimates are the least biased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Notice how the box-plot for unit context models, those that model household level welfare using only area level covariates, is downward biased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srgbClr val="002345">
                    <a:lumMod val="90000"/>
                    <a:lumOff val="10000"/>
                  </a:srgbClr>
                </a:solidFill>
                <a:effectLst/>
                <a:uLnTx/>
                <a:uFillTx/>
                <a:latin typeface="Garamond" panose="02020404030301010803" pitchFamily="18" charset="0"/>
                <a:ea typeface="+mn-ea"/>
                <a:cs typeface="+mn-cs"/>
              </a:rPr>
              <a:t>XGboost</a:t>
            </a: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 yields good results. In some cases as good as </a:t>
            </a:r>
            <a:r>
              <a:rPr kumimoji="0" lang="en-US" sz="2000" b="0" i="0" u="none" strike="noStrike" kern="1200" cap="none" spc="0" normalizeH="0" baseline="0" noProof="0" dirty="0" err="1">
                <a:ln>
                  <a:noFill/>
                </a:ln>
                <a:solidFill>
                  <a:srgbClr val="002345">
                    <a:lumMod val="90000"/>
                    <a:lumOff val="10000"/>
                  </a:srgbClr>
                </a:solidFill>
                <a:effectLst/>
                <a:uLnTx/>
                <a:uFillTx/>
                <a:latin typeface="Garamond" panose="02020404030301010803" pitchFamily="18" charset="0"/>
                <a:ea typeface="+mn-ea"/>
                <a:cs typeface="+mn-cs"/>
              </a:rPr>
              <a:t>censusEB</a:t>
            </a:r>
            <a:endPar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Results for </a:t>
            </a:r>
            <a:r>
              <a:rPr kumimoji="0" lang="en-US" sz="2000" b="0" i="0" u="none" strike="noStrike" kern="1200" cap="none" spc="0" normalizeH="0" baseline="0" noProof="0" dirty="0" err="1">
                <a:ln>
                  <a:noFill/>
                </a:ln>
                <a:solidFill>
                  <a:srgbClr val="002345">
                    <a:lumMod val="90000"/>
                    <a:lumOff val="10000"/>
                  </a:srgbClr>
                </a:solidFill>
                <a:effectLst/>
                <a:uLnTx/>
                <a:uFillTx/>
                <a:latin typeface="Garamond" panose="02020404030301010803" pitchFamily="18" charset="0"/>
                <a:ea typeface="+mn-ea"/>
                <a:cs typeface="+mn-cs"/>
              </a:rPr>
              <a:t>XGboost</a:t>
            </a: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 from models using just GIS covariates are less stellar</a:t>
            </a:r>
          </a:p>
        </p:txBody>
      </p:sp>
      <p:sp>
        <p:nvSpPr>
          <p:cNvPr id="3" name="TextBox 2">
            <a:extLst>
              <a:ext uri="{FF2B5EF4-FFF2-40B4-BE49-F238E27FC236}">
                <a16:creationId xmlns:a16="http://schemas.microsoft.com/office/drawing/2014/main" id="{815C5520-017C-4933-0434-C40F9BD5C26F}"/>
              </a:ext>
            </a:extLst>
          </p:cNvPr>
          <p:cNvSpPr txBox="1"/>
          <p:nvPr/>
        </p:nvSpPr>
        <p:spPr>
          <a:xfrm>
            <a:off x="180944" y="5719122"/>
            <a:ext cx="51575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2345"/>
                </a:solidFill>
                <a:effectLst/>
                <a:uLnTx/>
                <a:uFillTx/>
                <a:latin typeface="Arial"/>
                <a:ea typeface="+mn-ea"/>
                <a:cs typeface="+mn-cs"/>
              </a:rPr>
              <a:t>Source: Corral, Henderson, Segovia, and McGee (upcoming)</a:t>
            </a:r>
          </a:p>
        </p:txBody>
      </p:sp>
    </p:spTree>
    <p:extLst>
      <p:ext uri="{BB962C8B-B14F-4D97-AF65-F5344CB8AC3E}">
        <p14:creationId xmlns:p14="http://schemas.microsoft.com/office/powerpoint/2010/main" val="55567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21" name="TextBox 20">
            <a:extLst>
              <a:ext uri="{FF2B5EF4-FFF2-40B4-BE49-F238E27FC236}">
                <a16:creationId xmlns:a16="http://schemas.microsoft.com/office/drawing/2014/main" id="{564AAB11-17C9-4CDA-B5D6-0F6D1760E9F1}"/>
              </a:ext>
            </a:extLst>
          </p:cNvPr>
          <p:cNvSpPr txBox="1"/>
          <p:nvPr/>
        </p:nvSpPr>
        <p:spPr>
          <a:xfrm>
            <a:off x="7164823" y="1248857"/>
            <a:ext cx="36866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345"/>
                </a:solidFill>
                <a:effectLst/>
                <a:uLnTx/>
                <a:uFillTx/>
                <a:latin typeface="Arial"/>
                <a:ea typeface="+mn-ea"/>
                <a:cs typeface="+mn-cs"/>
              </a:rPr>
              <a:t>MSE (</a:t>
            </a:r>
            <a:r>
              <a:rPr kumimoji="0" lang="en-US" sz="1800" b="0" i="0" u="none" strike="noStrike" kern="1200" cap="none" spc="0" normalizeH="0" baseline="0" noProof="0" dirty="0" err="1">
                <a:ln>
                  <a:noFill/>
                </a:ln>
                <a:solidFill>
                  <a:srgbClr val="002345"/>
                </a:solidFill>
                <a:effectLst/>
                <a:uLnTx/>
                <a:uFillTx/>
                <a:latin typeface="Arial"/>
                <a:ea typeface="+mn-ea"/>
                <a:cs typeface="+mn-cs"/>
              </a:rPr>
              <a:t>mun</a:t>
            </a:r>
            <a:r>
              <a:rPr kumimoji="0" lang="en-US" sz="1800" b="0" i="0" u="none" strike="noStrike" kern="1200" cap="none" spc="0" normalizeH="0" baseline="0" noProof="0" dirty="0">
                <a:ln>
                  <a:noFill/>
                </a:ln>
                <a:solidFill>
                  <a:srgbClr val="002345"/>
                </a:solidFill>
                <a:effectLst/>
                <a:uLnTx/>
                <a:uFillTx/>
                <a:latin typeface="Arial"/>
                <a:ea typeface="+mn-ea"/>
                <a:cs typeface="+mn-cs"/>
              </a:rPr>
              <a:t>. level for 1,865 </a:t>
            </a:r>
            <a:r>
              <a:rPr kumimoji="0" lang="en-US" sz="1800" b="0" i="0" u="none" strike="noStrike" kern="1200" cap="none" spc="0" normalizeH="0" baseline="0" noProof="0" dirty="0" err="1">
                <a:ln>
                  <a:noFill/>
                </a:ln>
                <a:solidFill>
                  <a:srgbClr val="002345"/>
                </a:solidFill>
                <a:effectLst/>
                <a:uLnTx/>
                <a:uFillTx/>
                <a:latin typeface="Arial"/>
                <a:ea typeface="+mn-ea"/>
                <a:cs typeface="+mn-cs"/>
              </a:rPr>
              <a:t>mun</a:t>
            </a:r>
            <a:r>
              <a:rPr kumimoji="0" lang="en-US" sz="1800" b="0" i="0" u="none" strike="noStrike" kern="1200" cap="none" spc="0" normalizeH="0" baseline="0" noProof="0" dirty="0">
                <a:ln>
                  <a:noFill/>
                </a:ln>
                <a:solidFill>
                  <a:srgbClr val="002345"/>
                </a:solidFill>
                <a:effectLst/>
                <a:uLnTx/>
                <a:uFillTx/>
                <a:latin typeface="Arial"/>
                <a:ea typeface="+mn-ea"/>
                <a:cs typeface="+mn-cs"/>
              </a:rPr>
              <a:t>.)</a:t>
            </a:r>
          </a:p>
        </p:txBody>
      </p:sp>
      <p:pic>
        <p:nvPicPr>
          <p:cNvPr id="1027" name="x_Picture 2">
            <a:extLst>
              <a:ext uri="{FF2B5EF4-FFF2-40B4-BE49-F238E27FC236}">
                <a16:creationId xmlns:a16="http://schemas.microsoft.com/office/drawing/2014/main" id="{202EFEDD-684C-48D8-A61D-CDD0E5CDE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872" y="1533654"/>
            <a:ext cx="60483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2345"/>
                </a:solidFill>
                <a:effectLst/>
                <a:uLnTx/>
                <a:uFillTx/>
                <a:latin typeface="Arial"/>
                <a:ea typeface="+mn-ea"/>
                <a:cs typeface="+mn-cs"/>
              </a:rPr>
              <a:t>Mexican intra-</a:t>
            </a:r>
            <a:r>
              <a:rPr kumimoji="0" lang="en-US" sz="1800" b="0" i="1" u="none" strike="noStrike" kern="1200" cap="none" spc="0" normalizeH="0" baseline="0" noProof="0" dirty="0" err="1">
                <a:ln>
                  <a:noFill/>
                </a:ln>
                <a:solidFill>
                  <a:srgbClr val="002345"/>
                </a:solidFill>
                <a:effectLst/>
                <a:uLnTx/>
                <a:uFillTx/>
                <a:latin typeface="Arial"/>
                <a:ea typeface="+mn-ea"/>
                <a:cs typeface="+mn-cs"/>
              </a:rPr>
              <a:t>censal</a:t>
            </a:r>
            <a:r>
              <a:rPr kumimoji="0" lang="en-US" sz="1800" b="0" i="1" u="none" strike="noStrike" kern="1200" cap="none" spc="0" normalizeH="0" baseline="0" noProof="0" dirty="0">
                <a:ln>
                  <a:noFill/>
                </a:ln>
                <a:solidFill>
                  <a:srgbClr val="002345"/>
                </a:solidFill>
                <a:effectLst/>
                <a:uLnTx/>
                <a:uFillTx/>
                <a:latin typeface="Arial"/>
                <a:ea typeface="+mn-ea"/>
                <a:cs typeface="+mn-cs"/>
              </a:rPr>
              <a:t> survey used as a census for design-based simulation based on 500 samples.</a:t>
            </a:r>
          </a:p>
        </p:txBody>
      </p:sp>
      <p:sp>
        <p:nvSpPr>
          <p:cNvPr id="17" name="Rectangle: Rounded Corners 16">
            <a:extLst>
              <a:ext uri="{FF2B5EF4-FFF2-40B4-BE49-F238E27FC236}">
                <a16:creationId xmlns:a16="http://schemas.microsoft.com/office/drawing/2014/main" id="{7345464A-9F12-4617-8FC5-625496F8CBC7}"/>
              </a:ext>
            </a:extLst>
          </p:cNvPr>
          <p:cNvSpPr/>
          <p:nvPr/>
        </p:nvSpPr>
        <p:spPr bwMode="auto">
          <a:xfrm>
            <a:off x="6096000" y="3560392"/>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n-ea"/>
              <a:cs typeface="Times New Roman" pitchFamily="18" charset="0"/>
            </a:endParaRPr>
          </a:p>
        </p:txBody>
      </p:sp>
      <p:sp>
        <p:nvSpPr>
          <p:cNvPr id="12" name="TextBox 11">
            <a:extLst>
              <a:ext uri="{FF2B5EF4-FFF2-40B4-BE49-F238E27FC236}">
                <a16:creationId xmlns:a16="http://schemas.microsoft.com/office/drawing/2014/main" id="{AEC6759D-CE31-4129-BF22-CA8A8429C40D}"/>
              </a:ext>
            </a:extLst>
          </p:cNvPr>
          <p:cNvSpPr txBox="1"/>
          <p:nvPr/>
        </p:nvSpPr>
        <p:spPr>
          <a:xfrm>
            <a:off x="553353" y="1513678"/>
            <a:ext cx="4798423" cy="440120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Notice the MSE of the different methods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Direct estimates are the least biased, but noisiest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srgbClr val="002345">
                    <a:lumMod val="90000"/>
                    <a:lumOff val="10000"/>
                  </a:srgbClr>
                </a:solidFill>
                <a:effectLst/>
                <a:uLnTx/>
                <a:uFillTx/>
                <a:latin typeface="Garamond" panose="02020404030301010803" pitchFamily="18" charset="0"/>
                <a:ea typeface="+mn-ea"/>
                <a:cs typeface="+mn-cs"/>
              </a:rPr>
              <a:t>XGboost</a:t>
            </a: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 fit at the municipal level with just GIS covariates is the second noisiest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srgbClr val="002345">
                    <a:lumMod val="90000"/>
                    <a:lumOff val="10000"/>
                  </a:srgbClr>
                </a:solidFill>
                <a:effectLst/>
                <a:uLnTx/>
                <a:uFillTx/>
                <a:latin typeface="Garamond" panose="02020404030301010803" pitchFamily="18" charset="0"/>
                <a:ea typeface="+mn-ea"/>
                <a:cs typeface="+mn-cs"/>
              </a:rPr>
              <a:t>CensusEB</a:t>
            </a: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 as expected, shows the smallest MSE, followed very closely by </a:t>
            </a:r>
            <a:r>
              <a:rPr kumimoji="0" lang="en-US" sz="2000" b="0" i="0" u="none" strike="noStrike" kern="1200" cap="none" spc="0" normalizeH="0" baseline="0" noProof="0" dirty="0" err="1">
                <a:ln>
                  <a:noFill/>
                </a:ln>
                <a:solidFill>
                  <a:srgbClr val="002345">
                    <a:lumMod val="90000"/>
                    <a:lumOff val="10000"/>
                  </a:srgbClr>
                </a:solidFill>
                <a:effectLst/>
                <a:uLnTx/>
                <a:uFillTx/>
                <a:latin typeface="Garamond" panose="02020404030301010803" pitchFamily="18" charset="0"/>
                <a:ea typeface="+mn-ea"/>
                <a:cs typeface="+mn-cs"/>
              </a:rPr>
              <a:t>XGboost</a:t>
            </a: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 fit at the PSU level with just census aggregates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srgbClr val="002345">
                    <a:lumMod val="90000"/>
                    <a:lumOff val="10000"/>
                  </a:srgbClr>
                </a:solidFill>
                <a:effectLst/>
                <a:uLnTx/>
                <a:uFillTx/>
                <a:latin typeface="Garamond" panose="02020404030301010803" pitchFamily="18" charset="0"/>
                <a:ea typeface="+mn-ea"/>
                <a:cs typeface="+mn-cs"/>
              </a:rPr>
              <a:t>XGboost</a:t>
            </a:r>
            <a:r>
              <a:rPr kumimoji="0" lang="en-US" sz="20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 in this scenario outperforms unit-context models as those presented by (Masaki et al. 2020) by a considerable margin</a:t>
            </a:r>
          </a:p>
        </p:txBody>
      </p:sp>
      <p:sp>
        <p:nvSpPr>
          <p:cNvPr id="11" name="Title 1">
            <a:extLst>
              <a:ext uri="{FF2B5EF4-FFF2-40B4-BE49-F238E27FC236}">
                <a16:creationId xmlns:a16="http://schemas.microsoft.com/office/drawing/2014/main" id="{96B44B87-829B-4C12-9633-A8EFCAEE1F37}"/>
              </a:ext>
            </a:extLst>
          </p:cNvPr>
          <p:cNvSpPr txBox="1">
            <a:spLocks/>
          </p:cNvSpPr>
          <p:nvPr/>
        </p:nvSpPr>
        <p:spPr bwMode="auto">
          <a:xfrm>
            <a:off x="576542" y="324089"/>
            <a:ext cx="11282705" cy="75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buFont typeface="Arial" charset="0"/>
              <a:defRPr sz="2200" b="0" i="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charset="0"/>
              <a:buNone/>
              <a:tabLst/>
              <a:defRPr/>
            </a:pPr>
            <a:r>
              <a:rPr kumimoji="0" lang="en-US" sz="2600" b="1" i="0" u="none" strike="noStrike" kern="0" cap="none" spc="0" normalizeH="0" baseline="0" noProof="0">
                <a:ln>
                  <a:noFill/>
                </a:ln>
                <a:solidFill>
                  <a:srgbClr val="002345">
                    <a:lumMod val="90000"/>
                    <a:lumOff val="10000"/>
                  </a:srgbClr>
                </a:solidFill>
                <a:effectLst/>
                <a:uLnTx/>
                <a:uFillTx/>
                <a:latin typeface="Garamond" panose="02020404030301010803" pitchFamily="18" charset="0"/>
                <a:ea typeface="MS PGothic" pitchFamily="34" charset="-128"/>
              </a:rPr>
              <a:t>How do machine learning approaches compare to more traditional SAE? A validation with real world data...</a:t>
            </a:r>
            <a:endParaRPr kumimoji="0" lang="en-US" sz="2600" b="1" i="0" u="none" strike="noStrike" kern="0" cap="none" spc="0" normalizeH="0" baseline="0" noProof="0" dirty="0">
              <a:ln>
                <a:noFill/>
              </a:ln>
              <a:solidFill>
                <a:srgbClr val="002345">
                  <a:lumMod val="90000"/>
                  <a:lumOff val="10000"/>
                </a:srgbClr>
              </a:solidFill>
              <a:effectLst/>
              <a:uLnTx/>
              <a:uFillTx/>
              <a:latin typeface="Garamond" panose="02020404030301010803" pitchFamily="18" charset="0"/>
              <a:ea typeface="MS PGothic" pitchFamily="34" charset="-128"/>
            </a:endParaRPr>
          </a:p>
        </p:txBody>
      </p:sp>
      <p:sp>
        <p:nvSpPr>
          <p:cNvPr id="2" name="TextBox 1">
            <a:extLst>
              <a:ext uri="{FF2B5EF4-FFF2-40B4-BE49-F238E27FC236}">
                <a16:creationId xmlns:a16="http://schemas.microsoft.com/office/drawing/2014/main" id="{B0579E01-21C6-5947-C8A6-981FB376B24F}"/>
              </a:ext>
            </a:extLst>
          </p:cNvPr>
          <p:cNvSpPr txBox="1"/>
          <p:nvPr/>
        </p:nvSpPr>
        <p:spPr>
          <a:xfrm>
            <a:off x="6779906" y="5711608"/>
            <a:ext cx="51575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2345"/>
                </a:solidFill>
                <a:effectLst/>
                <a:uLnTx/>
                <a:uFillTx/>
                <a:latin typeface="Arial"/>
                <a:ea typeface="+mn-ea"/>
                <a:cs typeface="+mn-cs"/>
              </a:rPr>
              <a:t>Source: Corral, Henderson, Segovia, and McGee (upcoming)</a:t>
            </a:r>
          </a:p>
        </p:txBody>
      </p:sp>
    </p:spTree>
    <p:extLst>
      <p:ext uri="{BB962C8B-B14F-4D97-AF65-F5344CB8AC3E}">
        <p14:creationId xmlns:p14="http://schemas.microsoft.com/office/powerpoint/2010/main" val="383332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tx1">
                    <a:lumMod val="90000"/>
                    <a:lumOff val="10000"/>
                  </a:schemeClr>
                </a:solidFill>
                <a:latin typeface="Garamond" panose="02020404030301010803" pitchFamily="18" charset="0"/>
              </a:rPr>
              <a:t>It all depends on the quality of the data! </a:t>
            </a:r>
            <a:r>
              <a:rPr lang="en-US" sz="2400" dirty="0">
                <a:solidFill>
                  <a:schemeClr val="tx1">
                    <a:lumMod val="90000"/>
                    <a:lumOff val="10000"/>
                  </a:schemeClr>
                </a:solidFill>
                <a:latin typeface="Garamond" panose="02020404030301010803" pitchFamily="18" charset="0"/>
              </a:rPr>
              <a:t>Publicly available GIS variables are not preferable over other area level information that could be derived from the census or other admin data</a:t>
            </a:r>
            <a:endParaRPr lang="en-US" sz="2400" b="1" dirty="0">
              <a:solidFill>
                <a:schemeClr val="tx1">
                  <a:lumMod val="90000"/>
                  <a:lumOff val="10000"/>
                </a:schemeClr>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n-ea"/>
              <a:cs typeface="Times New Roman" pitchFamily="18" charset="0"/>
            </a:endParaRPr>
          </a:p>
        </p:txBody>
      </p:sp>
      <p:pic>
        <p:nvPicPr>
          <p:cNvPr id="2050" name="Picture 2">
            <a:extLst>
              <a:ext uri="{FF2B5EF4-FFF2-40B4-BE49-F238E27FC236}">
                <a16:creationId xmlns:a16="http://schemas.microsoft.com/office/drawing/2014/main" id="{8781542E-D5B9-416D-ABA4-B7E353393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3" y="1490061"/>
            <a:ext cx="5933845" cy="474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CF6D42E-CA26-4688-A86E-63F31180A415}"/>
              </a:ext>
            </a:extLst>
          </p:cNvPr>
          <p:cNvSpPr txBox="1"/>
          <p:nvPr/>
        </p:nvSpPr>
        <p:spPr>
          <a:xfrm>
            <a:off x="6940731" y="1598102"/>
            <a:ext cx="4990012" cy="45243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The model works </a:t>
            </a:r>
            <a:r>
              <a:rPr kumimoji="0" lang="en-US" sz="2400" b="1"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best with census data aggregates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When combining census aggregates and GIS covariates the method leans towards census aggregates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The empirical MSE of the gradient boosting models is smaller when only using census aggregates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In this scenario it suggests that census aggregates are better than GIS at explaining the variation of area level poverty</a:t>
            </a:r>
          </a:p>
        </p:txBody>
      </p:sp>
      <p:sp>
        <p:nvSpPr>
          <p:cNvPr id="3" name="Oval 2">
            <a:extLst>
              <a:ext uri="{FF2B5EF4-FFF2-40B4-BE49-F238E27FC236}">
                <a16:creationId xmlns:a16="http://schemas.microsoft.com/office/drawing/2014/main" id="{8BEE1BD6-09DF-4501-ACC5-1C9F275249A5}"/>
              </a:ext>
            </a:extLst>
          </p:cNvPr>
          <p:cNvSpPr/>
          <p:nvPr/>
        </p:nvSpPr>
        <p:spPr bwMode="auto">
          <a:xfrm>
            <a:off x="553353" y="3860260"/>
            <a:ext cx="2283520" cy="24248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002345"/>
              </a:solidFill>
              <a:effectLst/>
              <a:uLnTx/>
              <a:uFillTx/>
              <a:latin typeface="Trebuchet MS" pitchFamily="34" charset="0"/>
              <a:ea typeface="+mn-ea"/>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2345"/>
                </a:solidFill>
                <a:effectLst/>
                <a:uLnTx/>
                <a:uFillTx/>
                <a:latin typeface="Arial"/>
                <a:ea typeface="+mn-ea"/>
                <a:cs typeface="+mn-cs"/>
              </a:rPr>
              <a:t>Covariates with </a:t>
            </a:r>
            <a:r>
              <a:rPr kumimoji="0" lang="en-US" sz="1800" b="0" i="1" u="none" strike="noStrike" kern="1200" cap="none" spc="0" normalizeH="0" baseline="0" noProof="0" dirty="0" err="1">
                <a:ln>
                  <a:noFill/>
                </a:ln>
                <a:solidFill>
                  <a:srgbClr val="002345"/>
                </a:solidFill>
                <a:effectLst/>
                <a:uLnTx/>
                <a:uFillTx/>
                <a:latin typeface="Arial"/>
                <a:ea typeface="+mn-ea"/>
                <a:cs typeface="+mn-cs"/>
              </a:rPr>
              <a:t>mun</a:t>
            </a:r>
            <a:r>
              <a:rPr kumimoji="0" lang="en-US" sz="1800" b="0" i="1" u="none" strike="noStrike" kern="1200" cap="none" spc="0" normalizeH="0" baseline="0" noProof="0" dirty="0">
                <a:ln>
                  <a:noFill/>
                </a:ln>
                <a:solidFill>
                  <a:srgbClr val="002345"/>
                </a:solidFill>
                <a:effectLst/>
                <a:uLnTx/>
                <a:uFillTx/>
                <a:latin typeface="Arial"/>
                <a:ea typeface="+mn-ea"/>
                <a:cs typeface="+mn-cs"/>
              </a:rPr>
              <a:t>_ prefix are derived from the census, geo_ are GIS covariates…</a:t>
            </a:r>
          </a:p>
        </p:txBody>
      </p:sp>
    </p:spTree>
    <p:extLst>
      <p:ext uri="{BB962C8B-B14F-4D97-AF65-F5344CB8AC3E}">
        <p14:creationId xmlns:p14="http://schemas.microsoft.com/office/powerpoint/2010/main" val="697804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marL="0" indent="0"/>
                <a:br>
                  <a:rPr lang="en-US" sz="2000" b="1" dirty="0">
                    <a:solidFill>
                      <a:schemeClr val="tx1">
                        <a:lumMod val="90000"/>
                        <a:lumOff val="10000"/>
                      </a:schemeClr>
                    </a:solidFill>
                    <a:latin typeface="Garamond" panose="02020404030301010803" pitchFamily="18" charset="0"/>
                  </a:rPr>
                </a:br>
                <a:br>
                  <a:rPr lang="en-US" sz="2000" b="1" dirty="0">
                    <a:solidFill>
                      <a:schemeClr val="tx1">
                        <a:lumMod val="90000"/>
                        <a:lumOff val="10000"/>
                      </a:schemeClr>
                    </a:solidFill>
                    <a:latin typeface="Garamond" panose="02020404030301010803" pitchFamily="18" charset="0"/>
                  </a:rPr>
                </a:br>
                <a:r>
                  <a:rPr lang="en-US" sz="2000" b="1" dirty="0">
                    <a:solidFill>
                      <a:schemeClr val="tx1">
                        <a:lumMod val="90000"/>
                        <a:lumOff val="10000"/>
                      </a:schemeClr>
                    </a:solidFill>
                    <a:latin typeface="Garamond" panose="02020404030301010803" pitchFamily="18" charset="0"/>
                  </a:rPr>
                  <a:t>Relying on alternative validation methods could </a:t>
                </a:r>
                <a:r>
                  <a:rPr lang="en-US" sz="2000" b="1">
                    <a:solidFill>
                      <a:schemeClr val="tx1">
                        <a:lumMod val="90000"/>
                        <a:lumOff val="10000"/>
                      </a:schemeClr>
                    </a:solidFill>
                    <a:latin typeface="Garamond" panose="02020404030301010803" pitchFamily="18" charset="0"/>
                  </a:rPr>
                  <a:t>be mistaken: </a:t>
                </a:r>
                <a:r>
                  <a:rPr lang="en-US" sz="2000" b="1" dirty="0">
                    <a:solidFill>
                      <a:schemeClr val="tx1">
                        <a:lumMod val="90000"/>
                        <a:lumOff val="10000"/>
                      </a:schemeClr>
                    </a:solidFill>
                    <a:latin typeface="Garamond" panose="02020404030301010803" pitchFamily="18" charset="0"/>
                  </a:rPr>
                  <a:t>The coefficient of determination or </a:t>
                </a:r>
                <a14:m>
                  <m:oMath xmlns:m="http://schemas.openxmlformats.org/officeDocument/2006/math">
                    <m:sSup>
                      <m:sSupPr>
                        <m:ctrlPr>
                          <a:rPr lang="en-US" sz="2000" b="1" i="1" smtClean="0">
                            <a:solidFill>
                              <a:schemeClr val="tx1">
                                <a:lumMod val="90000"/>
                                <a:lumOff val="10000"/>
                              </a:schemeClr>
                            </a:solidFill>
                            <a:latin typeface="Cambria Math" panose="02040503050406030204" pitchFamily="18" charset="0"/>
                          </a:rPr>
                        </m:ctrlPr>
                      </m:sSupPr>
                      <m:e>
                        <m:r>
                          <a:rPr lang="en-US" sz="2000" b="1" i="1" smtClean="0">
                            <a:solidFill>
                              <a:schemeClr val="tx1">
                                <a:lumMod val="90000"/>
                                <a:lumOff val="10000"/>
                              </a:schemeClr>
                            </a:solidFill>
                            <a:latin typeface="Cambria Math" panose="02040503050406030204" pitchFamily="18" charset="0"/>
                          </a:rPr>
                          <m:t>𝑹</m:t>
                        </m:r>
                      </m:e>
                      <m:sup>
                        <m:r>
                          <a:rPr lang="en-US" sz="2000" b="1" i="1" smtClean="0">
                            <a:solidFill>
                              <a:schemeClr val="tx1">
                                <a:lumMod val="90000"/>
                                <a:lumOff val="10000"/>
                              </a:schemeClr>
                            </a:solidFill>
                            <a:latin typeface="Cambria Math" panose="02040503050406030204" pitchFamily="18" charset="0"/>
                          </a:rPr>
                          <m:t>𝟐</m:t>
                        </m:r>
                      </m:sup>
                    </m:sSup>
                  </m:oMath>
                </a14:m>
                <a:r>
                  <a:rPr lang="en-US" sz="2000" b="1" dirty="0">
                    <a:solidFill>
                      <a:schemeClr val="tx1">
                        <a:lumMod val="90000"/>
                        <a:lumOff val="10000"/>
                      </a:schemeClr>
                    </a:solidFill>
                    <a:latin typeface="Garamond" panose="02020404030301010803" pitchFamily="18" charset="0"/>
                  </a:rPr>
                  <a:t> is the most used metric for validating poverty maps generated using machine-learning methods</a:t>
                </a: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351"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type="body" sz="quarter" idx="13"/>
              </p:nvPr>
            </p:nvSpPr>
            <p:spPr>
              <a:xfrm>
                <a:off x="475914" y="1312452"/>
                <a:ext cx="4825928" cy="5043901"/>
              </a:xfrm>
            </p:spPr>
            <p:txBody>
              <a:bodyPr>
                <a:noAutofit/>
              </a:bodyPr>
              <a:lstStyle/>
              <a:p>
                <a:pPr lvl="2">
                  <a:spcBef>
                    <a:spcPts val="600"/>
                  </a:spcBef>
                </a:pPr>
                <a:endParaRPr lang="en-US" sz="2400" dirty="0">
                  <a:solidFill>
                    <a:schemeClr val="tx1"/>
                  </a:solidFill>
                  <a:latin typeface="Garamond" panose="02020404030301010803" pitchFamily="18" charset="0"/>
                </a:endParaRPr>
              </a:p>
              <a:p>
                <a:pPr lvl="3"/>
                <a:r>
                  <a:rPr lang="en-US" sz="2000" dirty="0">
                    <a:solidFill>
                      <a:schemeClr val="tx1"/>
                    </a:solidFill>
                    <a:latin typeface="Garamond" panose="02020404030301010803" pitchFamily="18" charset="0"/>
                  </a:rPr>
                  <a:t>Validation often relies on correlations between predictions and direct estimates</a:t>
                </a:r>
              </a:p>
              <a:p>
                <a:pPr lvl="4"/>
                <a:r>
                  <a:rPr lang="en-US" sz="2000" dirty="0">
                    <a:solidFill>
                      <a:schemeClr val="tx1"/>
                    </a:solidFill>
                    <a:latin typeface="Garamond" panose="02020404030301010803" pitchFamily="18" charset="0"/>
                  </a:rPr>
                  <a:t>Not ideal since direct estimates are measured with noise and aren’t the ground truth we seek to emulate</a:t>
                </a:r>
              </a:p>
              <a:p>
                <a:pPr lvl="3"/>
                <a:r>
                  <a:rPr lang="en-US" sz="2000" dirty="0">
                    <a:solidFill>
                      <a:schemeClr val="tx1"/>
                    </a:solidFill>
                    <a:latin typeface="Garamond" panose="02020404030301010803" pitchFamily="18" charset="0"/>
                  </a:rPr>
                  <a:t>As far as we know, this is the first validation done with real world data</a:t>
                </a:r>
              </a:p>
              <a:p>
                <a:pPr lvl="3"/>
                <a:r>
                  <a:rPr lang="en-US" sz="2000" dirty="0">
                    <a:solidFill>
                      <a:schemeClr val="tx1"/>
                    </a:solidFill>
                    <a:latin typeface="Garamond" panose="02020404030301010803" pitchFamily="18" charset="0"/>
                  </a:rPr>
                  <a:t>Relying on the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𝑅</m:t>
                        </m:r>
                      </m:e>
                      <m:sup>
                        <m:r>
                          <a:rPr lang="en-US" sz="2000" b="0" i="1" smtClean="0">
                            <a:solidFill>
                              <a:schemeClr val="tx1"/>
                            </a:solidFill>
                            <a:latin typeface="Cambria Math" panose="02040503050406030204" pitchFamily="18" charset="0"/>
                          </a:rPr>
                          <m:t>2</m:t>
                        </m:r>
                      </m:sup>
                    </m:sSup>
                  </m:oMath>
                </a14:m>
                <a:r>
                  <a:rPr lang="en-US" sz="2000" dirty="0">
                    <a:solidFill>
                      <a:schemeClr val="tx1"/>
                    </a:solidFill>
                    <a:latin typeface="Garamond" panose="02020404030301010803" pitchFamily="18" charset="0"/>
                  </a:rPr>
                  <a:t> value from the predictions against the </a:t>
                </a:r>
                <a:r>
                  <a:rPr lang="en-US" sz="2000" b="1" dirty="0">
                    <a:solidFill>
                      <a:srgbClr val="FF0000"/>
                    </a:solidFill>
                    <a:latin typeface="Garamond" panose="02020404030301010803" pitchFamily="18" charset="0"/>
                  </a:rPr>
                  <a:t>direct</a:t>
                </a:r>
                <a:r>
                  <a:rPr lang="en-US" sz="2000" dirty="0">
                    <a:solidFill>
                      <a:schemeClr val="tx1"/>
                    </a:solidFill>
                    <a:latin typeface="Garamond" panose="02020404030301010803" pitchFamily="18" charset="0"/>
                  </a:rPr>
                  <a:t> estimates we would mistakenly choose the worst performing model</a:t>
                </a:r>
              </a:p>
              <a:p>
                <a:pPr lvl="3"/>
                <a:endParaRPr lang="en-US" sz="2000" dirty="0">
                  <a:solidFill>
                    <a:schemeClr val="tx1"/>
                  </a:solidFill>
                  <a:latin typeface="Garamond" panose="02020404030301010803" pitchFamily="18" charset="0"/>
                </a:endParaRPr>
              </a:p>
              <a:p>
                <a:pPr marL="546100" lvl="3" indent="0">
                  <a:buNone/>
                </a:pPr>
                <a:endParaRPr lang="en-US" sz="2000" dirty="0">
                  <a:solidFill>
                    <a:schemeClr val="tx1"/>
                  </a:solidFill>
                  <a:latin typeface="Garamond" panose="02020404030301010803" pitchFamily="18" charset="0"/>
                </a:endParaRPr>
              </a:p>
              <a:p>
                <a:pPr marL="911225" lvl="4" indent="0">
                  <a:buNone/>
                </a:pPr>
                <a:endParaRPr lang="en-US" sz="2400" dirty="0">
                  <a:solidFill>
                    <a:schemeClr val="tx1"/>
                  </a:solidFill>
                  <a:latin typeface="Garamond" panose="02020404030301010803"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type="body" sz="quarter" idx="13"/>
              </p:nvPr>
            </p:nvSpPr>
            <p:spPr>
              <a:xfrm>
                <a:off x="475914" y="1312452"/>
                <a:ext cx="4825928" cy="5043901"/>
              </a:xfrm>
              <a:blipFill>
                <a:blip r:embed="rId4"/>
                <a:stretch>
                  <a:fillRect r="-1641"/>
                </a:stretch>
              </a:blipFill>
            </p:spPr>
            <p:txBody>
              <a:bodyPr/>
              <a:lstStyle/>
              <a:p>
                <a:r>
                  <a:rPr lang="en-US">
                    <a:noFill/>
                  </a:rPr>
                  <a:t> </a:t>
                </a:r>
              </a:p>
            </p:txBody>
          </p:sp>
        </mc:Fallback>
      </mc:AlternateContent>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5" name="TextBox 14">
            <a:extLst>
              <a:ext uri="{FF2B5EF4-FFF2-40B4-BE49-F238E27FC236}">
                <a16:creationId xmlns:a16="http://schemas.microsoft.com/office/drawing/2014/main" id="{178DDC30-69F6-6115-6D3D-D26FB7064743}"/>
              </a:ext>
            </a:extLst>
          </p:cNvPr>
          <p:cNvSpPr txBox="1"/>
          <p:nvPr/>
        </p:nvSpPr>
        <p:spPr>
          <a:xfrm>
            <a:off x="800882" y="6302692"/>
            <a:ext cx="5157533" cy="307777"/>
          </a:xfrm>
          <a:prstGeom prst="rect">
            <a:avLst/>
          </a:prstGeom>
          <a:noFill/>
        </p:spPr>
        <p:txBody>
          <a:bodyPr wrap="square" rtlCol="0">
            <a:spAutoFit/>
          </a:bodyPr>
          <a:lstStyle/>
          <a:p>
            <a:r>
              <a:rPr lang="en-US" sz="1400" i="1" dirty="0"/>
              <a:t>Source: Corral, Henderson, Segovia, and McGee (upcoming)</a:t>
            </a:r>
          </a:p>
        </p:txBody>
      </p:sp>
      <p:pic>
        <p:nvPicPr>
          <p:cNvPr id="16" name="Picture 15">
            <a:extLst>
              <a:ext uri="{FF2B5EF4-FFF2-40B4-BE49-F238E27FC236}">
                <a16:creationId xmlns:a16="http://schemas.microsoft.com/office/drawing/2014/main" id="{4969BD2E-3D9C-47F4-93B3-482ED9317981}"/>
              </a:ext>
            </a:extLst>
          </p:cNvPr>
          <p:cNvPicPr>
            <a:picLocks noChangeAspect="1"/>
          </p:cNvPicPr>
          <p:nvPr/>
        </p:nvPicPr>
        <p:blipFill>
          <a:blip r:embed="rId5"/>
          <a:stretch>
            <a:fillRect/>
          </a:stretch>
        </p:blipFill>
        <p:spPr>
          <a:xfrm>
            <a:off x="6505508" y="1312452"/>
            <a:ext cx="5467036" cy="5467036"/>
          </a:xfrm>
          <a:prstGeom prst="rect">
            <a:avLst/>
          </a:prstGeom>
        </p:spPr>
      </p:pic>
    </p:spTree>
    <p:extLst>
      <p:ext uri="{BB962C8B-B14F-4D97-AF65-F5344CB8AC3E}">
        <p14:creationId xmlns:p14="http://schemas.microsoft.com/office/powerpoint/2010/main" val="3772203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Does it matter for spatial targeting?</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Box 5">
            <a:extLst>
              <a:ext uri="{FF2B5EF4-FFF2-40B4-BE49-F238E27FC236}">
                <a16:creationId xmlns:a16="http://schemas.microsoft.com/office/drawing/2014/main" id="{5CF6D42E-CA26-4688-A86E-63F31180A415}"/>
              </a:ext>
            </a:extLst>
          </p:cNvPr>
          <p:cNvSpPr txBox="1"/>
          <p:nvPr/>
        </p:nvSpPr>
        <p:spPr>
          <a:xfrm>
            <a:off x="7306146" y="1428293"/>
            <a:ext cx="4273236"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90000"/>
                    <a:lumOff val="10000"/>
                  </a:schemeClr>
                </a:solidFill>
                <a:latin typeface="Garamond" panose="02020404030301010803" pitchFamily="18" charset="0"/>
              </a:rPr>
              <a:t>Transfer budget is equal to the poverty gap of the population (census)</a:t>
            </a:r>
          </a:p>
          <a:p>
            <a:pPr marL="285750" indent="-285750">
              <a:buFont typeface="Arial" panose="020B0604020202020204" pitchFamily="34" charset="0"/>
              <a:buChar char="•"/>
            </a:pPr>
            <a:r>
              <a:rPr lang="en-US" dirty="0">
                <a:solidFill>
                  <a:schemeClr val="tx1">
                    <a:lumMod val="90000"/>
                    <a:lumOff val="10000"/>
                  </a:schemeClr>
                </a:solidFill>
                <a:latin typeface="Garamond" panose="02020404030301010803" pitchFamily="18" charset="0"/>
              </a:rPr>
              <a:t>Original poverty is 25%</a:t>
            </a:r>
          </a:p>
          <a:p>
            <a:pPr marL="742950" lvl="1" indent="-285750">
              <a:buFont typeface="Arial" panose="020B0604020202020204" pitchFamily="34" charset="0"/>
              <a:buChar char="•"/>
            </a:pPr>
            <a:r>
              <a:rPr lang="en-US" dirty="0">
                <a:solidFill>
                  <a:schemeClr val="tx1">
                    <a:lumMod val="90000"/>
                    <a:lumOff val="10000"/>
                  </a:schemeClr>
                </a:solidFill>
                <a:latin typeface="Garamond" panose="02020404030301010803" pitchFamily="18" charset="0"/>
              </a:rPr>
              <a:t>Using the true poverty ranking we achieve poverty of 19.9% by giving all in the poorest areas the same transfer amount (budget/total number of poor)</a:t>
            </a:r>
          </a:p>
          <a:p>
            <a:pPr marL="285750" indent="-285750">
              <a:buFont typeface="Arial" panose="020B0604020202020204" pitchFamily="34" charset="0"/>
              <a:buChar char="•"/>
            </a:pPr>
            <a:r>
              <a:rPr lang="en-US" dirty="0">
                <a:solidFill>
                  <a:schemeClr val="tx1">
                    <a:lumMod val="90000"/>
                    <a:lumOff val="10000"/>
                  </a:schemeClr>
                </a:solidFill>
                <a:latin typeface="Garamond" panose="02020404030301010803" pitchFamily="18" charset="0"/>
              </a:rPr>
              <a:t>In this scenario, despite bias and noise, the rankings are not too affected and thus results are decent. </a:t>
            </a:r>
          </a:p>
          <a:p>
            <a:pPr marL="742950" lvl="1" indent="-285750">
              <a:buFont typeface="Arial" panose="020B0604020202020204" pitchFamily="34" charset="0"/>
              <a:buChar char="•"/>
            </a:pPr>
            <a:r>
              <a:rPr lang="en-US" i="1" dirty="0">
                <a:solidFill>
                  <a:schemeClr val="tx1">
                    <a:lumMod val="90000"/>
                    <a:lumOff val="10000"/>
                  </a:schemeClr>
                </a:solidFill>
                <a:latin typeface="Garamond" panose="02020404030301010803" pitchFamily="18" charset="0"/>
              </a:rPr>
              <a:t>There’s no guarantee this will hold everywhere!</a:t>
            </a:r>
          </a:p>
          <a:p>
            <a:pPr marL="285750" indent="-285750">
              <a:buFont typeface="Arial" panose="020B0604020202020204" pitchFamily="34" charset="0"/>
              <a:buChar char="•"/>
            </a:pPr>
            <a:r>
              <a:rPr lang="en-US" b="1" dirty="0">
                <a:solidFill>
                  <a:schemeClr val="tx1">
                    <a:lumMod val="90000"/>
                    <a:lumOff val="10000"/>
                  </a:schemeClr>
                </a:solidFill>
                <a:latin typeface="Garamond" panose="02020404030301010803" pitchFamily="18" charset="0"/>
              </a:rPr>
              <a:t>Some methods do a better job than others, but in the end, something is better than nothing!</a:t>
            </a:r>
          </a:p>
          <a:p>
            <a:pPr marL="285750" indent="-285750">
              <a:buFont typeface="Arial" panose="020B0604020202020204" pitchFamily="34" charset="0"/>
              <a:buChar char="•"/>
            </a:pPr>
            <a:endParaRPr lang="en-US" dirty="0">
              <a:solidFill>
                <a:schemeClr val="tx1">
                  <a:lumMod val="90000"/>
                  <a:lumOff val="10000"/>
                </a:schemeClr>
              </a:solidFill>
              <a:latin typeface="Garamond" panose="02020404030301010803" pitchFamily="18" charset="0"/>
            </a:endParaRPr>
          </a:p>
        </p:txBody>
      </p:sp>
      <p:pic>
        <p:nvPicPr>
          <p:cNvPr id="9" name="Picture 8">
            <a:extLst>
              <a:ext uri="{FF2B5EF4-FFF2-40B4-BE49-F238E27FC236}">
                <a16:creationId xmlns:a16="http://schemas.microsoft.com/office/drawing/2014/main" id="{A5783090-5616-4F51-B98D-3C5FA753EB50}"/>
              </a:ext>
            </a:extLst>
          </p:cNvPr>
          <p:cNvPicPr>
            <a:picLocks noChangeAspect="1"/>
          </p:cNvPicPr>
          <p:nvPr/>
        </p:nvPicPr>
        <p:blipFill>
          <a:blip r:embed="rId3"/>
          <a:stretch>
            <a:fillRect/>
          </a:stretch>
        </p:blipFill>
        <p:spPr>
          <a:xfrm>
            <a:off x="261257" y="1312752"/>
            <a:ext cx="6825108" cy="5460087"/>
          </a:xfrm>
          <a:prstGeom prst="rect">
            <a:avLst/>
          </a:prstGeom>
        </p:spPr>
      </p:pic>
      <p:sp>
        <p:nvSpPr>
          <p:cNvPr id="7" name="TextBox 6">
            <a:extLst>
              <a:ext uri="{FF2B5EF4-FFF2-40B4-BE49-F238E27FC236}">
                <a16:creationId xmlns:a16="http://schemas.microsoft.com/office/drawing/2014/main" id="{8D41D5ED-A023-4690-9B3B-5AB6C1CE2F65}"/>
              </a:ext>
            </a:extLst>
          </p:cNvPr>
          <p:cNvSpPr txBox="1"/>
          <p:nvPr/>
        </p:nvSpPr>
        <p:spPr>
          <a:xfrm>
            <a:off x="7034467" y="6556371"/>
            <a:ext cx="51575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2345"/>
                </a:solidFill>
                <a:effectLst/>
                <a:uLnTx/>
                <a:uFillTx/>
                <a:latin typeface="Arial"/>
                <a:ea typeface="+mn-ea"/>
                <a:cs typeface="+mn-cs"/>
              </a:rPr>
              <a:t>Source: Corral, Henderson, Segovia, and McGee (upcoming)</a:t>
            </a:r>
          </a:p>
        </p:txBody>
      </p:sp>
    </p:spTree>
    <p:extLst>
      <p:ext uri="{BB962C8B-B14F-4D97-AF65-F5344CB8AC3E}">
        <p14:creationId xmlns:p14="http://schemas.microsoft.com/office/powerpoint/2010/main" val="2770535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57" y="327439"/>
            <a:ext cx="11716086" cy="756707"/>
          </a:xfrm>
        </p:spPr>
        <p:txBody>
          <a:bodyPr/>
          <a:lstStyle/>
          <a:p>
            <a:pPr marL="0" indent="0"/>
            <a:r>
              <a:rPr lang="en-US" sz="2400" b="1" dirty="0">
                <a:solidFill>
                  <a:schemeClr val="tx1">
                    <a:lumMod val="90000"/>
                    <a:lumOff val="10000"/>
                  </a:schemeClr>
                </a:solidFill>
                <a:latin typeface="Garamond" panose="02020404030301010803" pitchFamily="18" charset="0"/>
              </a:rPr>
              <a:t>The guidelines present a simple decision tree on what may be the recommended approach for your data environment…as we learn more about other methods, we hope to expand it</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4" name="Picture 3" descr="Timeline&#10;&#10;Description automatically generated">
            <a:extLst>
              <a:ext uri="{FF2B5EF4-FFF2-40B4-BE49-F238E27FC236}">
                <a16:creationId xmlns:a16="http://schemas.microsoft.com/office/drawing/2014/main" id="{BFF35A2F-6FFC-4FF4-B16A-E20B17103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579" y="1338441"/>
            <a:ext cx="5790842" cy="5383037"/>
          </a:xfrm>
          <a:prstGeom prst="rect">
            <a:avLst/>
          </a:prstGeom>
        </p:spPr>
      </p:pic>
    </p:spTree>
    <p:extLst>
      <p:ext uri="{BB962C8B-B14F-4D97-AF65-F5344CB8AC3E}">
        <p14:creationId xmlns:p14="http://schemas.microsoft.com/office/powerpoint/2010/main" val="30836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The guidelines also assist with the suggested quality control process for poverty maps</a:t>
            </a:r>
          </a:p>
        </p:txBody>
      </p:sp>
      <p:sp>
        <p:nvSpPr>
          <p:cNvPr id="3" name="Content Placeholder 2"/>
          <p:cNvSpPr>
            <a:spLocks noGrp="1"/>
          </p:cNvSpPr>
          <p:nvPr>
            <p:ph type="body" sz="quarter" idx="13"/>
          </p:nvPr>
        </p:nvSpPr>
        <p:spPr>
          <a:xfrm>
            <a:off x="231622" y="1542051"/>
            <a:ext cx="7893759" cy="4718072"/>
          </a:xfrm>
        </p:spPr>
        <p:txBody>
          <a:bodyPr>
            <a:noAutofit/>
          </a:bodyPr>
          <a:lstStyle/>
          <a:p>
            <a:pPr marL="1003300" lvl="3" indent="-457200">
              <a:spcBef>
                <a:spcPts val="600"/>
              </a:spcBef>
              <a:buFont typeface="+mj-lt"/>
              <a:buAutoNum type="arabicPeriod"/>
            </a:pPr>
            <a:r>
              <a:rPr lang="en-US" sz="2000" dirty="0">
                <a:solidFill>
                  <a:schemeClr val="tx1"/>
                </a:solidFill>
                <a:latin typeface="Garamond" panose="02020404030301010803" pitchFamily="18" charset="0"/>
              </a:rPr>
              <a:t>While doing the maps we are always available for consultations and advice</a:t>
            </a:r>
          </a:p>
          <a:p>
            <a:pPr marL="1003300" lvl="3" indent="-457200">
              <a:spcBef>
                <a:spcPts val="600"/>
              </a:spcBef>
              <a:buFont typeface="+mj-lt"/>
              <a:buAutoNum type="arabicPeriod"/>
            </a:pPr>
            <a:r>
              <a:rPr lang="en-US" sz="2000" dirty="0">
                <a:solidFill>
                  <a:schemeClr val="tx1"/>
                </a:solidFill>
                <a:latin typeface="Garamond" panose="02020404030301010803" pitchFamily="18" charset="0"/>
              </a:rPr>
              <a:t>Once done, it’s recommended teams submit their report and codes for review</a:t>
            </a:r>
          </a:p>
          <a:p>
            <a:pPr lvl="4">
              <a:spcBef>
                <a:spcPts val="600"/>
              </a:spcBef>
            </a:pPr>
            <a:r>
              <a:rPr lang="en-US" sz="2000" dirty="0">
                <a:solidFill>
                  <a:schemeClr val="tx1"/>
                </a:solidFill>
                <a:latin typeface="Garamond" panose="02020404030301010803" pitchFamily="18" charset="0"/>
              </a:rPr>
              <a:t>Since methods have changed, it’s important we get the methodology sections right, and that models and assumptions are fully checked</a:t>
            </a:r>
          </a:p>
          <a:p>
            <a:pPr marL="1003300" lvl="3" indent="-457200">
              <a:spcBef>
                <a:spcPts val="600"/>
              </a:spcBef>
              <a:buFont typeface="+mj-lt"/>
              <a:buAutoNum type="arabicPeriod"/>
            </a:pPr>
            <a:r>
              <a:rPr lang="en-US" sz="2000" dirty="0">
                <a:solidFill>
                  <a:schemeClr val="tx1"/>
                </a:solidFill>
                <a:latin typeface="Garamond" panose="02020404030301010803" pitchFamily="18" charset="0"/>
              </a:rPr>
              <a:t>There is a set of people within the Poverty GP who can serve as reviewers</a:t>
            </a:r>
          </a:p>
          <a:p>
            <a:pPr lvl="4">
              <a:spcBef>
                <a:spcPts val="600"/>
              </a:spcBef>
            </a:pPr>
            <a:r>
              <a:rPr lang="en-US" sz="2000" dirty="0">
                <a:solidFill>
                  <a:schemeClr val="tx1"/>
                </a:solidFill>
                <a:latin typeface="Garamond" panose="02020404030301010803" pitchFamily="18" charset="0"/>
              </a:rPr>
              <a:t>Individual teams are usually asked to cover the reviewer’s times</a:t>
            </a:r>
          </a:p>
          <a:p>
            <a:pPr marL="1003300" lvl="3" indent="-457200">
              <a:spcBef>
                <a:spcPts val="600"/>
              </a:spcBef>
              <a:buFont typeface="+mj-lt"/>
              <a:buAutoNum type="arabicPeriod"/>
            </a:pPr>
            <a:r>
              <a:rPr lang="en-US" sz="2000" dirty="0">
                <a:solidFill>
                  <a:schemeClr val="tx1"/>
                </a:solidFill>
                <a:latin typeface="Garamond" panose="02020404030301010803" pitchFamily="18" charset="0"/>
              </a:rPr>
              <a:t>Deviations from recommendations require proper justification and validation</a:t>
            </a:r>
          </a:p>
          <a:p>
            <a:pPr lvl="4">
              <a:spcBef>
                <a:spcPts val="600"/>
              </a:spcBef>
            </a:pPr>
            <a:r>
              <a:rPr lang="en-US" sz="2000" dirty="0">
                <a:solidFill>
                  <a:schemeClr val="tx1"/>
                </a:solidFill>
                <a:latin typeface="Garamond" panose="02020404030301010803" pitchFamily="18" charset="0"/>
              </a:rPr>
              <a:t>All caveats noted for the methodology should be stated</a:t>
            </a:r>
          </a:p>
          <a:p>
            <a:pPr marL="546100" lvl="3" indent="0">
              <a:spcBef>
                <a:spcPts val="600"/>
              </a:spcBef>
              <a:buNone/>
            </a:pPr>
            <a:r>
              <a:rPr lang="en-US" sz="2000" dirty="0">
                <a:solidFill>
                  <a:schemeClr val="tx1"/>
                </a:solidFill>
                <a:latin typeface="Garamond" panose="02020404030301010803" pitchFamily="18" charset="0"/>
              </a:rPr>
              <a:t> </a:t>
            </a:r>
          </a:p>
          <a:p>
            <a:pPr marL="546100" lvl="3" indent="0">
              <a:spcBef>
                <a:spcPts val="600"/>
              </a:spcBef>
              <a:buNone/>
            </a:pPr>
            <a:endParaRPr lang="en-US" sz="2000" dirty="0">
              <a:solidFill>
                <a:schemeClr val="tx1"/>
              </a:solidFill>
              <a:latin typeface="Garamond" panose="02020404030301010803" pitchFamily="18" charset="0"/>
            </a:endParaRPr>
          </a:p>
          <a:p>
            <a:pPr marL="546100" lvl="3" indent="0">
              <a:spcBef>
                <a:spcPts val="600"/>
              </a:spcBef>
              <a:buNone/>
            </a:pPr>
            <a:endParaRPr lang="en-US" sz="2000" dirty="0">
              <a:solidFill>
                <a:schemeClr val="tx1"/>
              </a:solidFill>
              <a:latin typeface="Garamond" panose="02020404030301010803" pitchFamily="18" charset="0"/>
            </a:endParaRPr>
          </a:p>
          <a:p>
            <a:pPr marL="1003300" lvl="3" indent="-457200">
              <a:spcBef>
                <a:spcPts val="600"/>
              </a:spcBef>
              <a:buFont typeface="+mj-lt"/>
              <a:buAutoNum type="arabicPeriod"/>
            </a:pPr>
            <a:endParaRPr lang="en-US" sz="2000" dirty="0">
              <a:solidFill>
                <a:schemeClr val="tx1"/>
              </a:solidFill>
              <a:latin typeface="Garamond" panose="02020404030301010803" pitchFamily="18" charset="0"/>
            </a:endParaRPr>
          </a:p>
          <a:p>
            <a:pPr lvl="4">
              <a:spcBef>
                <a:spcPts val="600"/>
              </a:spcBef>
            </a:pPr>
            <a:endParaRPr lang="en-US" sz="2000" dirty="0">
              <a:solidFill>
                <a:schemeClr val="tx1"/>
              </a:solidFill>
              <a:latin typeface="Garamond" panose="02020404030301010803" pitchFamily="18" charset="0"/>
            </a:endParaRPr>
          </a:p>
          <a:p>
            <a:pPr marL="546100" lvl="3" indent="0">
              <a:buNone/>
            </a:pPr>
            <a:endParaRPr lang="en-US" sz="20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2050" name="Picture 2">
            <a:extLst>
              <a:ext uri="{FF2B5EF4-FFF2-40B4-BE49-F238E27FC236}">
                <a16:creationId xmlns:a16="http://schemas.microsoft.com/office/drawing/2014/main" id="{3C275F19-B92A-4A5F-88A3-C13829A45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382" y="1312452"/>
            <a:ext cx="3757776" cy="482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88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Small Area Estimation</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schemeClr val="bg1"/>
                </a:solidFill>
                <a:effectLst/>
                <a:uLnTx/>
                <a:uFillTx/>
                <a:latin typeface="Garamond" panose="02020404030301010803" pitchFamily="18" charset="0"/>
              </a:rPr>
              <a:t>Unit level models</a:t>
            </a:r>
          </a:p>
        </p:txBody>
      </p:sp>
    </p:spTree>
    <p:extLst>
      <p:ext uri="{BB962C8B-B14F-4D97-AF65-F5344CB8AC3E}">
        <p14:creationId xmlns:p14="http://schemas.microsoft.com/office/powerpoint/2010/main" val="23683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Introduction</a:t>
            </a:r>
          </a:p>
        </p:txBody>
      </p:sp>
      <p:sp>
        <p:nvSpPr>
          <p:cNvPr id="3" name="Content Placeholder 2"/>
          <p:cNvSpPr>
            <a:spLocks noGrp="1"/>
          </p:cNvSpPr>
          <p:nvPr>
            <p:ph type="body" sz="quarter" idx="13"/>
          </p:nvPr>
        </p:nvSpPr>
        <p:spPr>
          <a:xfrm>
            <a:off x="475914" y="1312452"/>
            <a:ext cx="11350326" cy="5043901"/>
          </a:xfrm>
        </p:spPr>
        <p:txBody>
          <a:bodyPr>
            <a:noAutofit/>
          </a:bodyPr>
          <a:lstStyle/>
          <a:p>
            <a:pPr marL="457200" lvl="2" indent="-457200">
              <a:spcBef>
                <a:spcPts val="600"/>
              </a:spcBef>
              <a:buFont typeface="+mj-lt"/>
              <a:buAutoNum type="arabicPeriod"/>
            </a:pPr>
            <a:r>
              <a:rPr lang="en-US" sz="2400" dirty="0">
                <a:solidFill>
                  <a:schemeClr val="tx1"/>
                </a:solidFill>
                <a:latin typeface="Garamond" panose="02020404030301010803" pitchFamily="18" charset="0"/>
              </a:rPr>
              <a:t>Earliest attempt is by </a:t>
            </a:r>
            <a:r>
              <a:rPr lang="en-US" sz="2400" dirty="0" err="1">
                <a:solidFill>
                  <a:schemeClr val="tx1"/>
                </a:solidFill>
                <a:latin typeface="Garamond" panose="02020404030301010803" pitchFamily="18" charset="0"/>
              </a:rPr>
              <a:t>Hentschel</a:t>
            </a:r>
            <a:r>
              <a:rPr lang="en-US" sz="2400" dirty="0">
                <a:solidFill>
                  <a:schemeClr val="tx1"/>
                </a:solidFill>
                <a:latin typeface="Garamond" panose="02020404030301010803" pitchFamily="18" charset="0"/>
              </a:rPr>
              <a:t>, Lanjouw, Lanjouw, and Poggi (2000) but earliest working paper is from 1998</a:t>
            </a:r>
          </a:p>
          <a:p>
            <a:pPr lvl="3">
              <a:spcBef>
                <a:spcPts val="600"/>
              </a:spcBef>
            </a:pPr>
            <a:r>
              <a:rPr lang="en-US" sz="2400" dirty="0">
                <a:solidFill>
                  <a:schemeClr val="tx1"/>
                </a:solidFill>
                <a:latin typeface="Garamond" panose="02020404030301010803" pitchFamily="18" charset="0"/>
              </a:rPr>
              <a:t>The welfare distribution is simulated in the census data based on parameters estimated using household survey data which has detailed information on welfare</a:t>
            </a:r>
          </a:p>
          <a:p>
            <a:pPr lvl="3">
              <a:spcBef>
                <a:spcPts val="600"/>
              </a:spcBef>
            </a:pPr>
            <a:r>
              <a:rPr lang="en-US" sz="2400" b="1" dirty="0">
                <a:solidFill>
                  <a:schemeClr val="tx1"/>
                </a:solidFill>
                <a:latin typeface="Garamond" panose="02020404030301010803" pitchFamily="18" charset="0"/>
              </a:rPr>
              <a:t>Simulating the full welfare distribution</a:t>
            </a:r>
            <a:r>
              <a:rPr lang="en-US" sz="2400" dirty="0">
                <a:solidFill>
                  <a:schemeClr val="tx1"/>
                </a:solidFill>
                <a:latin typeface="Garamond" panose="02020404030301010803" pitchFamily="18" charset="0"/>
              </a:rPr>
              <a:t> allows for estimates beyond just poverty and mean welfare for a given area. </a:t>
            </a:r>
          </a:p>
          <a:p>
            <a:pPr marL="457200" lvl="2" indent="-457200">
              <a:spcBef>
                <a:spcPts val="600"/>
              </a:spcBef>
              <a:buFont typeface="+mj-lt"/>
              <a:buAutoNum type="arabicPeriod"/>
            </a:pPr>
            <a:r>
              <a:rPr lang="en-US" sz="2400" dirty="0">
                <a:solidFill>
                  <a:schemeClr val="tx1"/>
                </a:solidFill>
                <a:latin typeface="Garamond" panose="02020404030301010803" pitchFamily="18" charset="0"/>
              </a:rPr>
              <a:t>Elbers, Lanjouw and Lanjouw (ELL - 2003) – considerer random location effects</a:t>
            </a:r>
          </a:p>
          <a:p>
            <a:pPr marL="457200" lvl="2" indent="-457200">
              <a:spcBef>
                <a:spcPts val="600"/>
              </a:spcBef>
              <a:buFont typeface="+mj-lt"/>
              <a:buAutoNum type="arabicPeriod"/>
            </a:pPr>
            <a:r>
              <a:rPr lang="en-US" sz="2400" dirty="0">
                <a:solidFill>
                  <a:schemeClr val="tx1"/>
                </a:solidFill>
                <a:latin typeface="Garamond" panose="02020404030301010803" pitchFamily="18" charset="0"/>
              </a:rPr>
              <a:t>Molina and Rao (2010) improve upon ELL and incorporate the area level information from the survey to achieve Empirical Best (EB) estimates</a:t>
            </a:r>
          </a:p>
          <a:p>
            <a:pPr lvl="3">
              <a:spcBef>
                <a:spcPts val="600"/>
              </a:spcBef>
            </a:pPr>
            <a:r>
              <a:rPr lang="en-US" sz="2400" i="1" dirty="0">
                <a:solidFill>
                  <a:schemeClr val="tx1"/>
                </a:solidFill>
                <a:latin typeface="Garamond" panose="02020404030301010803" pitchFamily="18" charset="0"/>
              </a:rPr>
              <a:t>EB estimation ensures that the </a:t>
            </a:r>
            <a:r>
              <a:rPr lang="en-US" sz="2400" b="1" i="1" dirty="0">
                <a:solidFill>
                  <a:schemeClr val="tx1"/>
                </a:solidFill>
                <a:latin typeface="Garamond" panose="02020404030301010803" pitchFamily="18" charset="0"/>
              </a:rPr>
              <a:t>dependent variable’s mean in each area is EBLUP, </a:t>
            </a:r>
            <a:r>
              <a:rPr lang="en-US" sz="2400" i="1" dirty="0">
                <a:solidFill>
                  <a:schemeClr val="tx1"/>
                </a:solidFill>
                <a:latin typeface="Garamond" panose="02020404030301010803" pitchFamily="18" charset="0"/>
              </a:rPr>
              <a:t>but </a:t>
            </a:r>
            <a:r>
              <a:rPr lang="en-US" sz="2400" b="1" i="1" dirty="0">
                <a:solidFill>
                  <a:schemeClr val="tx1"/>
                </a:solidFill>
                <a:latin typeface="Garamond" panose="02020404030301010803" pitchFamily="18" charset="0"/>
              </a:rPr>
              <a:t>doesn’t guarantee the same for poverty</a:t>
            </a:r>
          </a:p>
          <a:p>
            <a:pPr lvl="3">
              <a:spcBef>
                <a:spcPts val="600"/>
              </a:spcBef>
            </a:pPr>
            <a:r>
              <a:rPr lang="en-US" sz="2400" dirty="0">
                <a:solidFill>
                  <a:schemeClr val="tx1"/>
                </a:solidFill>
                <a:latin typeface="Garamond" panose="02020404030301010803" pitchFamily="18" charset="0"/>
              </a:rPr>
              <a:t>Also applied a parametric bootstrap aligned to the assumptions</a:t>
            </a:r>
          </a:p>
          <a:p>
            <a:pPr lvl="4">
              <a:spcBef>
                <a:spcPts val="600"/>
              </a:spcBef>
            </a:pPr>
            <a:endParaRPr lang="en-US" sz="2400" dirty="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28531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How do EB methods improve upon ELL methods?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extBox 7">
            <a:extLst>
              <a:ext uri="{FF2B5EF4-FFF2-40B4-BE49-F238E27FC236}">
                <a16:creationId xmlns:a16="http://schemas.microsoft.com/office/drawing/2014/main" id="{E4974574-B837-45EB-A7A6-139E6D7B0F0E}"/>
              </a:ext>
            </a:extLst>
          </p:cNvPr>
          <p:cNvSpPr txBox="1"/>
          <p:nvPr/>
        </p:nvSpPr>
        <p:spPr>
          <a:xfrm flipH="1">
            <a:off x="592474" y="6061435"/>
            <a:ext cx="8249868"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345"/>
                </a:solidFill>
                <a:effectLst/>
                <a:uLnTx/>
                <a:uFillTx/>
                <a:latin typeface="Arial"/>
                <a:ea typeface="+mn-ea"/>
                <a:cs typeface="+mn-cs"/>
              </a:rPr>
              <a:t>ELL and EB results from simulation where headcount poverty estimates are obtained under 99 different poverty lines covering the 99 percentiles of the simulated welfare distribution. On the figures to the right, each green to yellow line corresponds to one of the areas where estimates are obtained.</a:t>
            </a:r>
          </a:p>
        </p:txBody>
      </p:sp>
      <p:pic>
        <p:nvPicPr>
          <p:cNvPr id="12" name="Picture 11">
            <a:extLst>
              <a:ext uri="{FF2B5EF4-FFF2-40B4-BE49-F238E27FC236}">
                <a16:creationId xmlns:a16="http://schemas.microsoft.com/office/drawing/2014/main" id="{E7D89BD2-B713-4452-A2E5-65F954EDEB1E}"/>
              </a:ext>
            </a:extLst>
          </p:cNvPr>
          <p:cNvPicPr>
            <a:picLocks noChangeAspect="1"/>
          </p:cNvPicPr>
          <p:nvPr/>
        </p:nvPicPr>
        <p:blipFill>
          <a:blip r:embed="rId3"/>
          <a:stretch>
            <a:fillRect/>
          </a:stretch>
        </p:blipFill>
        <p:spPr>
          <a:xfrm>
            <a:off x="0" y="1454048"/>
            <a:ext cx="6132401" cy="4459928"/>
          </a:xfrm>
          <a:prstGeom prst="rect">
            <a:avLst/>
          </a:prstGeom>
        </p:spPr>
      </p:pic>
      <p:pic>
        <p:nvPicPr>
          <p:cNvPr id="18" name="Picture 17">
            <a:extLst>
              <a:ext uri="{FF2B5EF4-FFF2-40B4-BE49-F238E27FC236}">
                <a16:creationId xmlns:a16="http://schemas.microsoft.com/office/drawing/2014/main" id="{62A5F881-4D39-4AB5-A9F8-C702B874D514}"/>
              </a:ext>
            </a:extLst>
          </p:cNvPr>
          <p:cNvPicPr>
            <a:picLocks noChangeAspect="1"/>
          </p:cNvPicPr>
          <p:nvPr/>
        </p:nvPicPr>
        <p:blipFill>
          <a:blip r:embed="rId4"/>
          <a:stretch>
            <a:fillRect/>
          </a:stretch>
        </p:blipFill>
        <p:spPr>
          <a:xfrm>
            <a:off x="6103882" y="1356276"/>
            <a:ext cx="3344946" cy="4459928"/>
          </a:xfrm>
          <a:prstGeom prst="rect">
            <a:avLst/>
          </a:prstGeom>
        </p:spPr>
      </p:pic>
      <p:sp>
        <p:nvSpPr>
          <p:cNvPr id="7" name="TextBox 6">
            <a:extLst>
              <a:ext uri="{FF2B5EF4-FFF2-40B4-BE49-F238E27FC236}">
                <a16:creationId xmlns:a16="http://schemas.microsoft.com/office/drawing/2014/main" id="{C7751F82-DCCE-4E81-94A0-40C8BE303412}"/>
              </a:ext>
            </a:extLst>
          </p:cNvPr>
          <p:cNvSpPr txBox="1"/>
          <p:nvPr/>
        </p:nvSpPr>
        <p:spPr>
          <a:xfrm>
            <a:off x="9448828" y="1308095"/>
            <a:ext cx="2600297" cy="480131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EB ensures predictions of the dependent variable at the area level are aligned to the survey </a:t>
            </a:r>
            <a:r>
              <a:rPr kumimoji="0" lang="en-US" sz="17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 best information at hand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At the national level (left) the ELL model works well and predicts poverty accurately across the welfare distribution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002345">
                    <a:lumMod val="90000"/>
                    <a:lumOff val="10000"/>
                  </a:srgbClr>
                </a:solidFill>
                <a:effectLst/>
                <a:uLnTx/>
                <a:uFillTx/>
                <a:latin typeface="Garamond" panose="02020404030301010803" pitchFamily="18" charset="0"/>
                <a:ea typeface="+mn-ea"/>
                <a:cs typeface="+mn-cs"/>
              </a:rPr>
              <a:t>At the area level, because of the lack of EB, the method is less reliable and predictions for a given area show more bias than EB which leads to larger MSE</a:t>
            </a:r>
          </a:p>
        </p:txBody>
      </p:sp>
    </p:spTree>
    <p:extLst>
      <p:ext uri="{BB962C8B-B14F-4D97-AF65-F5344CB8AC3E}">
        <p14:creationId xmlns:p14="http://schemas.microsoft.com/office/powerpoint/2010/main" val="255018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50" b="1" dirty="0">
                <a:latin typeface="Garamond" panose="02020404030301010803" pitchFamily="18" charset="0"/>
              </a:rPr>
              <a:t>Also, due to the MI type of approach used in PovMap the noise of ELL and EB estimates was underestimated</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7</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9D7AD60F-961D-402A-9BDA-7140DDE127D6}"/>
              </a:ext>
            </a:extLst>
          </p:cNvPr>
          <p:cNvSpPr txBox="1"/>
          <p:nvPr/>
        </p:nvSpPr>
        <p:spPr>
          <a:xfrm>
            <a:off x="903816" y="6017623"/>
            <a:ext cx="706629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pic>
        <p:nvPicPr>
          <p:cNvPr id="7" name="Picture 6" descr="Chart, line chart&#10;&#10;Description automatically generated">
            <a:extLst>
              <a:ext uri="{FF2B5EF4-FFF2-40B4-BE49-F238E27FC236}">
                <a16:creationId xmlns:a16="http://schemas.microsoft.com/office/drawing/2014/main" id="{5B74142D-DB42-4093-813F-45ACDF384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34" y="1807891"/>
            <a:ext cx="5478419" cy="3984304"/>
          </a:xfrm>
          <a:prstGeom prst="rect">
            <a:avLst/>
          </a:prstGeom>
        </p:spPr>
      </p:pic>
      <p:pic>
        <p:nvPicPr>
          <p:cNvPr id="8" name="Picture 7" descr="Chart, scatter chart&#10;&#10;Description automatically generated">
            <a:extLst>
              <a:ext uri="{FF2B5EF4-FFF2-40B4-BE49-F238E27FC236}">
                <a16:creationId xmlns:a16="http://schemas.microsoft.com/office/drawing/2014/main" id="{FF577750-6696-4291-A1B8-6C5052CE9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07891"/>
            <a:ext cx="5478419" cy="3984304"/>
          </a:xfrm>
          <a:prstGeom prst="rect">
            <a:avLst/>
          </a:prstGeom>
        </p:spPr>
      </p:pic>
    </p:spTree>
    <p:extLst>
      <p:ext uri="{BB962C8B-B14F-4D97-AF65-F5344CB8AC3E}">
        <p14:creationId xmlns:p14="http://schemas.microsoft.com/office/powerpoint/2010/main" val="17779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14" y="301629"/>
            <a:ext cx="11395244" cy="756707"/>
          </a:xfrm>
        </p:spPr>
        <p:txBody>
          <a:bodyPr/>
          <a:lstStyle/>
          <a:p>
            <a:pPr marL="0" indent="0"/>
            <a:r>
              <a:rPr lang="en-US" b="1" dirty="0">
                <a:solidFill>
                  <a:schemeClr val="tx1">
                    <a:lumMod val="90000"/>
                    <a:lumOff val="10000"/>
                  </a:schemeClr>
                </a:solidFill>
                <a:latin typeface="Garamond" panose="02020404030301010803" pitchFamily="18" charset="0"/>
              </a:rPr>
              <a:t>The MSE estimates from the parametric bootstrap (Gonzales-</a:t>
            </a:r>
            <a:r>
              <a:rPr lang="en-US" b="1" dirty="0" err="1">
                <a:solidFill>
                  <a:schemeClr val="tx1">
                    <a:lumMod val="90000"/>
                    <a:lumOff val="10000"/>
                  </a:schemeClr>
                </a:solidFill>
                <a:latin typeface="Garamond" panose="02020404030301010803" pitchFamily="18" charset="0"/>
              </a:rPr>
              <a:t>Manteiga</a:t>
            </a:r>
            <a:r>
              <a:rPr lang="en-US" b="1" dirty="0">
                <a:solidFill>
                  <a:schemeClr val="tx1">
                    <a:lumMod val="90000"/>
                    <a:lumOff val="10000"/>
                  </a:schemeClr>
                </a:solidFill>
                <a:latin typeface="Garamond" panose="02020404030301010803" pitchFamily="18" charset="0"/>
              </a:rPr>
              <a:t> et al. 2008) used for the </a:t>
            </a:r>
            <a:r>
              <a:rPr lang="en-US" b="1" dirty="0" err="1">
                <a:solidFill>
                  <a:schemeClr val="tx1">
                    <a:lumMod val="90000"/>
                    <a:lumOff val="10000"/>
                  </a:schemeClr>
                </a:solidFill>
                <a:latin typeface="Garamond" panose="02020404030301010803" pitchFamily="18" charset="0"/>
              </a:rPr>
              <a:t>CensusEB</a:t>
            </a:r>
            <a:r>
              <a:rPr lang="en-US" b="1" dirty="0">
                <a:solidFill>
                  <a:schemeClr val="tx1">
                    <a:lumMod val="90000"/>
                    <a:lumOff val="10000"/>
                  </a:schemeClr>
                </a:solidFill>
                <a:latin typeface="Garamond" panose="02020404030301010803" pitchFamily="18" charset="0"/>
              </a:rPr>
              <a:t>, EB, and Two-Fold models in the updated Stata </a:t>
            </a:r>
            <a:r>
              <a:rPr lang="en-US" b="1" dirty="0" err="1">
                <a:solidFill>
                  <a:schemeClr val="tx1">
                    <a:lumMod val="90000"/>
                    <a:lumOff val="10000"/>
                  </a:schemeClr>
                </a:solidFill>
                <a:latin typeface="Garamond" panose="02020404030301010803" pitchFamily="18" charset="0"/>
              </a:rPr>
              <a:t>sae</a:t>
            </a:r>
            <a:r>
              <a:rPr lang="en-US" b="1" dirty="0">
                <a:solidFill>
                  <a:schemeClr val="tx1">
                    <a:lumMod val="90000"/>
                    <a:lumOff val="10000"/>
                  </a:schemeClr>
                </a:solidFill>
                <a:latin typeface="Garamond" panose="02020404030301010803" pitchFamily="18" charset="0"/>
              </a:rPr>
              <a:t> package are aligned to the empirical MSE</a:t>
            </a:r>
          </a:p>
        </p:txBody>
      </p:sp>
      <p:sp>
        <p:nvSpPr>
          <p:cNvPr id="3" name="Content Placeholder 2"/>
          <p:cNvSpPr>
            <a:spLocks noGrp="1"/>
          </p:cNvSpPr>
          <p:nvPr>
            <p:ph type="body" sz="quarter" idx="13"/>
          </p:nvPr>
        </p:nvSpPr>
        <p:spPr>
          <a:xfrm>
            <a:off x="475914" y="1602297"/>
            <a:ext cx="11282705" cy="4754055"/>
          </a:xfrm>
        </p:spPr>
        <p:txBody>
          <a:bodyPr>
            <a:noAutofit/>
          </a:bodyPr>
          <a:lstStyle/>
          <a:p>
            <a:pPr marL="514350" indent="-514350">
              <a:buFont typeface="+mj-lt"/>
              <a:buAutoNum type="arabicPeriod" startAt="7"/>
            </a:pPr>
            <a:endParaRPr lang="en-US" sz="2400" dirty="0">
              <a:solidFill>
                <a:schemeClr val="tx1"/>
              </a:solidFill>
              <a:latin typeface="Garamond" panose="02020404030301010803" pitchFamily="18" charset="0"/>
            </a:endParaRPr>
          </a:p>
          <a:p>
            <a:pPr marL="0" indent="0"/>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8</a:t>
            </a:fld>
            <a:endParaRPr lang="en-US" dirty="0">
              <a:solidFill>
                <a:srgbClr val="000000">
                  <a:lumMod val="65000"/>
                  <a:lumOff val="35000"/>
                </a:srgbClr>
              </a:solidFill>
            </a:endParaRPr>
          </a:p>
        </p:txBody>
      </p:sp>
      <p:pic>
        <p:nvPicPr>
          <p:cNvPr id="6" name="Picture 5" descr="Chart, line chart&#10;&#10;Description automatically generated">
            <a:extLst>
              <a:ext uri="{FF2B5EF4-FFF2-40B4-BE49-F238E27FC236}">
                <a16:creationId xmlns:a16="http://schemas.microsoft.com/office/drawing/2014/main" id="{9313AA41-6E28-4834-9EC9-13B7E9E06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582" y="1602296"/>
            <a:ext cx="6527368" cy="4747177"/>
          </a:xfrm>
          <a:prstGeom prst="rect">
            <a:avLst/>
          </a:prstGeom>
        </p:spPr>
      </p:pic>
      <p:sp>
        <p:nvSpPr>
          <p:cNvPr id="7" name="TextBox 6">
            <a:extLst>
              <a:ext uri="{FF2B5EF4-FFF2-40B4-BE49-F238E27FC236}">
                <a16:creationId xmlns:a16="http://schemas.microsoft.com/office/drawing/2014/main" id="{DCC45F3F-1E09-4CF2-AC16-73F504677E28}"/>
              </a:ext>
            </a:extLst>
          </p:cNvPr>
          <p:cNvSpPr txBox="1"/>
          <p:nvPr/>
        </p:nvSpPr>
        <p:spPr>
          <a:xfrm>
            <a:off x="433380" y="6187039"/>
            <a:ext cx="662232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spTree>
    <p:extLst>
      <p:ext uri="{BB962C8B-B14F-4D97-AF65-F5344CB8AC3E}">
        <p14:creationId xmlns:p14="http://schemas.microsoft.com/office/powerpoint/2010/main" val="147817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9</a:t>
            </a:fld>
            <a:endParaRPr lang="en-US" dirty="0">
              <a:solidFill>
                <a:srgbClr val="000000">
                  <a:lumMod val="65000"/>
                  <a:lumOff val="35000"/>
                </a:srgbClr>
              </a:solidFill>
            </a:endParaRPr>
          </a:p>
        </p:txBody>
      </p:sp>
      <p:sp>
        <p:nvSpPr>
          <p:cNvPr id="7" name="TextBox 6">
            <a:extLst>
              <a:ext uri="{FF2B5EF4-FFF2-40B4-BE49-F238E27FC236}">
                <a16:creationId xmlns:a16="http://schemas.microsoft.com/office/drawing/2014/main" id="{DCC45F3F-1E09-4CF2-AC16-73F504677E28}"/>
              </a:ext>
            </a:extLst>
          </p:cNvPr>
          <p:cNvSpPr txBox="1"/>
          <p:nvPr/>
        </p:nvSpPr>
        <p:spPr>
          <a:xfrm>
            <a:off x="433380" y="6187039"/>
            <a:ext cx="662232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sp>
        <p:nvSpPr>
          <p:cNvPr id="9" name="TextBox 8">
            <a:extLst>
              <a:ext uri="{FF2B5EF4-FFF2-40B4-BE49-F238E27FC236}">
                <a16:creationId xmlns:a16="http://schemas.microsoft.com/office/drawing/2014/main" id="{071E90D7-B791-452C-9FCB-31203A451BE9}"/>
              </a:ext>
            </a:extLst>
          </p:cNvPr>
          <p:cNvSpPr txBox="1"/>
          <p:nvPr/>
        </p:nvSpPr>
        <p:spPr>
          <a:xfrm>
            <a:off x="433380" y="301629"/>
            <a:ext cx="11493009" cy="584775"/>
          </a:xfrm>
          <a:prstGeom prst="rect">
            <a:avLst/>
          </a:prstGeom>
          <a:noFill/>
        </p:spPr>
        <p:txBody>
          <a:bodyPr wrap="square" rtlCol="0">
            <a:spAutoFit/>
          </a:bodyPr>
          <a:lstStyle/>
          <a:p>
            <a:r>
              <a:rPr lang="en-US" sz="3200" b="1" dirty="0">
                <a:solidFill>
                  <a:schemeClr val="tx1">
                    <a:lumMod val="90000"/>
                    <a:lumOff val="10000"/>
                  </a:schemeClr>
                </a:solidFill>
                <a:latin typeface="Garamond" panose="02020404030301010803" pitchFamily="18" charset="0"/>
              </a:rPr>
              <a:t>In conclusion…</a:t>
            </a:r>
          </a:p>
        </p:txBody>
      </p:sp>
      <p:sp>
        <p:nvSpPr>
          <p:cNvPr id="11" name="TextBox 10">
            <a:extLst>
              <a:ext uri="{FF2B5EF4-FFF2-40B4-BE49-F238E27FC236}">
                <a16:creationId xmlns:a16="http://schemas.microsoft.com/office/drawing/2014/main" id="{F2790DD5-E3CB-4E2C-9754-C1123D6F89D7}"/>
              </a:ext>
            </a:extLst>
          </p:cNvPr>
          <p:cNvSpPr txBox="1"/>
          <p:nvPr/>
        </p:nvSpPr>
        <p:spPr>
          <a:xfrm>
            <a:off x="531145" y="1685109"/>
            <a:ext cx="10075895" cy="3862596"/>
          </a:xfrm>
          <a:prstGeom prst="rect">
            <a:avLst/>
          </a:prstGeom>
          <a:noFill/>
        </p:spPr>
        <p:txBody>
          <a:bodyPr wrap="square" rtlCol="0">
            <a:spAutoFit/>
          </a:bodyPr>
          <a:lstStyle/>
          <a:p>
            <a:pPr marL="742950" lvl="1" indent="-285750">
              <a:spcBef>
                <a:spcPts val="600"/>
              </a:spcBef>
              <a:buFont typeface="Arial" panose="020B0604020202020204" pitchFamily="34" charset="0"/>
              <a:buChar char="•"/>
            </a:pPr>
            <a:r>
              <a:rPr lang="en-US" sz="2800" b="1" dirty="0">
                <a:solidFill>
                  <a:schemeClr val="tx1">
                    <a:lumMod val="90000"/>
                    <a:lumOff val="10000"/>
                  </a:schemeClr>
                </a:solidFill>
                <a:latin typeface="Garamond" panose="02020404030301010803" pitchFamily="18" charset="0"/>
              </a:rPr>
              <a:t>The Guidelines recommend teams avoid using PovMap</a:t>
            </a:r>
          </a:p>
          <a:p>
            <a:pPr marL="1200150" lvl="2" indent="-285750">
              <a:spcBef>
                <a:spcPts val="600"/>
              </a:spcBef>
              <a:buFont typeface="Arial" panose="020B0604020202020204" pitchFamily="34" charset="0"/>
              <a:buChar char="•"/>
            </a:pPr>
            <a:r>
              <a:rPr lang="en-US" sz="2800" dirty="0">
                <a:solidFill>
                  <a:schemeClr val="tx1">
                    <a:lumMod val="90000"/>
                    <a:lumOff val="10000"/>
                  </a:schemeClr>
                </a:solidFill>
                <a:latin typeface="Garamond" panose="02020404030301010803" pitchFamily="18" charset="0"/>
              </a:rPr>
              <a:t>Teams should not apply </a:t>
            </a:r>
            <a:r>
              <a:rPr lang="en-US" sz="2800" dirty="0" err="1">
                <a:solidFill>
                  <a:schemeClr val="tx1">
                    <a:lumMod val="90000"/>
                    <a:lumOff val="10000"/>
                  </a:schemeClr>
                </a:solidFill>
                <a:latin typeface="Garamond" panose="02020404030301010803" pitchFamily="18" charset="0"/>
              </a:rPr>
              <a:t>PovMap’s</a:t>
            </a:r>
            <a:r>
              <a:rPr lang="en-US" sz="2800" dirty="0">
                <a:solidFill>
                  <a:schemeClr val="tx1">
                    <a:lumMod val="90000"/>
                    <a:lumOff val="10000"/>
                  </a:schemeClr>
                </a:solidFill>
                <a:latin typeface="Garamond" panose="02020404030301010803" pitchFamily="18" charset="0"/>
              </a:rPr>
              <a:t> implementation of EB</a:t>
            </a:r>
          </a:p>
          <a:p>
            <a:pPr marL="1714500" lvl="3" indent="-342900">
              <a:spcBef>
                <a:spcPts val="600"/>
              </a:spcBef>
              <a:buFont typeface="Wingdings" panose="05000000000000000000" pitchFamily="2" charset="2"/>
              <a:buChar char="Ø"/>
            </a:pPr>
            <a:r>
              <a:rPr lang="en-US" sz="2400" dirty="0">
                <a:solidFill>
                  <a:schemeClr val="tx1">
                    <a:lumMod val="90000"/>
                    <a:lumOff val="10000"/>
                  </a:schemeClr>
                </a:solidFill>
                <a:latin typeface="Garamond" panose="02020404030301010803" pitchFamily="18" charset="0"/>
              </a:rPr>
              <a:t>Earlier work has shown this to be flawed and yields biased estimates</a:t>
            </a:r>
          </a:p>
          <a:p>
            <a:pPr marL="742950" lvl="1" indent="-285750">
              <a:spcBef>
                <a:spcPts val="600"/>
              </a:spcBef>
              <a:buFont typeface="Arial" panose="020B0604020202020204" pitchFamily="34" charset="0"/>
              <a:buChar char="•"/>
            </a:pPr>
            <a:r>
              <a:rPr lang="en-US" sz="2800" b="1" dirty="0">
                <a:solidFill>
                  <a:schemeClr val="tx1">
                    <a:lumMod val="90000"/>
                    <a:lumOff val="10000"/>
                  </a:schemeClr>
                </a:solidFill>
                <a:latin typeface="Garamond" panose="02020404030301010803" pitchFamily="18" charset="0"/>
              </a:rPr>
              <a:t>Teams are recommended to apply EB methods</a:t>
            </a:r>
          </a:p>
          <a:p>
            <a:pPr marL="1200150" lvl="2" indent="-285750">
              <a:spcBef>
                <a:spcPts val="600"/>
              </a:spcBef>
              <a:buFont typeface="Arial" panose="020B0604020202020204" pitchFamily="34" charset="0"/>
              <a:buChar char="•"/>
            </a:pPr>
            <a:r>
              <a:rPr lang="en-US" sz="2800" dirty="0">
                <a:solidFill>
                  <a:schemeClr val="tx1">
                    <a:lumMod val="90000"/>
                    <a:lumOff val="10000"/>
                  </a:schemeClr>
                </a:solidFill>
                <a:latin typeface="Garamond" panose="02020404030301010803" pitchFamily="18" charset="0"/>
              </a:rPr>
              <a:t>Where ELL is possible, EB is also be possible and preferred</a:t>
            </a:r>
          </a:p>
          <a:p>
            <a:pPr marL="1200150" lvl="2" indent="-285750">
              <a:spcBef>
                <a:spcPts val="600"/>
              </a:spcBef>
              <a:buFont typeface="Arial" panose="020B0604020202020204" pitchFamily="34" charset="0"/>
              <a:buChar char="•"/>
            </a:pPr>
            <a:r>
              <a:rPr lang="en-US" sz="2800" dirty="0">
                <a:solidFill>
                  <a:schemeClr val="tx1">
                    <a:lumMod val="90000"/>
                    <a:lumOff val="10000"/>
                  </a:schemeClr>
                </a:solidFill>
                <a:latin typeface="Garamond" panose="02020404030301010803" pitchFamily="18" charset="0"/>
              </a:rPr>
              <a:t>Teams should use Stata’s </a:t>
            </a:r>
            <a:r>
              <a:rPr lang="en-US" sz="2800" dirty="0" err="1">
                <a:solidFill>
                  <a:schemeClr val="tx1">
                    <a:lumMod val="90000"/>
                    <a:lumOff val="10000"/>
                  </a:schemeClr>
                </a:solidFill>
                <a:latin typeface="Garamond" panose="02020404030301010803" pitchFamily="18" charset="0"/>
              </a:rPr>
              <a:t>sae</a:t>
            </a:r>
            <a:r>
              <a:rPr lang="en-US" sz="2800" dirty="0">
                <a:solidFill>
                  <a:schemeClr val="tx1">
                    <a:lumMod val="90000"/>
                    <a:lumOff val="10000"/>
                  </a:schemeClr>
                </a:solidFill>
                <a:latin typeface="Garamond" panose="02020404030301010803" pitchFamily="18" charset="0"/>
              </a:rPr>
              <a:t> package or R’s </a:t>
            </a:r>
            <a:r>
              <a:rPr lang="en-US" sz="2800" dirty="0" err="1">
                <a:solidFill>
                  <a:schemeClr val="tx1">
                    <a:lumMod val="90000"/>
                    <a:lumOff val="10000"/>
                  </a:schemeClr>
                </a:solidFill>
                <a:latin typeface="Garamond" panose="02020404030301010803" pitchFamily="18" charset="0"/>
              </a:rPr>
              <a:t>sae</a:t>
            </a:r>
            <a:r>
              <a:rPr lang="en-US" sz="2800" dirty="0">
                <a:solidFill>
                  <a:schemeClr val="tx1">
                    <a:lumMod val="90000"/>
                    <a:lumOff val="10000"/>
                  </a:schemeClr>
                </a:solidFill>
                <a:latin typeface="Garamond" panose="02020404030301010803" pitchFamily="18" charset="0"/>
              </a:rPr>
              <a:t> or EMDI library </a:t>
            </a:r>
          </a:p>
          <a:p>
            <a:pPr marL="1200150" lvl="2" indent="-285750">
              <a:buFont typeface="Arial" panose="020B0604020202020204" pitchFamily="34" charset="0"/>
              <a:buChar char="•"/>
            </a:pPr>
            <a:endParaRPr lang="en-US" sz="2800" b="1"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2832684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4468</TotalTime>
  <Words>4665</Words>
  <Application>Microsoft Office PowerPoint</Application>
  <PresentationFormat>Widescreen</PresentationFormat>
  <Paragraphs>291</Paragraphs>
  <Slides>25</Slides>
  <Notes>25</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25</vt:i4>
      </vt:variant>
    </vt:vector>
  </HeadingPairs>
  <TitlesOfParts>
    <vt:vector size="40" baseType="lpstr">
      <vt:lpstr>Andes ExtraLight</vt:lpstr>
      <vt:lpstr>Arial</vt:lpstr>
      <vt:lpstr>Arial Bold</vt:lpstr>
      <vt:lpstr>Calibri</vt:lpstr>
      <vt:lpstr>Calibri Light</vt:lpstr>
      <vt:lpstr>Cambria Math</vt:lpstr>
      <vt:lpstr>Garamond</vt:lpstr>
      <vt:lpstr>Neo Sans</vt:lpstr>
      <vt:lpstr>Symbol</vt:lpstr>
      <vt:lpstr>Trebuchet MS</vt:lpstr>
      <vt:lpstr>VladaRHSans Med</vt:lpstr>
      <vt:lpstr>Wingdings</vt:lpstr>
      <vt:lpstr>Office Theme</vt:lpstr>
      <vt:lpstr>Full Page Interior</vt:lpstr>
      <vt:lpstr>1_Full Page Interior</vt:lpstr>
      <vt:lpstr>Guidelines to small area estimation for poverty mapping</vt:lpstr>
      <vt:lpstr>The following materials have been produced under GSG1’s guidance and quality control</vt:lpstr>
      <vt:lpstr>The guidelines also assist with the suggested quality control process for poverty maps</vt:lpstr>
      <vt:lpstr>Small Area Estimation</vt:lpstr>
      <vt:lpstr>Introduction</vt:lpstr>
      <vt:lpstr>How do EB methods improve upon ELL methods?</vt:lpstr>
      <vt:lpstr>Also, due to the MI type of approach used in PovMap the noise of ELL and EB estimates was underestimated</vt:lpstr>
      <vt:lpstr>The MSE estimates from the parametric bootstrap (Gonzales-Manteiga et al. 2008) used for the CensusEB, EB, and Two-Fold models in the updated Stata sae package are aligned to the empirical MSE</vt:lpstr>
      <vt:lpstr>PowerPoint Presentation</vt:lpstr>
      <vt:lpstr>Small Area Estimation</vt:lpstr>
      <vt:lpstr>Fay Herriot models are the traditional approach for cases where access to microdata is not possible or when the census and survey are not aligned</vt:lpstr>
      <vt:lpstr>When data is available at a lower level than the reporting one FH estimates can be aggregated to higher levels with corresponding estimated MSE</vt:lpstr>
      <vt:lpstr>Why is modelling household level welfare using ONLY aggregate covariates (unit-context) less than ideal? </vt:lpstr>
      <vt:lpstr>Household models using ONLY aggregate covariates work relatively well for the mean of the dependent variable, but not transformations</vt:lpstr>
      <vt:lpstr>Parametric bootstrap, commonly used for unit-level models, is inadequate for estimating the noise of unit-context models</vt:lpstr>
      <vt:lpstr>Fay-Herriot and unit-context models (hh model with only area level variables) yield models with considerably more bias than unit-level models</vt:lpstr>
      <vt:lpstr>There is no clear improvement of empirical MSE in unit-context models (hh model with ONLY area level covariates) relative to Fay-Herriot models</vt:lpstr>
      <vt:lpstr>Area level models, dating back to 1979,  are still the go-to method for off- census years </vt:lpstr>
      <vt:lpstr>Machine learning based poverty maps have become a popular alternative to traditional small area estimation methods</vt:lpstr>
      <vt:lpstr>How do machine learning approaches compare to more traditional SAE? A validation with real world data...</vt:lpstr>
      <vt:lpstr>PowerPoint Presentation</vt:lpstr>
      <vt:lpstr>It all depends on the quality of the data! Publicly available GIS variables are not preferable over other area level information that could be derived from the census or other admin data</vt:lpstr>
      <vt:lpstr>  Relying on alternative validation methods could be mistaken: The coefficient of determination or R^2 is the most used metric for validating poverty maps generated using machine-learning methods</vt:lpstr>
      <vt:lpstr>Does it matter for spatial targeting?</vt:lpstr>
      <vt:lpstr>The guidelines present a simple decision tree on what may be the recommended approach for your data environment…as we learn more about other methods, we hope to expand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to small area estimation for poverty mapping</dc:title>
  <dc:creator>Paul Andres Corral Rodas</dc:creator>
  <cp:lastModifiedBy>Paul Andres Corral Rodas</cp:lastModifiedBy>
  <cp:revision>4</cp:revision>
  <dcterms:created xsi:type="dcterms:W3CDTF">2022-08-03T10:04:29Z</dcterms:created>
  <dcterms:modified xsi:type="dcterms:W3CDTF">2022-11-02T12:30:59Z</dcterms:modified>
</cp:coreProperties>
</file>