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3" r:id="rId5"/>
    <p:sldId id="264" r:id="rId6"/>
    <p:sldId id="265" r:id="rId7"/>
    <p:sldId id="266" r:id="rId8"/>
    <p:sldId id="268" r:id="rId9"/>
    <p:sldId id="267" r:id="rId10"/>
    <p:sldId id="270" r:id="rId11"/>
    <p:sldId id="271" r:id="rId12"/>
    <p:sldId id="269" r:id="rId13"/>
    <p:sldId id="272" r:id="rId14"/>
    <p:sldId id="273" r:id="rId15"/>
    <p:sldId id="274"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AF794E8-6DAD-4C26-B6B3-3CCFBD24C865}" type="datetimeFigureOut">
              <a:rPr lang="en-US" smtClean="0"/>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7FA778C7-3D89-477E-9343-B117E4A98C77}" type="slidenum">
              <a:rPr lang="en-US" smtClean="0"/>
              <a:t>‹#›</a:t>
            </a:fld>
            <a:endParaRPr lang="en-US"/>
          </a:p>
        </p:txBody>
      </p:sp>
    </p:spTree>
    <p:extLst>
      <p:ext uri="{BB962C8B-B14F-4D97-AF65-F5344CB8AC3E}">
        <p14:creationId xmlns:p14="http://schemas.microsoft.com/office/powerpoint/2010/main" val="3475538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F794E8-6DAD-4C26-B6B3-3CCFBD24C865}" type="datetimeFigureOut">
              <a:rPr lang="en-US" smtClean="0"/>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A778C7-3D89-477E-9343-B117E4A98C77}" type="slidenum">
              <a:rPr lang="en-US" smtClean="0"/>
              <a:t>‹#›</a:t>
            </a:fld>
            <a:endParaRPr lang="en-US"/>
          </a:p>
        </p:txBody>
      </p:sp>
    </p:spTree>
    <p:extLst>
      <p:ext uri="{BB962C8B-B14F-4D97-AF65-F5344CB8AC3E}">
        <p14:creationId xmlns:p14="http://schemas.microsoft.com/office/powerpoint/2010/main" val="2700121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F794E8-6DAD-4C26-B6B3-3CCFBD24C865}" type="datetimeFigureOut">
              <a:rPr lang="en-US" smtClean="0"/>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A778C7-3D89-477E-9343-B117E4A98C77}" type="slidenum">
              <a:rPr lang="en-US" smtClean="0"/>
              <a:t>‹#›</a:t>
            </a:fld>
            <a:endParaRPr lang="en-US"/>
          </a:p>
        </p:txBody>
      </p:sp>
    </p:spTree>
    <p:extLst>
      <p:ext uri="{BB962C8B-B14F-4D97-AF65-F5344CB8AC3E}">
        <p14:creationId xmlns:p14="http://schemas.microsoft.com/office/powerpoint/2010/main" val="391857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F794E8-6DAD-4C26-B6B3-3CCFBD24C865}" type="datetimeFigureOut">
              <a:rPr lang="en-US" smtClean="0"/>
              <a:t>6/21/2017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A778C7-3D89-477E-9343-B117E4A98C77}" type="slidenum">
              <a:rPr lang="en-US" smtClean="0"/>
              <a:t>‹#›</a:t>
            </a:fld>
            <a:endParaRPr lang="en-US"/>
          </a:p>
        </p:txBody>
      </p:sp>
    </p:spTree>
    <p:extLst>
      <p:ext uri="{BB962C8B-B14F-4D97-AF65-F5344CB8AC3E}">
        <p14:creationId xmlns:p14="http://schemas.microsoft.com/office/powerpoint/2010/main" val="3672589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AF794E8-6DAD-4C26-B6B3-3CCFBD24C865}" type="datetimeFigureOut">
              <a:rPr lang="en-US" smtClean="0"/>
              <a:t>6/21/2017</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FA778C7-3D89-477E-9343-B117E4A98C77}" type="slidenum">
              <a:rPr lang="en-US" smtClean="0"/>
              <a:t>‹#›</a:t>
            </a:fld>
            <a:endParaRPr lang="en-US"/>
          </a:p>
        </p:txBody>
      </p:sp>
    </p:spTree>
    <p:extLst>
      <p:ext uri="{BB962C8B-B14F-4D97-AF65-F5344CB8AC3E}">
        <p14:creationId xmlns:p14="http://schemas.microsoft.com/office/powerpoint/2010/main" val="4219280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F794E8-6DAD-4C26-B6B3-3CCFBD24C865}" type="datetimeFigureOut">
              <a:rPr lang="en-US" smtClean="0"/>
              <a:t>6/21/2017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A778C7-3D89-477E-9343-B117E4A98C77}" type="slidenum">
              <a:rPr lang="en-US" smtClean="0"/>
              <a:t>‹#›</a:t>
            </a:fld>
            <a:endParaRPr lang="en-US"/>
          </a:p>
        </p:txBody>
      </p:sp>
    </p:spTree>
    <p:extLst>
      <p:ext uri="{BB962C8B-B14F-4D97-AF65-F5344CB8AC3E}">
        <p14:creationId xmlns:p14="http://schemas.microsoft.com/office/powerpoint/2010/main" val="622789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F794E8-6DAD-4C26-B6B3-3CCFBD24C865}" type="datetimeFigureOut">
              <a:rPr lang="en-US" smtClean="0"/>
              <a:t>6/21/2017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A778C7-3D89-477E-9343-B117E4A98C77}" type="slidenum">
              <a:rPr lang="en-US" smtClean="0"/>
              <a:t>‹#›</a:t>
            </a:fld>
            <a:endParaRPr lang="en-US"/>
          </a:p>
        </p:txBody>
      </p:sp>
    </p:spTree>
    <p:extLst>
      <p:ext uri="{BB962C8B-B14F-4D97-AF65-F5344CB8AC3E}">
        <p14:creationId xmlns:p14="http://schemas.microsoft.com/office/powerpoint/2010/main" val="791451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AF794E8-6DAD-4C26-B6B3-3CCFBD24C865}" type="datetimeFigureOut">
              <a:rPr lang="en-US" smtClean="0"/>
              <a:t>6/21/2017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A778C7-3D89-477E-9343-B117E4A98C77}" type="slidenum">
              <a:rPr lang="en-US" smtClean="0"/>
              <a:t>‹#›</a:t>
            </a:fld>
            <a:endParaRPr lang="en-US"/>
          </a:p>
        </p:txBody>
      </p:sp>
    </p:spTree>
    <p:extLst>
      <p:ext uri="{BB962C8B-B14F-4D97-AF65-F5344CB8AC3E}">
        <p14:creationId xmlns:p14="http://schemas.microsoft.com/office/powerpoint/2010/main" val="2081275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F794E8-6DAD-4C26-B6B3-3CCFBD24C865}" type="datetimeFigureOut">
              <a:rPr lang="en-US" smtClean="0"/>
              <a:t>6/21/2017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A778C7-3D89-477E-9343-B117E4A98C77}" type="slidenum">
              <a:rPr lang="en-US" smtClean="0"/>
              <a:t>‹#›</a:t>
            </a:fld>
            <a:endParaRPr lang="en-US"/>
          </a:p>
        </p:txBody>
      </p:sp>
    </p:spTree>
    <p:extLst>
      <p:ext uri="{BB962C8B-B14F-4D97-AF65-F5344CB8AC3E}">
        <p14:creationId xmlns:p14="http://schemas.microsoft.com/office/powerpoint/2010/main" val="1606070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F794E8-6DAD-4C26-B6B3-3CCFBD24C865}" type="datetimeFigureOut">
              <a:rPr lang="en-US" smtClean="0"/>
              <a:t>6/21/2017</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FA778C7-3D89-477E-9343-B117E4A98C77}" type="slidenum">
              <a:rPr lang="en-US" smtClean="0"/>
              <a:t>‹#›</a:t>
            </a:fld>
            <a:endParaRPr lang="en-US"/>
          </a:p>
        </p:txBody>
      </p:sp>
    </p:spTree>
    <p:extLst>
      <p:ext uri="{BB962C8B-B14F-4D97-AF65-F5344CB8AC3E}">
        <p14:creationId xmlns:p14="http://schemas.microsoft.com/office/powerpoint/2010/main" val="606175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F794E8-6DAD-4C26-B6B3-3CCFBD24C865}" type="datetimeFigureOut">
              <a:rPr lang="en-US" smtClean="0"/>
              <a:t>6/21/2017</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FA778C7-3D89-477E-9343-B117E4A98C77}" type="slidenum">
              <a:rPr lang="en-US" smtClean="0"/>
              <a:t>‹#›</a:t>
            </a:fld>
            <a:endParaRPr lang="en-US"/>
          </a:p>
        </p:txBody>
      </p:sp>
    </p:spTree>
    <p:extLst>
      <p:ext uri="{BB962C8B-B14F-4D97-AF65-F5344CB8AC3E}">
        <p14:creationId xmlns:p14="http://schemas.microsoft.com/office/powerpoint/2010/main" val="1889206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AF794E8-6DAD-4C26-B6B3-3CCFBD24C865}" type="datetimeFigureOut">
              <a:rPr lang="en-US" smtClean="0"/>
              <a:t>6/21/2017</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7FA778C7-3D89-477E-9343-B117E4A98C77}" type="slidenum">
              <a:rPr lang="en-US" smtClean="0"/>
              <a:t>‹#›</a:t>
            </a:fld>
            <a:endParaRPr lang="en-US"/>
          </a:p>
        </p:txBody>
      </p:sp>
    </p:spTree>
    <p:extLst>
      <p:ext uri="{BB962C8B-B14F-4D97-AF65-F5344CB8AC3E}">
        <p14:creationId xmlns:p14="http://schemas.microsoft.com/office/powerpoint/2010/main" val="326649097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pcortes1987/finalproject.gi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Student Information Management </a:t>
            </a:r>
            <a:br>
              <a:rPr lang="en-US" dirty="0" smtClean="0"/>
            </a:br>
            <a:r>
              <a:rPr lang="en-US" dirty="0" smtClean="0"/>
              <a:t>System</a:t>
            </a:r>
            <a:endParaRPr lang="en-US" dirty="0"/>
          </a:p>
        </p:txBody>
      </p:sp>
      <p:sp>
        <p:nvSpPr>
          <p:cNvPr id="3" name="Subtitle 2"/>
          <p:cNvSpPr>
            <a:spLocks noGrp="1"/>
          </p:cNvSpPr>
          <p:nvPr>
            <p:ph type="subTitle" idx="1"/>
          </p:nvPr>
        </p:nvSpPr>
        <p:spPr/>
        <p:txBody>
          <a:bodyPr/>
          <a:lstStyle/>
          <a:p>
            <a:r>
              <a:rPr lang="en-US" dirty="0" smtClean="0"/>
              <a:t>Created By:</a:t>
            </a:r>
          </a:p>
          <a:p>
            <a:r>
              <a:rPr lang="en-US" dirty="0" smtClean="0"/>
              <a:t>Paul, Adrian, </a:t>
            </a:r>
            <a:r>
              <a:rPr lang="en-US" dirty="0" err="1" smtClean="0"/>
              <a:t>Edwon</a:t>
            </a:r>
            <a:r>
              <a:rPr lang="en-US" dirty="0" smtClean="0"/>
              <a:t>, </a:t>
            </a:r>
            <a:r>
              <a:rPr lang="en-US" dirty="0" err="1" smtClean="0"/>
              <a:t>Hoama</a:t>
            </a:r>
            <a:r>
              <a:rPr lang="en-US" dirty="0" smtClean="0"/>
              <a:t>, Carl </a:t>
            </a:r>
          </a:p>
        </p:txBody>
      </p:sp>
    </p:spTree>
    <p:extLst>
      <p:ext uri="{BB962C8B-B14F-4D97-AF65-F5344CB8AC3E}">
        <p14:creationId xmlns:p14="http://schemas.microsoft.com/office/powerpoint/2010/main" val="2418576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Waterfall Life-Cycle: </a:t>
            </a:r>
            <a:br>
              <a:rPr lang="en-US" dirty="0" smtClean="0"/>
            </a:br>
            <a:r>
              <a:rPr lang="en-US" dirty="0" smtClean="0"/>
              <a:t>Model</a:t>
            </a:r>
            <a:endParaRPr lang="en-US" dirty="0"/>
          </a:p>
        </p:txBody>
      </p:sp>
      <p:sp>
        <p:nvSpPr>
          <p:cNvPr id="3" name="Content Placeholder 2"/>
          <p:cNvSpPr>
            <a:spLocks noGrp="1"/>
          </p:cNvSpPr>
          <p:nvPr>
            <p:ph idx="1"/>
          </p:nvPr>
        </p:nvSpPr>
        <p:spPr/>
        <p:txBody>
          <a:bodyPr>
            <a:normAutofit/>
          </a:bodyPr>
          <a:lstStyle/>
          <a:p>
            <a:r>
              <a:rPr lang="en-US" b="1" u="sng" dirty="0" smtClean="0"/>
              <a:t>User Requirements: </a:t>
            </a:r>
          </a:p>
          <a:p>
            <a:r>
              <a:rPr lang="en-US" dirty="0" smtClean="0"/>
              <a:t>The software system only stores and retrieves student partial information in the current semester and other basic information:</a:t>
            </a:r>
          </a:p>
          <a:p>
            <a:r>
              <a:rPr lang="en-US" b="1" u="sng" dirty="0" smtClean="0"/>
              <a:t>Student Name</a:t>
            </a:r>
          </a:p>
          <a:p>
            <a:r>
              <a:rPr lang="en-US" b="1" u="sng" dirty="0" smtClean="0"/>
              <a:t>Student ID</a:t>
            </a:r>
          </a:p>
          <a:p>
            <a:r>
              <a:rPr lang="en-US" b="1" u="sng" dirty="0" smtClean="0"/>
              <a:t>Register Course in the Current Semester</a:t>
            </a:r>
          </a:p>
          <a:p>
            <a:r>
              <a:rPr lang="en-US" b="1" u="sng" dirty="0" smtClean="0"/>
              <a:t>Each exam score in one course</a:t>
            </a:r>
          </a:p>
          <a:p>
            <a:r>
              <a:rPr lang="en-US" b="1" u="sng" dirty="0" smtClean="0"/>
              <a:t>GPA Calculation in the current semester</a:t>
            </a:r>
          </a:p>
          <a:p>
            <a:endParaRPr lang="en-US" dirty="0" smtClean="0"/>
          </a:p>
          <a:p>
            <a:endParaRPr lang="en-US" dirty="0"/>
          </a:p>
        </p:txBody>
      </p:sp>
    </p:spTree>
    <p:extLst>
      <p:ext uri="{BB962C8B-B14F-4D97-AF65-F5344CB8AC3E}">
        <p14:creationId xmlns:p14="http://schemas.microsoft.com/office/powerpoint/2010/main" val="2380573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Waterfall Life-Cycle: </a:t>
            </a:r>
            <a:br>
              <a:rPr lang="en-US" dirty="0" smtClean="0"/>
            </a:br>
            <a:r>
              <a:rPr lang="en-US" dirty="0" smtClean="0"/>
              <a:t>Model</a:t>
            </a:r>
            <a:endParaRPr lang="en-US" dirty="0"/>
          </a:p>
        </p:txBody>
      </p:sp>
      <p:sp>
        <p:nvSpPr>
          <p:cNvPr id="3" name="Content Placeholder 2"/>
          <p:cNvSpPr>
            <a:spLocks noGrp="1"/>
          </p:cNvSpPr>
          <p:nvPr>
            <p:ph idx="1"/>
          </p:nvPr>
        </p:nvSpPr>
        <p:spPr/>
        <p:txBody>
          <a:bodyPr/>
          <a:lstStyle/>
          <a:p>
            <a:r>
              <a:rPr lang="en-US" b="1" u="sng" dirty="0" smtClean="0"/>
              <a:t>System and Analysis Specification: </a:t>
            </a:r>
          </a:p>
          <a:p>
            <a:r>
              <a:rPr lang="en-US" dirty="0" smtClean="0"/>
              <a:t>Window 10 software</a:t>
            </a:r>
          </a:p>
          <a:p>
            <a:r>
              <a:rPr lang="en-US" dirty="0" smtClean="0"/>
              <a:t>C++ Programming Code</a:t>
            </a:r>
          </a:p>
          <a:p>
            <a:r>
              <a:rPr lang="en-US" dirty="0" smtClean="0"/>
              <a:t>Visual Studio</a:t>
            </a:r>
          </a:p>
          <a:p>
            <a:r>
              <a:rPr lang="en-US" dirty="0" smtClean="0"/>
              <a:t>Internet </a:t>
            </a:r>
            <a:r>
              <a:rPr lang="en-US" dirty="0" smtClean="0"/>
              <a:t>Explorer</a:t>
            </a:r>
          </a:p>
          <a:p>
            <a:r>
              <a:rPr lang="en-US" dirty="0"/>
              <a:t>GitHub</a:t>
            </a:r>
            <a:endParaRPr lang="en-US" dirty="0" smtClean="0"/>
          </a:p>
          <a:p>
            <a:endParaRPr lang="en-US" dirty="0" smtClean="0"/>
          </a:p>
        </p:txBody>
      </p:sp>
    </p:spTree>
    <p:extLst>
      <p:ext uri="{BB962C8B-B14F-4D97-AF65-F5344CB8AC3E}">
        <p14:creationId xmlns:p14="http://schemas.microsoft.com/office/powerpoint/2010/main" val="3150337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Waterfall Life-Cycle: </a:t>
            </a:r>
            <a:br>
              <a:rPr lang="en-US" dirty="0" smtClean="0"/>
            </a:br>
            <a:r>
              <a:rPr lang="en-US" dirty="0" smtClean="0"/>
              <a:t>Design Phase</a:t>
            </a:r>
            <a:endParaRPr lang="en-US" dirty="0"/>
          </a:p>
        </p:txBody>
      </p:sp>
      <p:sp>
        <p:nvSpPr>
          <p:cNvPr id="3" name="Content Placeholder 2"/>
          <p:cNvSpPr>
            <a:spLocks noGrp="1"/>
          </p:cNvSpPr>
          <p:nvPr>
            <p:ph idx="1"/>
          </p:nvPr>
        </p:nvSpPr>
        <p:spPr/>
        <p:txBody>
          <a:bodyPr/>
          <a:lstStyle/>
          <a:p>
            <a:r>
              <a:rPr lang="en-US" b="1" u="sng" dirty="0" smtClean="0"/>
              <a:t>Business Case Requirement:</a:t>
            </a:r>
          </a:p>
          <a:p>
            <a:r>
              <a:rPr lang="en-US" dirty="0" smtClean="0"/>
              <a:t>Business Case- a justification for a proposed project or undertaking on the basis of its expected commercial benefit.</a:t>
            </a:r>
          </a:p>
          <a:p>
            <a:r>
              <a:rPr lang="en-US" dirty="0" smtClean="0"/>
              <a:t>For the educational institution, to register student quickly and effectively for meeting the academic requirements, institutional fees, and other financial capital. </a:t>
            </a:r>
          </a:p>
          <a:p>
            <a:endParaRPr lang="en-US" dirty="0"/>
          </a:p>
        </p:txBody>
      </p:sp>
    </p:spTree>
    <p:extLst>
      <p:ext uri="{BB962C8B-B14F-4D97-AF65-F5344CB8AC3E}">
        <p14:creationId xmlns:p14="http://schemas.microsoft.com/office/powerpoint/2010/main" val="1627765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Waterfall Life-Cycle:</a:t>
            </a:r>
            <a:br>
              <a:rPr lang="en-US" dirty="0" smtClean="0"/>
            </a:br>
            <a:r>
              <a:rPr lang="en-US" dirty="0" smtClean="0"/>
              <a:t>Design Phase</a:t>
            </a:r>
            <a:endParaRPr lang="en-US" dirty="0"/>
          </a:p>
        </p:txBody>
      </p:sp>
      <p:sp>
        <p:nvSpPr>
          <p:cNvPr id="3" name="Content Placeholder 2"/>
          <p:cNvSpPr>
            <a:spLocks noGrp="1"/>
          </p:cNvSpPr>
          <p:nvPr>
            <p:ph idx="1"/>
          </p:nvPr>
        </p:nvSpPr>
        <p:spPr/>
        <p:txBody>
          <a:bodyPr/>
          <a:lstStyle/>
          <a:p>
            <a:r>
              <a:rPr lang="en-US" dirty="0" smtClean="0"/>
              <a:t>Design Specification: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9903" y="2408539"/>
            <a:ext cx="5180227" cy="2999603"/>
          </a:xfrm>
          <a:prstGeom prst="rect">
            <a:avLst/>
          </a:prstGeom>
        </p:spPr>
      </p:pic>
    </p:spTree>
    <p:extLst>
      <p:ext uri="{BB962C8B-B14F-4D97-AF65-F5344CB8AC3E}">
        <p14:creationId xmlns:p14="http://schemas.microsoft.com/office/powerpoint/2010/main" val="1943943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Waterfall Life-Cycle Model:</a:t>
            </a:r>
            <a:br>
              <a:rPr lang="en-US" dirty="0" smtClean="0"/>
            </a:br>
            <a:r>
              <a:rPr lang="en-US" dirty="0" smtClean="0"/>
              <a:t>Design Phase</a:t>
            </a:r>
            <a:endParaRPr lang="en-US" dirty="0"/>
          </a:p>
        </p:txBody>
      </p:sp>
      <p:sp>
        <p:nvSpPr>
          <p:cNvPr id="3" name="Content Placeholder 2"/>
          <p:cNvSpPr>
            <a:spLocks noGrp="1"/>
          </p:cNvSpPr>
          <p:nvPr>
            <p:ph idx="1"/>
          </p:nvPr>
        </p:nvSpPr>
        <p:spPr/>
        <p:txBody>
          <a:bodyPr/>
          <a:lstStyle/>
          <a:p>
            <a:r>
              <a:rPr lang="en-US" dirty="0" smtClean="0"/>
              <a:t>Design Specification: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2637" y="2265405"/>
            <a:ext cx="7062573" cy="4403331"/>
          </a:xfrm>
          <a:prstGeom prst="rect">
            <a:avLst/>
          </a:prstGeom>
        </p:spPr>
      </p:pic>
    </p:spTree>
    <p:extLst>
      <p:ext uri="{BB962C8B-B14F-4D97-AF65-F5344CB8AC3E}">
        <p14:creationId xmlns:p14="http://schemas.microsoft.com/office/powerpoint/2010/main" val="407145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Waterfall Life-Cycle Model:</a:t>
            </a:r>
            <a:br>
              <a:rPr lang="en-US" dirty="0" smtClean="0"/>
            </a:br>
            <a:r>
              <a:rPr lang="en-US" dirty="0" smtClean="0"/>
              <a:t>Use Case Diagrams</a:t>
            </a:r>
            <a:endParaRPr lang="en-US" dirty="0"/>
          </a:p>
        </p:txBody>
      </p:sp>
      <p:sp>
        <p:nvSpPr>
          <p:cNvPr id="3" name="Content Placeholder 2"/>
          <p:cNvSpPr>
            <a:spLocks noGrp="1"/>
          </p:cNvSpPr>
          <p:nvPr>
            <p:ph idx="1"/>
          </p:nvPr>
        </p:nvSpPr>
        <p:spPr/>
        <p:txBody>
          <a:bodyPr/>
          <a:lstStyle/>
          <a:p>
            <a:r>
              <a:rPr lang="en-US" dirty="0" smtClean="0"/>
              <a:t>Business Model:</a:t>
            </a:r>
          </a:p>
          <a:p>
            <a:pPr marL="0" indent="0">
              <a:buNone/>
            </a:pPr>
            <a:r>
              <a:rPr lang="en-US" dirty="0" smtClean="0"/>
              <a:t>An academic institution, computer, monitor, mouse, documentation, academic IT personnel </a:t>
            </a:r>
          </a:p>
          <a:p>
            <a:r>
              <a:rPr lang="en-US" dirty="0" smtClean="0"/>
              <a:t>Customer Model:</a:t>
            </a:r>
          </a:p>
          <a:p>
            <a:pPr marL="0" indent="0">
              <a:buNone/>
            </a:pPr>
            <a:r>
              <a:rPr lang="en-US" dirty="0" smtClean="0"/>
              <a:t>Students</a:t>
            </a:r>
          </a:p>
          <a:p>
            <a:endParaRPr lang="en-US" dirty="0"/>
          </a:p>
        </p:txBody>
      </p:sp>
    </p:spTree>
    <p:extLst>
      <p:ext uri="{BB962C8B-B14F-4D97-AF65-F5344CB8AC3E}">
        <p14:creationId xmlns:p14="http://schemas.microsoft.com/office/powerpoint/2010/main" val="3206080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Waterfall Life-Cycle: </a:t>
            </a:r>
            <a:br>
              <a:rPr lang="en-US" dirty="0" smtClean="0"/>
            </a:br>
            <a:r>
              <a:rPr lang="en-US" dirty="0" smtClean="0"/>
              <a:t>Website </a:t>
            </a:r>
            <a:endParaRPr lang="en-US" dirty="0"/>
          </a:p>
        </p:txBody>
      </p:sp>
      <p:sp>
        <p:nvSpPr>
          <p:cNvPr id="3" name="Content Placeholder 2"/>
          <p:cNvSpPr>
            <a:spLocks noGrp="1"/>
          </p:cNvSpPr>
          <p:nvPr>
            <p:ph idx="1"/>
          </p:nvPr>
        </p:nvSpPr>
        <p:spPr/>
        <p:txBody>
          <a:bodyPr/>
          <a:lstStyle/>
          <a:p>
            <a:r>
              <a:rPr lang="en-US" dirty="0" smtClean="0"/>
              <a:t>GitHub</a:t>
            </a:r>
          </a:p>
          <a:p>
            <a:r>
              <a:rPr lang="en-US" dirty="0" smtClean="0">
                <a:hlinkClick r:id="rId2"/>
              </a:rPr>
              <a:t>https://</a:t>
            </a:r>
            <a:r>
              <a:rPr lang="en-US" dirty="0" smtClean="0">
                <a:hlinkClick r:id="rId2"/>
              </a:rPr>
              <a:t>github.com/pcortes1987/finalproject.git</a:t>
            </a:r>
            <a:endParaRPr lang="en-US" dirty="0" smtClean="0"/>
          </a:p>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4524" y="3025834"/>
            <a:ext cx="4651578" cy="3283526"/>
          </a:xfrm>
          <a:prstGeom prst="rect">
            <a:avLst/>
          </a:prstGeom>
        </p:spPr>
      </p:pic>
    </p:spTree>
    <p:extLst>
      <p:ext uri="{BB962C8B-B14F-4D97-AF65-F5344CB8AC3E}">
        <p14:creationId xmlns:p14="http://schemas.microsoft.com/office/powerpoint/2010/main" val="3431023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End</a:t>
            </a:r>
            <a:endParaRPr lang="en-US" dirty="0"/>
          </a:p>
        </p:txBody>
      </p:sp>
      <p:sp>
        <p:nvSpPr>
          <p:cNvPr id="3" name="Content Placeholder 2"/>
          <p:cNvSpPr>
            <a:spLocks noGrp="1"/>
          </p:cNvSpPr>
          <p:nvPr>
            <p:ph idx="1"/>
          </p:nvPr>
        </p:nvSpPr>
        <p:spPr/>
        <p:txBody>
          <a:bodyPr/>
          <a:lstStyle/>
          <a:p>
            <a:r>
              <a:rPr lang="en-US" dirty="0" smtClean="0"/>
              <a:t>Question, comment, concerns?</a:t>
            </a:r>
            <a:endParaRPr lang="en-US" dirty="0"/>
          </a:p>
        </p:txBody>
      </p:sp>
    </p:spTree>
    <p:extLst>
      <p:ext uri="{BB962C8B-B14F-4D97-AF65-F5344CB8AC3E}">
        <p14:creationId xmlns:p14="http://schemas.microsoft.com/office/powerpoint/2010/main" val="3066512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Project Objective</a:t>
            </a:r>
            <a:endParaRPr lang="en-US" dirty="0"/>
          </a:p>
        </p:txBody>
      </p:sp>
      <p:sp>
        <p:nvSpPr>
          <p:cNvPr id="3" name="Content Placeholder 2"/>
          <p:cNvSpPr>
            <a:spLocks noGrp="1"/>
          </p:cNvSpPr>
          <p:nvPr>
            <p:ph idx="1"/>
          </p:nvPr>
        </p:nvSpPr>
        <p:spPr/>
        <p:txBody>
          <a:bodyPr/>
          <a:lstStyle/>
          <a:p>
            <a:r>
              <a:rPr lang="en-US" dirty="0" smtClean="0"/>
              <a:t>The Software program has to have the following computerized system to help the university IT department improve and manage their services to track student basic information.</a:t>
            </a:r>
            <a:endParaRPr lang="en-US" dirty="0"/>
          </a:p>
        </p:txBody>
      </p:sp>
    </p:spTree>
    <p:extLst>
      <p:ext uri="{BB962C8B-B14F-4D97-AF65-F5344CB8AC3E}">
        <p14:creationId xmlns:p14="http://schemas.microsoft.com/office/powerpoint/2010/main" val="4010342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Project Description:</a:t>
            </a:r>
            <a:endParaRPr lang="en-US" dirty="0"/>
          </a:p>
        </p:txBody>
      </p:sp>
      <p:sp>
        <p:nvSpPr>
          <p:cNvPr id="3" name="Content Placeholder 2"/>
          <p:cNvSpPr>
            <a:spLocks noGrp="1"/>
          </p:cNvSpPr>
          <p:nvPr>
            <p:ph idx="1"/>
          </p:nvPr>
        </p:nvSpPr>
        <p:spPr/>
        <p:txBody>
          <a:bodyPr/>
          <a:lstStyle/>
          <a:p>
            <a:r>
              <a:rPr lang="en-US" dirty="0" smtClean="0"/>
              <a:t>The student information management system deals with all kind of student details, academic related reports, college details, curriculum, batch details and other resource related details too.</a:t>
            </a:r>
          </a:p>
          <a:p>
            <a:r>
              <a:rPr lang="en-US" dirty="0" smtClean="0"/>
              <a:t>It tracks all the details of a student from day one to the end of his course which can be used to reporting purpose, tracking of attendance, progress in the course, completed semester years, coming semester year curriculum details, exams details, project or any other assignment details, final exam result etc. </a:t>
            </a:r>
            <a:endParaRPr lang="en-US" dirty="0"/>
          </a:p>
        </p:txBody>
      </p:sp>
    </p:spTree>
    <p:extLst>
      <p:ext uri="{BB962C8B-B14F-4D97-AF65-F5344CB8AC3E}">
        <p14:creationId xmlns:p14="http://schemas.microsoft.com/office/powerpoint/2010/main" val="2677368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Management Team:</a:t>
            </a:r>
            <a:endParaRPr lang="en-US" u="sng" dirty="0"/>
          </a:p>
        </p:txBody>
      </p:sp>
      <p:sp>
        <p:nvSpPr>
          <p:cNvPr id="3" name="Content Placeholder 2"/>
          <p:cNvSpPr>
            <a:spLocks noGrp="1"/>
          </p:cNvSpPr>
          <p:nvPr>
            <p:ph idx="1"/>
          </p:nvPr>
        </p:nvSpPr>
        <p:spPr/>
        <p:txBody>
          <a:bodyPr/>
          <a:lstStyle/>
          <a:p>
            <a:r>
              <a:rPr lang="en-US" dirty="0" smtClean="0"/>
              <a:t>How many members are in your team?</a:t>
            </a:r>
          </a:p>
          <a:p>
            <a:r>
              <a:rPr lang="en-US" dirty="0" smtClean="0"/>
              <a:t>5 members</a:t>
            </a:r>
          </a:p>
          <a:p>
            <a:r>
              <a:rPr lang="en-US" dirty="0" smtClean="0"/>
              <a:t>Paul: The Chief Programmer</a:t>
            </a:r>
          </a:p>
          <a:p>
            <a:r>
              <a:rPr lang="en-US" dirty="0" smtClean="0"/>
              <a:t>Adrian: Programmer</a:t>
            </a:r>
          </a:p>
          <a:p>
            <a:r>
              <a:rPr lang="en-US" dirty="0" err="1" smtClean="0"/>
              <a:t>Edwon</a:t>
            </a:r>
            <a:r>
              <a:rPr lang="en-US" dirty="0" smtClean="0"/>
              <a:t>: Programmer</a:t>
            </a:r>
          </a:p>
          <a:p>
            <a:r>
              <a:rPr lang="en-US" dirty="0" err="1" smtClean="0"/>
              <a:t>Hoama</a:t>
            </a:r>
            <a:r>
              <a:rPr lang="en-US" dirty="0" smtClean="0"/>
              <a:t>: Programmer</a:t>
            </a:r>
          </a:p>
          <a:p>
            <a:r>
              <a:rPr lang="en-US" dirty="0" smtClean="0"/>
              <a:t>Carl: Programmer </a:t>
            </a:r>
            <a:endParaRPr lang="en-US" dirty="0"/>
          </a:p>
        </p:txBody>
      </p:sp>
    </p:spTree>
    <p:extLst>
      <p:ext uri="{BB962C8B-B14F-4D97-AF65-F5344CB8AC3E}">
        <p14:creationId xmlns:p14="http://schemas.microsoft.com/office/powerpoint/2010/main" val="4010698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type of team model is used in this project?</a:t>
            </a:r>
            <a:endParaRPr lang="en-US" dirty="0"/>
          </a:p>
        </p:txBody>
      </p:sp>
      <p:sp>
        <p:nvSpPr>
          <p:cNvPr id="3" name="Content Placeholder 2"/>
          <p:cNvSpPr>
            <a:spLocks noGrp="1"/>
          </p:cNvSpPr>
          <p:nvPr>
            <p:ph idx="1"/>
          </p:nvPr>
        </p:nvSpPr>
        <p:spPr/>
        <p:txBody>
          <a:bodyPr/>
          <a:lstStyle/>
          <a:p>
            <a:r>
              <a:rPr lang="en-US" dirty="0" smtClean="0"/>
              <a:t>Democratic Team Approach</a:t>
            </a:r>
          </a:p>
          <a:p>
            <a:r>
              <a:rPr lang="en-US" dirty="0" smtClean="0"/>
              <a:t>The project work is equally separated among team members so all team members have a say in how the program will be run and the direction it will be going. </a:t>
            </a:r>
          </a:p>
          <a:p>
            <a:endParaRPr lang="en-US" dirty="0"/>
          </a:p>
        </p:txBody>
      </p:sp>
    </p:spTree>
    <p:extLst>
      <p:ext uri="{BB962C8B-B14F-4D97-AF65-F5344CB8AC3E}">
        <p14:creationId xmlns:p14="http://schemas.microsoft.com/office/powerpoint/2010/main" val="1168684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Programming Team:</a:t>
            </a:r>
            <a:endParaRPr lang="en-US" u="sng" dirty="0"/>
          </a:p>
        </p:txBody>
      </p:sp>
      <p:sp>
        <p:nvSpPr>
          <p:cNvPr id="3" name="Content Placeholder 2"/>
          <p:cNvSpPr>
            <a:spLocks noGrp="1"/>
          </p:cNvSpPr>
          <p:nvPr>
            <p:ph idx="1"/>
          </p:nvPr>
        </p:nvSpPr>
        <p:spPr/>
        <p:txBody>
          <a:bodyPr/>
          <a:lstStyle/>
          <a:p>
            <a:r>
              <a:rPr lang="en-US" dirty="0" smtClean="0"/>
              <a:t>Paul: The Chief Programmer</a:t>
            </a:r>
          </a:p>
          <a:p>
            <a:r>
              <a:rPr lang="en-US" dirty="0" smtClean="0"/>
              <a:t>It will handle the documentation, programming code, the research and the direction and time frame to meet the programs goals and expectation to satisfied the customer needs. </a:t>
            </a:r>
            <a:endParaRPr lang="en-US" dirty="0"/>
          </a:p>
        </p:txBody>
      </p:sp>
    </p:spTree>
    <p:extLst>
      <p:ext uri="{BB962C8B-B14F-4D97-AF65-F5344CB8AC3E}">
        <p14:creationId xmlns:p14="http://schemas.microsoft.com/office/powerpoint/2010/main" val="1575528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Programming Team:</a:t>
            </a:r>
            <a:endParaRPr lang="en-US" u="sng" dirty="0"/>
          </a:p>
        </p:txBody>
      </p:sp>
      <p:sp>
        <p:nvSpPr>
          <p:cNvPr id="3" name="Content Placeholder 2"/>
          <p:cNvSpPr>
            <a:spLocks noGrp="1"/>
          </p:cNvSpPr>
          <p:nvPr>
            <p:ph idx="1"/>
          </p:nvPr>
        </p:nvSpPr>
        <p:spPr/>
        <p:txBody>
          <a:bodyPr>
            <a:normAutofit/>
          </a:bodyPr>
          <a:lstStyle/>
          <a:p>
            <a:r>
              <a:rPr lang="en-US" dirty="0" smtClean="0"/>
              <a:t>Adrian: Programmer</a:t>
            </a:r>
          </a:p>
          <a:p>
            <a:pPr marL="0" indent="0">
              <a:buNone/>
            </a:pPr>
            <a:r>
              <a:rPr lang="en-US" dirty="0" smtClean="0"/>
              <a:t>Will focus on documentation and research on the material</a:t>
            </a:r>
          </a:p>
          <a:p>
            <a:r>
              <a:rPr lang="en-US" dirty="0" err="1" smtClean="0"/>
              <a:t>Edwon</a:t>
            </a:r>
            <a:r>
              <a:rPr lang="en-US" dirty="0" smtClean="0"/>
              <a:t>: Programmer</a:t>
            </a:r>
          </a:p>
          <a:p>
            <a:pPr marL="0" indent="0">
              <a:buNone/>
            </a:pPr>
            <a:r>
              <a:rPr lang="en-US" dirty="0" smtClean="0"/>
              <a:t>Will focus on research and development in the programming code.</a:t>
            </a:r>
          </a:p>
          <a:p>
            <a:r>
              <a:rPr lang="en-US" dirty="0" err="1" smtClean="0"/>
              <a:t>Hoama</a:t>
            </a:r>
            <a:r>
              <a:rPr lang="en-US" dirty="0" smtClean="0"/>
              <a:t>: Programmer </a:t>
            </a:r>
          </a:p>
          <a:p>
            <a:pPr marL="0" indent="0">
              <a:buNone/>
            </a:pPr>
            <a:r>
              <a:rPr lang="en-US" dirty="0" smtClean="0"/>
              <a:t>Will focus on research and development in the programming code.</a:t>
            </a:r>
          </a:p>
          <a:p>
            <a:r>
              <a:rPr lang="en-US" dirty="0" smtClean="0"/>
              <a:t>Carl: Programmer</a:t>
            </a:r>
          </a:p>
          <a:p>
            <a:pPr marL="0" indent="0">
              <a:buNone/>
            </a:pPr>
            <a:r>
              <a:rPr lang="en-US" dirty="0" smtClean="0"/>
              <a:t>Will retouch the program and documentation as needed.</a:t>
            </a:r>
          </a:p>
          <a:p>
            <a:endParaRPr lang="en-US" dirty="0"/>
          </a:p>
        </p:txBody>
      </p:sp>
    </p:spTree>
    <p:extLst>
      <p:ext uri="{BB962C8B-B14F-4D97-AF65-F5344CB8AC3E}">
        <p14:creationId xmlns:p14="http://schemas.microsoft.com/office/powerpoint/2010/main" val="3335891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Waterfall Life-Cycle: </a:t>
            </a:r>
            <a:br>
              <a:rPr lang="en-US" dirty="0" smtClean="0"/>
            </a:br>
            <a:r>
              <a:rPr lang="en-US" dirty="0" smtClean="0"/>
              <a:t>Model</a:t>
            </a:r>
            <a:endParaRPr lang="en-US" dirty="0"/>
          </a:p>
        </p:txBody>
      </p:sp>
      <p:sp>
        <p:nvSpPr>
          <p:cNvPr id="3" name="Content Placeholder 2"/>
          <p:cNvSpPr>
            <a:spLocks noGrp="1"/>
          </p:cNvSpPr>
          <p:nvPr>
            <p:ph idx="1"/>
          </p:nvPr>
        </p:nvSpPr>
        <p:spPr/>
        <p:txBody>
          <a:bodyPr/>
          <a:lstStyle/>
          <a:p>
            <a:r>
              <a:rPr lang="en-US" dirty="0" smtClean="0"/>
              <a:t>Waterfall Life-Cycle Model:</a:t>
            </a:r>
          </a:p>
          <a:p>
            <a:endParaRPr lang="en-US" dirty="0"/>
          </a:p>
        </p:txBody>
      </p:sp>
      <p:pic>
        <p:nvPicPr>
          <p:cNvPr id="6" name="Picture 5"/>
          <p:cNvPicPr>
            <a:picLocks noChangeAspect="1"/>
          </p:cNvPicPr>
          <p:nvPr/>
        </p:nvPicPr>
        <p:blipFill>
          <a:blip r:embed="rId2"/>
          <a:stretch>
            <a:fillRect/>
          </a:stretch>
        </p:blipFill>
        <p:spPr>
          <a:xfrm>
            <a:off x="2873985" y="2357847"/>
            <a:ext cx="4540070" cy="3689612"/>
          </a:xfrm>
          <a:prstGeom prst="rect">
            <a:avLst/>
          </a:prstGeom>
        </p:spPr>
      </p:pic>
    </p:spTree>
    <p:extLst>
      <p:ext uri="{BB962C8B-B14F-4D97-AF65-F5344CB8AC3E}">
        <p14:creationId xmlns:p14="http://schemas.microsoft.com/office/powerpoint/2010/main" val="203490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Waterfall Life-Cycle: </a:t>
            </a:r>
            <a:br>
              <a:rPr lang="en-US" dirty="0" smtClean="0"/>
            </a:br>
            <a:r>
              <a:rPr lang="en-US" dirty="0" smtClean="0"/>
              <a:t>Model</a:t>
            </a:r>
            <a:endParaRPr lang="en-US" dirty="0"/>
          </a:p>
        </p:txBody>
      </p:sp>
      <p:sp>
        <p:nvSpPr>
          <p:cNvPr id="3" name="Content Placeholder 2"/>
          <p:cNvSpPr>
            <a:spLocks noGrp="1"/>
          </p:cNvSpPr>
          <p:nvPr>
            <p:ph idx="1"/>
          </p:nvPr>
        </p:nvSpPr>
        <p:spPr/>
        <p:txBody>
          <a:bodyPr/>
          <a:lstStyle/>
          <a:p>
            <a:r>
              <a:rPr lang="en-US" b="1" u="sng" dirty="0" smtClean="0"/>
              <a:t>Waterfall Life-Cycle Model:</a:t>
            </a:r>
          </a:p>
          <a:p>
            <a:r>
              <a:rPr lang="en-US" dirty="0" smtClean="0"/>
              <a:t>Definition:</a:t>
            </a:r>
          </a:p>
          <a:p>
            <a:r>
              <a:rPr lang="en-US" dirty="0" smtClean="0"/>
              <a:t>It requires pre-planning and makes the process of development easy because it catches all flaws and errors which are going to occur during the developmental phase and how to handle them efficiently. </a:t>
            </a:r>
          </a:p>
          <a:p>
            <a:endParaRPr lang="en-US" dirty="0"/>
          </a:p>
        </p:txBody>
      </p:sp>
    </p:spTree>
    <p:extLst>
      <p:ext uri="{BB962C8B-B14F-4D97-AF65-F5344CB8AC3E}">
        <p14:creationId xmlns:p14="http://schemas.microsoft.com/office/powerpoint/2010/main" val="12541295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195</TotalTime>
  <Words>527</Words>
  <Application>Microsoft Office PowerPoint</Application>
  <PresentationFormat>Widescreen</PresentationFormat>
  <Paragraphs>70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Rockwell</vt:lpstr>
      <vt:lpstr>Rockwell Condensed</vt:lpstr>
      <vt:lpstr>Wingdings</vt:lpstr>
      <vt:lpstr>Wood Type</vt:lpstr>
      <vt:lpstr>Student Information Management  System</vt:lpstr>
      <vt:lpstr>The Project Objective</vt:lpstr>
      <vt:lpstr>Project Description:</vt:lpstr>
      <vt:lpstr>Management Team:</vt:lpstr>
      <vt:lpstr>What type of team model is used in this project?</vt:lpstr>
      <vt:lpstr>Programming Team:</vt:lpstr>
      <vt:lpstr>Programming Team:</vt:lpstr>
      <vt:lpstr>Waterfall Life-Cycle:  Model</vt:lpstr>
      <vt:lpstr>Waterfall Life-Cycle:  Model</vt:lpstr>
      <vt:lpstr>Waterfall Life-Cycle:  Model</vt:lpstr>
      <vt:lpstr>Waterfall Life-Cycle:  Model</vt:lpstr>
      <vt:lpstr>Waterfall Life-Cycle:  Design Phase</vt:lpstr>
      <vt:lpstr>Waterfall Life-Cycle: Design Phase</vt:lpstr>
      <vt:lpstr>Waterfall Life-Cycle Model: Design Phase</vt:lpstr>
      <vt:lpstr>Waterfall Life-Cycle Model: Use Case Diagrams</vt:lpstr>
      <vt:lpstr>Waterfall Life-Cycle:  Website </vt:lpstr>
      <vt:lpstr>The End</vt:lpstr>
    </vt:vector>
  </TitlesOfParts>
  <Company>University of Houston-Downtown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Information Management  System</dc:title>
  <dc:creator>Cortes, Paul</dc:creator>
  <cp:lastModifiedBy>Windows User</cp:lastModifiedBy>
  <cp:revision>15</cp:revision>
  <dcterms:created xsi:type="dcterms:W3CDTF">2017-06-20T20:12:12Z</dcterms:created>
  <dcterms:modified xsi:type="dcterms:W3CDTF">2017-06-21T21:36:01Z</dcterms:modified>
</cp:coreProperties>
</file>