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4615" autoAdjust="0"/>
  </p:normalViewPr>
  <p:slideViewPr>
    <p:cSldViewPr snapToGrid="0">
      <p:cViewPr varScale="1">
        <p:scale>
          <a:sx n="74" d="100"/>
          <a:sy n="74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A4636-D1CD-401F-B74E-22C127261F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A26F8E-EB4D-4633-B8C4-664D0B930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of bank marketing case study</a:t>
          </a:r>
        </a:p>
      </dgm:t>
    </dgm:pt>
    <dgm:pt modelId="{8313F32C-2E09-4FFE-A17D-8B316A1925F3}" type="parTrans" cxnId="{9E99A3F9-1BD8-4C72-BB3C-AD643F75321F}">
      <dgm:prSet/>
      <dgm:spPr/>
      <dgm:t>
        <a:bodyPr/>
        <a:lstStyle/>
        <a:p>
          <a:endParaRPr lang="en-US"/>
        </a:p>
      </dgm:t>
    </dgm:pt>
    <dgm:pt modelId="{C1767CD3-29B7-411E-8418-31293CD6FD0C}" type="sibTrans" cxnId="{9E99A3F9-1BD8-4C72-BB3C-AD643F75321F}">
      <dgm:prSet/>
      <dgm:spPr/>
      <dgm:t>
        <a:bodyPr/>
        <a:lstStyle/>
        <a:p>
          <a:endParaRPr lang="en-US"/>
        </a:p>
      </dgm:t>
    </dgm:pt>
    <dgm:pt modelId="{A4BCD673-9602-4AFD-B209-95990CC8F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interpretation and preprocessing</a:t>
          </a:r>
        </a:p>
      </dgm:t>
    </dgm:pt>
    <dgm:pt modelId="{6B86F6C6-E15C-4392-A7B1-D34A0FE21A65}" type="parTrans" cxnId="{8949414C-4AF1-4071-A3D2-C44ED8D91426}">
      <dgm:prSet/>
      <dgm:spPr/>
      <dgm:t>
        <a:bodyPr/>
        <a:lstStyle/>
        <a:p>
          <a:endParaRPr lang="en-US"/>
        </a:p>
      </dgm:t>
    </dgm:pt>
    <dgm:pt modelId="{1E15021A-D949-491A-8899-1CCE0A89E784}" type="sibTrans" cxnId="{8949414C-4AF1-4071-A3D2-C44ED8D91426}">
      <dgm:prSet/>
      <dgm:spPr/>
      <dgm:t>
        <a:bodyPr/>
        <a:lstStyle/>
        <a:p>
          <a:endParaRPr lang="en-US"/>
        </a:p>
      </dgm:t>
    </dgm:pt>
    <dgm:pt modelId="{E8DBFD59-6452-43F7-A872-323A29FA91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results</a:t>
          </a:r>
        </a:p>
      </dgm:t>
    </dgm:pt>
    <dgm:pt modelId="{9654C6EC-60C9-4CEF-B39C-63D34D0560A2}" type="parTrans" cxnId="{44A89881-C148-4B5C-9346-D653EF7DC2D6}">
      <dgm:prSet/>
      <dgm:spPr/>
      <dgm:t>
        <a:bodyPr/>
        <a:lstStyle/>
        <a:p>
          <a:endParaRPr lang="en-US"/>
        </a:p>
      </dgm:t>
    </dgm:pt>
    <dgm:pt modelId="{BDD9344E-D70A-47B6-B97D-B12FEE8B09A8}" type="sibTrans" cxnId="{44A89881-C148-4B5C-9346-D653EF7DC2D6}">
      <dgm:prSet/>
      <dgm:spPr/>
      <dgm:t>
        <a:bodyPr/>
        <a:lstStyle/>
        <a:p>
          <a:endParaRPr lang="en-US"/>
        </a:p>
      </dgm:t>
    </dgm:pt>
    <dgm:pt modelId="{78692964-A3A4-4CA3-9655-11996BA6D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 moving forward</a:t>
          </a:r>
        </a:p>
      </dgm:t>
    </dgm:pt>
    <dgm:pt modelId="{06084487-2CD6-44F1-821C-208DC2D4EF95}" type="parTrans" cxnId="{68317298-244E-4E2E-A057-100A714F050B}">
      <dgm:prSet/>
      <dgm:spPr/>
      <dgm:t>
        <a:bodyPr/>
        <a:lstStyle/>
        <a:p>
          <a:endParaRPr lang="en-US"/>
        </a:p>
      </dgm:t>
    </dgm:pt>
    <dgm:pt modelId="{28479205-DEE1-4CCB-8B72-53EFDE8D6509}" type="sibTrans" cxnId="{68317298-244E-4E2E-A057-100A714F050B}">
      <dgm:prSet/>
      <dgm:spPr/>
      <dgm:t>
        <a:bodyPr/>
        <a:lstStyle/>
        <a:p>
          <a:endParaRPr lang="en-US"/>
        </a:p>
      </dgm:t>
    </dgm:pt>
    <dgm:pt modelId="{0096D9D2-530C-4471-A927-8F9028FFB063}" type="pres">
      <dgm:prSet presAssocID="{9AEA4636-D1CD-401F-B74E-22C127261F49}" presName="root" presStyleCnt="0">
        <dgm:presLayoutVars>
          <dgm:dir/>
          <dgm:resizeHandles val="exact"/>
        </dgm:presLayoutVars>
      </dgm:prSet>
      <dgm:spPr/>
    </dgm:pt>
    <dgm:pt modelId="{3C432941-AFD9-4261-8E2B-D77FB042BEF0}" type="pres">
      <dgm:prSet presAssocID="{7DA26F8E-EB4D-4633-B8C4-664D0B930D3D}" presName="compNode" presStyleCnt="0"/>
      <dgm:spPr/>
    </dgm:pt>
    <dgm:pt modelId="{A52CA484-5DA9-4582-89C5-BFF822B750FE}" type="pres">
      <dgm:prSet presAssocID="{7DA26F8E-EB4D-4633-B8C4-664D0B930D3D}" presName="bgRect" presStyleLbl="bgShp" presStyleIdx="0" presStyleCnt="4"/>
      <dgm:spPr/>
    </dgm:pt>
    <dgm:pt modelId="{02EE2BC8-D746-48B5-9F89-E6B57C3A694B}" type="pres">
      <dgm:prSet presAssocID="{7DA26F8E-EB4D-4633-B8C4-664D0B930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77C8FB1-C2F6-4027-892B-0737C98086F4}" type="pres">
      <dgm:prSet presAssocID="{7DA26F8E-EB4D-4633-B8C4-664D0B930D3D}" presName="spaceRect" presStyleCnt="0"/>
      <dgm:spPr/>
    </dgm:pt>
    <dgm:pt modelId="{87D6F33A-42BF-41C2-A1C0-9B70D669B246}" type="pres">
      <dgm:prSet presAssocID="{7DA26F8E-EB4D-4633-B8C4-664D0B930D3D}" presName="parTx" presStyleLbl="revTx" presStyleIdx="0" presStyleCnt="4">
        <dgm:presLayoutVars>
          <dgm:chMax val="0"/>
          <dgm:chPref val="0"/>
        </dgm:presLayoutVars>
      </dgm:prSet>
      <dgm:spPr/>
    </dgm:pt>
    <dgm:pt modelId="{2434466C-5F5F-454A-8838-E1FA2089A113}" type="pres">
      <dgm:prSet presAssocID="{C1767CD3-29B7-411E-8418-31293CD6FD0C}" presName="sibTrans" presStyleCnt="0"/>
      <dgm:spPr/>
    </dgm:pt>
    <dgm:pt modelId="{2418FA52-F793-4B89-828F-D858FF11FDA7}" type="pres">
      <dgm:prSet presAssocID="{A4BCD673-9602-4AFD-B209-95990CC8F9F5}" presName="compNode" presStyleCnt="0"/>
      <dgm:spPr/>
    </dgm:pt>
    <dgm:pt modelId="{28348507-3C74-4624-A338-77E4D46A5F63}" type="pres">
      <dgm:prSet presAssocID="{A4BCD673-9602-4AFD-B209-95990CC8F9F5}" presName="bgRect" presStyleLbl="bgShp" presStyleIdx="1" presStyleCnt="4"/>
      <dgm:spPr/>
    </dgm:pt>
    <dgm:pt modelId="{DCB83E58-3A5E-440A-B708-8ACA5FB19CA8}" type="pres">
      <dgm:prSet presAssocID="{A4BCD673-9602-4AFD-B209-95990CC8F9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D63C5F-0FCC-4DEE-9ADF-398A478E36E2}" type="pres">
      <dgm:prSet presAssocID="{A4BCD673-9602-4AFD-B209-95990CC8F9F5}" presName="spaceRect" presStyleCnt="0"/>
      <dgm:spPr/>
    </dgm:pt>
    <dgm:pt modelId="{BFA25E25-32F8-488C-9A3B-C2AC335F51CF}" type="pres">
      <dgm:prSet presAssocID="{A4BCD673-9602-4AFD-B209-95990CC8F9F5}" presName="parTx" presStyleLbl="revTx" presStyleIdx="1" presStyleCnt="4">
        <dgm:presLayoutVars>
          <dgm:chMax val="0"/>
          <dgm:chPref val="0"/>
        </dgm:presLayoutVars>
      </dgm:prSet>
      <dgm:spPr/>
    </dgm:pt>
    <dgm:pt modelId="{35AAB70F-07E3-4DD8-B043-7194180EF4EF}" type="pres">
      <dgm:prSet presAssocID="{1E15021A-D949-491A-8899-1CCE0A89E784}" presName="sibTrans" presStyleCnt="0"/>
      <dgm:spPr/>
    </dgm:pt>
    <dgm:pt modelId="{3DED9CDD-3BC3-4591-AFDE-534BD2CC1B01}" type="pres">
      <dgm:prSet presAssocID="{E8DBFD59-6452-43F7-A872-323A29FA9149}" presName="compNode" presStyleCnt="0"/>
      <dgm:spPr/>
    </dgm:pt>
    <dgm:pt modelId="{41796421-725E-426E-BD74-1797BA151435}" type="pres">
      <dgm:prSet presAssocID="{E8DBFD59-6452-43F7-A872-323A29FA9149}" presName="bgRect" presStyleLbl="bgShp" presStyleIdx="2" presStyleCnt="4"/>
      <dgm:spPr/>
    </dgm:pt>
    <dgm:pt modelId="{E605D361-6DB3-4BD2-8DE2-C8AF7201EF54}" type="pres">
      <dgm:prSet presAssocID="{E8DBFD59-6452-43F7-A872-323A29FA91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6D4490-C43C-4973-A381-F17031F20C94}" type="pres">
      <dgm:prSet presAssocID="{E8DBFD59-6452-43F7-A872-323A29FA9149}" presName="spaceRect" presStyleCnt="0"/>
      <dgm:spPr/>
    </dgm:pt>
    <dgm:pt modelId="{8B7B059B-CA06-468C-AC31-448ED6BBFC77}" type="pres">
      <dgm:prSet presAssocID="{E8DBFD59-6452-43F7-A872-323A29FA9149}" presName="parTx" presStyleLbl="revTx" presStyleIdx="2" presStyleCnt="4">
        <dgm:presLayoutVars>
          <dgm:chMax val="0"/>
          <dgm:chPref val="0"/>
        </dgm:presLayoutVars>
      </dgm:prSet>
      <dgm:spPr/>
    </dgm:pt>
    <dgm:pt modelId="{E5822AC4-16A9-4864-B553-1C79F288BFD0}" type="pres">
      <dgm:prSet presAssocID="{BDD9344E-D70A-47B6-B97D-B12FEE8B09A8}" presName="sibTrans" presStyleCnt="0"/>
      <dgm:spPr/>
    </dgm:pt>
    <dgm:pt modelId="{88278E4F-5C40-4D8F-8CCE-F25F630BCC48}" type="pres">
      <dgm:prSet presAssocID="{78692964-A3A4-4CA3-9655-11996BA6D545}" presName="compNode" presStyleCnt="0"/>
      <dgm:spPr/>
    </dgm:pt>
    <dgm:pt modelId="{6FA0BD22-BC7D-40B1-8DD5-E62AEDD41688}" type="pres">
      <dgm:prSet presAssocID="{78692964-A3A4-4CA3-9655-11996BA6D545}" presName="bgRect" presStyleLbl="bgShp" presStyleIdx="3" presStyleCnt="4"/>
      <dgm:spPr/>
    </dgm:pt>
    <dgm:pt modelId="{9BC0733B-41C9-4645-AFC1-18B36FFF3428}" type="pres">
      <dgm:prSet presAssocID="{78692964-A3A4-4CA3-9655-11996BA6D5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82740C7-0E09-48A5-BE16-297DB8D07DCA}" type="pres">
      <dgm:prSet presAssocID="{78692964-A3A4-4CA3-9655-11996BA6D545}" presName="spaceRect" presStyleCnt="0"/>
      <dgm:spPr/>
    </dgm:pt>
    <dgm:pt modelId="{5C0E4C60-85B3-41D8-8CDA-2E8226A1180E}" type="pres">
      <dgm:prSet presAssocID="{78692964-A3A4-4CA3-9655-11996BA6D5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49414C-4AF1-4071-A3D2-C44ED8D91426}" srcId="{9AEA4636-D1CD-401F-B74E-22C127261F49}" destId="{A4BCD673-9602-4AFD-B209-95990CC8F9F5}" srcOrd="1" destOrd="0" parTransId="{6B86F6C6-E15C-4392-A7B1-D34A0FE21A65}" sibTransId="{1E15021A-D949-491A-8899-1CCE0A89E784}"/>
    <dgm:cxn modelId="{10964F5A-05F0-41D4-A027-E1FA6088DC6C}" type="presOf" srcId="{78692964-A3A4-4CA3-9655-11996BA6D545}" destId="{5C0E4C60-85B3-41D8-8CDA-2E8226A1180E}" srcOrd="0" destOrd="0" presId="urn:microsoft.com/office/officeart/2018/2/layout/IconVerticalSolidList"/>
    <dgm:cxn modelId="{44A89881-C148-4B5C-9346-D653EF7DC2D6}" srcId="{9AEA4636-D1CD-401F-B74E-22C127261F49}" destId="{E8DBFD59-6452-43F7-A872-323A29FA9149}" srcOrd="2" destOrd="0" parTransId="{9654C6EC-60C9-4CEF-B39C-63D34D0560A2}" sibTransId="{BDD9344E-D70A-47B6-B97D-B12FEE8B09A8}"/>
    <dgm:cxn modelId="{4BAA0197-C1DC-43D8-B58D-C82E28336C18}" type="presOf" srcId="{9AEA4636-D1CD-401F-B74E-22C127261F49}" destId="{0096D9D2-530C-4471-A927-8F9028FFB063}" srcOrd="0" destOrd="0" presId="urn:microsoft.com/office/officeart/2018/2/layout/IconVerticalSolidList"/>
    <dgm:cxn modelId="{68317298-244E-4E2E-A057-100A714F050B}" srcId="{9AEA4636-D1CD-401F-B74E-22C127261F49}" destId="{78692964-A3A4-4CA3-9655-11996BA6D545}" srcOrd="3" destOrd="0" parTransId="{06084487-2CD6-44F1-821C-208DC2D4EF95}" sibTransId="{28479205-DEE1-4CCB-8B72-53EFDE8D6509}"/>
    <dgm:cxn modelId="{FAF48499-8F0B-4D12-97BF-D7C2C2B7BCEF}" type="presOf" srcId="{7DA26F8E-EB4D-4633-B8C4-664D0B930D3D}" destId="{87D6F33A-42BF-41C2-A1C0-9B70D669B246}" srcOrd="0" destOrd="0" presId="urn:microsoft.com/office/officeart/2018/2/layout/IconVerticalSolidList"/>
    <dgm:cxn modelId="{E46C8ECE-4A65-4180-95FA-3183749B5E49}" type="presOf" srcId="{E8DBFD59-6452-43F7-A872-323A29FA9149}" destId="{8B7B059B-CA06-468C-AC31-448ED6BBFC77}" srcOrd="0" destOrd="0" presId="urn:microsoft.com/office/officeart/2018/2/layout/IconVerticalSolidList"/>
    <dgm:cxn modelId="{4684DAD9-120F-4CA5-A5B6-C5D13E348405}" type="presOf" srcId="{A4BCD673-9602-4AFD-B209-95990CC8F9F5}" destId="{BFA25E25-32F8-488C-9A3B-C2AC335F51CF}" srcOrd="0" destOrd="0" presId="urn:microsoft.com/office/officeart/2018/2/layout/IconVerticalSolidList"/>
    <dgm:cxn modelId="{9E99A3F9-1BD8-4C72-BB3C-AD643F75321F}" srcId="{9AEA4636-D1CD-401F-B74E-22C127261F49}" destId="{7DA26F8E-EB4D-4633-B8C4-664D0B930D3D}" srcOrd="0" destOrd="0" parTransId="{8313F32C-2E09-4FFE-A17D-8B316A1925F3}" sibTransId="{C1767CD3-29B7-411E-8418-31293CD6FD0C}"/>
    <dgm:cxn modelId="{C07C05CD-CE61-4CFB-B818-AB27CC7F56D5}" type="presParOf" srcId="{0096D9D2-530C-4471-A927-8F9028FFB063}" destId="{3C432941-AFD9-4261-8E2B-D77FB042BEF0}" srcOrd="0" destOrd="0" presId="urn:microsoft.com/office/officeart/2018/2/layout/IconVerticalSolidList"/>
    <dgm:cxn modelId="{AAD135DB-E1FF-4BB4-AB9B-0ADBC4DFE988}" type="presParOf" srcId="{3C432941-AFD9-4261-8E2B-D77FB042BEF0}" destId="{A52CA484-5DA9-4582-89C5-BFF822B750FE}" srcOrd="0" destOrd="0" presId="urn:microsoft.com/office/officeart/2018/2/layout/IconVerticalSolidList"/>
    <dgm:cxn modelId="{31844DF3-30B8-4939-9061-087BEDEC8EC0}" type="presParOf" srcId="{3C432941-AFD9-4261-8E2B-D77FB042BEF0}" destId="{02EE2BC8-D746-48B5-9F89-E6B57C3A694B}" srcOrd="1" destOrd="0" presId="urn:microsoft.com/office/officeart/2018/2/layout/IconVerticalSolidList"/>
    <dgm:cxn modelId="{7857C9AD-11E1-42CB-B2A2-37B0E8B52C75}" type="presParOf" srcId="{3C432941-AFD9-4261-8E2B-D77FB042BEF0}" destId="{D77C8FB1-C2F6-4027-892B-0737C98086F4}" srcOrd="2" destOrd="0" presId="urn:microsoft.com/office/officeart/2018/2/layout/IconVerticalSolidList"/>
    <dgm:cxn modelId="{F9645940-07DA-47C6-A760-77E66D820A97}" type="presParOf" srcId="{3C432941-AFD9-4261-8E2B-D77FB042BEF0}" destId="{87D6F33A-42BF-41C2-A1C0-9B70D669B246}" srcOrd="3" destOrd="0" presId="urn:microsoft.com/office/officeart/2018/2/layout/IconVerticalSolidList"/>
    <dgm:cxn modelId="{6C761BD0-4395-4BF9-92D7-41EAF22F8C22}" type="presParOf" srcId="{0096D9D2-530C-4471-A927-8F9028FFB063}" destId="{2434466C-5F5F-454A-8838-E1FA2089A113}" srcOrd="1" destOrd="0" presId="urn:microsoft.com/office/officeart/2018/2/layout/IconVerticalSolidList"/>
    <dgm:cxn modelId="{A9FEBA44-05E0-413A-B0CD-481082920C63}" type="presParOf" srcId="{0096D9D2-530C-4471-A927-8F9028FFB063}" destId="{2418FA52-F793-4B89-828F-D858FF11FDA7}" srcOrd="2" destOrd="0" presId="urn:microsoft.com/office/officeart/2018/2/layout/IconVerticalSolidList"/>
    <dgm:cxn modelId="{7EC9CA3E-97FA-49C2-BD73-B4C574E72B6C}" type="presParOf" srcId="{2418FA52-F793-4B89-828F-D858FF11FDA7}" destId="{28348507-3C74-4624-A338-77E4D46A5F63}" srcOrd="0" destOrd="0" presId="urn:microsoft.com/office/officeart/2018/2/layout/IconVerticalSolidList"/>
    <dgm:cxn modelId="{26ADC80C-60CC-4511-A93A-39ACFBC5F3C1}" type="presParOf" srcId="{2418FA52-F793-4B89-828F-D858FF11FDA7}" destId="{DCB83E58-3A5E-440A-B708-8ACA5FB19CA8}" srcOrd="1" destOrd="0" presId="urn:microsoft.com/office/officeart/2018/2/layout/IconVerticalSolidList"/>
    <dgm:cxn modelId="{A8D5B2F7-97BF-429E-90B0-47811C6CE2D3}" type="presParOf" srcId="{2418FA52-F793-4B89-828F-D858FF11FDA7}" destId="{CAD63C5F-0FCC-4DEE-9ADF-398A478E36E2}" srcOrd="2" destOrd="0" presId="urn:microsoft.com/office/officeart/2018/2/layout/IconVerticalSolidList"/>
    <dgm:cxn modelId="{328BE74B-730F-4220-8435-BE55D746267B}" type="presParOf" srcId="{2418FA52-F793-4B89-828F-D858FF11FDA7}" destId="{BFA25E25-32F8-488C-9A3B-C2AC335F51CF}" srcOrd="3" destOrd="0" presId="urn:microsoft.com/office/officeart/2018/2/layout/IconVerticalSolidList"/>
    <dgm:cxn modelId="{B1D86296-D054-4552-8A16-881A4C998775}" type="presParOf" srcId="{0096D9D2-530C-4471-A927-8F9028FFB063}" destId="{35AAB70F-07E3-4DD8-B043-7194180EF4EF}" srcOrd="3" destOrd="0" presId="urn:microsoft.com/office/officeart/2018/2/layout/IconVerticalSolidList"/>
    <dgm:cxn modelId="{024E843E-C12D-42A3-800E-68A257BF91A8}" type="presParOf" srcId="{0096D9D2-530C-4471-A927-8F9028FFB063}" destId="{3DED9CDD-3BC3-4591-AFDE-534BD2CC1B01}" srcOrd="4" destOrd="0" presId="urn:microsoft.com/office/officeart/2018/2/layout/IconVerticalSolidList"/>
    <dgm:cxn modelId="{FAE0566C-85B5-4335-90FA-A47040BB1CF5}" type="presParOf" srcId="{3DED9CDD-3BC3-4591-AFDE-534BD2CC1B01}" destId="{41796421-725E-426E-BD74-1797BA151435}" srcOrd="0" destOrd="0" presId="urn:microsoft.com/office/officeart/2018/2/layout/IconVerticalSolidList"/>
    <dgm:cxn modelId="{AF08D313-5548-4C3B-BF14-FED796777EA6}" type="presParOf" srcId="{3DED9CDD-3BC3-4591-AFDE-534BD2CC1B01}" destId="{E605D361-6DB3-4BD2-8DE2-C8AF7201EF54}" srcOrd="1" destOrd="0" presId="urn:microsoft.com/office/officeart/2018/2/layout/IconVerticalSolidList"/>
    <dgm:cxn modelId="{32812C64-760C-47AF-A535-7EF18EC6883A}" type="presParOf" srcId="{3DED9CDD-3BC3-4591-AFDE-534BD2CC1B01}" destId="{FF6D4490-C43C-4973-A381-F17031F20C94}" srcOrd="2" destOrd="0" presId="urn:microsoft.com/office/officeart/2018/2/layout/IconVerticalSolidList"/>
    <dgm:cxn modelId="{D13F6715-6E9D-4FBD-AEEA-BDFFDF130670}" type="presParOf" srcId="{3DED9CDD-3BC3-4591-AFDE-534BD2CC1B01}" destId="{8B7B059B-CA06-468C-AC31-448ED6BBFC77}" srcOrd="3" destOrd="0" presId="urn:microsoft.com/office/officeart/2018/2/layout/IconVerticalSolidList"/>
    <dgm:cxn modelId="{3C071FF5-366D-464E-82B7-241380C4F4F0}" type="presParOf" srcId="{0096D9D2-530C-4471-A927-8F9028FFB063}" destId="{E5822AC4-16A9-4864-B553-1C79F288BFD0}" srcOrd="5" destOrd="0" presId="urn:microsoft.com/office/officeart/2018/2/layout/IconVerticalSolidList"/>
    <dgm:cxn modelId="{05D76FB1-AD9C-47EB-8E8D-A5A1844F06C7}" type="presParOf" srcId="{0096D9D2-530C-4471-A927-8F9028FFB063}" destId="{88278E4F-5C40-4D8F-8CCE-F25F630BCC48}" srcOrd="6" destOrd="0" presId="urn:microsoft.com/office/officeart/2018/2/layout/IconVerticalSolidList"/>
    <dgm:cxn modelId="{DA8DF1AB-FCC7-4462-84F3-25D555E64258}" type="presParOf" srcId="{88278E4F-5C40-4D8F-8CCE-F25F630BCC48}" destId="{6FA0BD22-BC7D-40B1-8DD5-E62AEDD41688}" srcOrd="0" destOrd="0" presId="urn:microsoft.com/office/officeart/2018/2/layout/IconVerticalSolidList"/>
    <dgm:cxn modelId="{6F2610A9-4757-4E44-8D14-51B639BB55C5}" type="presParOf" srcId="{88278E4F-5C40-4D8F-8CCE-F25F630BCC48}" destId="{9BC0733B-41C9-4645-AFC1-18B36FFF3428}" srcOrd="1" destOrd="0" presId="urn:microsoft.com/office/officeart/2018/2/layout/IconVerticalSolidList"/>
    <dgm:cxn modelId="{3154B871-C5EF-47F9-B585-E825751F0D21}" type="presParOf" srcId="{88278E4F-5C40-4D8F-8CCE-F25F630BCC48}" destId="{882740C7-0E09-48A5-BE16-297DB8D07DCA}" srcOrd="2" destOrd="0" presId="urn:microsoft.com/office/officeart/2018/2/layout/IconVerticalSolidList"/>
    <dgm:cxn modelId="{C26F6DBE-F3B9-47BC-B4D0-5F05A6446F34}" type="presParOf" srcId="{88278E4F-5C40-4D8F-8CCE-F25F630BCC48}" destId="{5C0E4C60-85B3-41D8-8CDA-2E8226A11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08188-C453-4147-BA63-06060832C1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A7F7F2-A34C-4FD5-A018-F748B6BD7D38}">
      <dgm:prSet/>
      <dgm:spPr/>
      <dgm:t>
        <a:bodyPr/>
        <a:lstStyle/>
        <a:p>
          <a:r>
            <a:rPr lang="en-US"/>
            <a:t>Removed all punctuation from strings, renamed variables for legibility</a:t>
          </a:r>
        </a:p>
      </dgm:t>
    </dgm:pt>
    <dgm:pt modelId="{9180B6FF-971B-46CB-B1BA-821F0E203B80}" type="parTrans" cxnId="{5275B283-EE12-486C-842E-3E0B8027F0EA}">
      <dgm:prSet/>
      <dgm:spPr/>
      <dgm:t>
        <a:bodyPr/>
        <a:lstStyle/>
        <a:p>
          <a:endParaRPr lang="en-US"/>
        </a:p>
      </dgm:t>
    </dgm:pt>
    <dgm:pt modelId="{B2D8FC36-7732-4736-9508-BD638C973628}" type="sibTrans" cxnId="{5275B283-EE12-486C-842E-3E0B8027F0EA}">
      <dgm:prSet/>
      <dgm:spPr/>
      <dgm:t>
        <a:bodyPr/>
        <a:lstStyle/>
        <a:p>
          <a:endParaRPr lang="en-US"/>
        </a:p>
      </dgm:t>
    </dgm:pt>
    <dgm:pt modelId="{924E13FD-D9D0-4B8C-B310-C5C8D4E72AE8}">
      <dgm:prSet/>
      <dgm:spPr/>
      <dgm:t>
        <a:bodyPr/>
        <a:lstStyle/>
        <a:p>
          <a:r>
            <a:rPr lang="en-US"/>
            <a:t>OneHotEncoding for classifier variables</a:t>
          </a:r>
        </a:p>
      </dgm:t>
    </dgm:pt>
    <dgm:pt modelId="{B4C57096-FE86-46DD-B099-57E404018D2D}" type="parTrans" cxnId="{2FF58EA7-2C31-4B81-BEE8-093DCFE48B72}">
      <dgm:prSet/>
      <dgm:spPr/>
      <dgm:t>
        <a:bodyPr/>
        <a:lstStyle/>
        <a:p>
          <a:endParaRPr lang="en-US"/>
        </a:p>
      </dgm:t>
    </dgm:pt>
    <dgm:pt modelId="{1D8D1664-8394-470A-8151-322D9D01EC14}" type="sibTrans" cxnId="{2FF58EA7-2C31-4B81-BEE8-093DCFE48B72}">
      <dgm:prSet/>
      <dgm:spPr/>
      <dgm:t>
        <a:bodyPr/>
        <a:lstStyle/>
        <a:p>
          <a:endParaRPr lang="en-US"/>
        </a:p>
      </dgm:t>
    </dgm:pt>
    <dgm:pt modelId="{0E0DB99D-0F5A-4FAF-BACD-4CAC422A0CA3}">
      <dgm:prSet/>
      <dgm:spPr/>
      <dgm:t>
        <a:bodyPr/>
        <a:lstStyle/>
        <a:p>
          <a:r>
            <a:rPr lang="en-US"/>
            <a:t>Convert Boolean variables to binary</a:t>
          </a:r>
        </a:p>
      </dgm:t>
    </dgm:pt>
    <dgm:pt modelId="{A085D850-213D-4953-99CE-F2CEC9A9A536}" type="parTrans" cxnId="{8207241E-726A-4CD0-BBBD-F1A087D2B89F}">
      <dgm:prSet/>
      <dgm:spPr/>
      <dgm:t>
        <a:bodyPr/>
        <a:lstStyle/>
        <a:p>
          <a:endParaRPr lang="en-US"/>
        </a:p>
      </dgm:t>
    </dgm:pt>
    <dgm:pt modelId="{EE5733ED-8EEC-41BE-92CB-34E374B282A0}" type="sibTrans" cxnId="{8207241E-726A-4CD0-BBBD-F1A087D2B89F}">
      <dgm:prSet/>
      <dgm:spPr/>
      <dgm:t>
        <a:bodyPr/>
        <a:lstStyle/>
        <a:p>
          <a:endParaRPr lang="en-US"/>
        </a:p>
      </dgm:t>
    </dgm:pt>
    <dgm:pt modelId="{09BFB9B9-6020-46BE-916F-9CEBAB19E27C}">
      <dgm:prSet/>
      <dgm:spPr/>
      <dgm:t>
        <a:bodyPr/>
        <a:lstStyle/>
        <a:p>
          <a:r>
            <a:rPr lang="en-US"/>
            <a:t>Check data fidelity (very clean, no problems)</a:t>
          </a:r>
        </a:p>
      </dgm:t>
    </dgm:pt>
    <dgm:pt modelId="{6D558372-946A-47CC-95A8-BABE2748BE0D}" type="parTrans" cxnId="{B0625832-D066-4A88-8EAF-49B9F87FC2AE}">
      <dgm:prSet/>
      <dgm:spPr/>
      <dgm:t>
        <a:bodyPr/>
        <a:lstStyle/>
        <a:p>
          <a:endParaRPr lang="en-US"/>
        </a:p>
      </dgm:t>
    </dgm:pt>
    <dgm:pt modelId="{BD8E2CBA-AE01-43AE-B5D3-896FB7BD8E89}" type="sibTrans" cxnId="{B0625832-D066-4A88-8EAF-49B9F87FC2AE}">
      <dgm:prSet/>
      <dgm:spPr/>
      <dgm:t>
        <a:bodyPr/>
        <a:lstStyle/>
        <a:p>
          <a:endParaRPr lang="en-US"/>
        </a:p>
      </dgm:t>
    </dgm:pt>
    <dgm:pt modelId="{0D66D278-7F0C-49BD-AD7A-6124E9BCFA89}">
      <dgm:prSet/>
      <dgm:spPr/>
      <dgm:t>
        <a:bodyPr/>
        <a:lstStyle/>
        <a:p>
          <a:r>
            <a:rPr lang="en-US"/>
            <a:t>Changed “-1” entry in ‘pdays’ variable to ‘NaN’ that indicated client was not contacted previously for standardization</a:t>
          </a:r>
        </a:p>
      </dgm:t>
    </dgm:pt>
    <dgm:pt modelId="{2EA31D35-26C7-4DDB-B7E3-BB39B3A358D4}" type="parTrans" cxnId="{A423027E-CA8F-4A84-A526-3B1D79EDE75D}">
      <dgm:prSet/>
      <dgm:spPr/>
      <dgm:t>
        <a:bodyPr/>
        <a:lstStyle/>
        <a:p>
          <a:endParaRPr lang="en-US"/>
        </a:p>
      </dgm:t>
    </dgm:pt>
    <dgm:pt modelId="{CABD09C7-419E-4AF6-9880-A2D53F7AB33F}" type="sibTrans" cxnId="{A423027E-CA8F-4A84-A526-3B1D79EDE75D}">
      <dgm:prSet/>
      <dgm:spPr/>
      <dgm:t>
        <a:bodyPr/>
        <a:lstStyle/>
        <a:p>
          <a:endParaRPr lang="en-US"/>
        </a:p>
      </dgm:t>
    </dgm:pt>
    <dgm:pt modelId="{B7BB68DE-A1C7-4812-8D9B-88E41D4EB0D8}">
      <dgm:prSet/>
      <dgm:spPr/>
      <dgm:t>
        <a:bodyPr/>
        <a:lstStyle/>
        <a:p>
          <a:r>
            <a:rPr lang="en-US"/>
            <a:t>Removed ‘contactsduringcampaign’ for possible data leakage</a:t>
          </a:r>
        </a:p>
      </dgm:t>
    </dgm:pt>
    <dgm:pt modelId="{2FA67829-CB1B-472C-B559-AE9A47379085}" type="parTrans" cxnId="{E324A790-5A03-4090-9CF1-C4496D16C3F6}">
      <dgm:prSet/>
      <dgm:spPr/>
      <dgm:t>
        <a:bodyPr/>
        <a:lstStyle/>
        <a:p>
          <a:endParaRPr lang="en-US"/>
        </a:p>
      </dgm:t>
    </dgm:pt>
    <dgm:pt modelId="{BB3B34CD-2757-4BDF-850F-EC967D2AF844}" type="sibTrans" cxnId="{E324A790-5A03-4090-9CF1-C4496D16C3F6}">
      <dgm:prSet/>
      <dgm:spPr/>
      <dgm:t>
        <a:bodyPr/>
        <a:lstStyle/>
        <a:p>
          <a:endParaRPr lang="en-US"/>
        </a:p>
      </dgm:t>
    </dgm:pt>
    <dgm:pt modelId="{CDEB77F5-8281-495C-979E-30E69D50B4F1}" type="pres">
      <dgm:prSet presAssocID="{19908188-C453-4147-BA63-06060832C133}" presName="linear" presStyleCnt="0">
        <dgm:presLayoutVars>
          <dgm:animLvl val="lvl"/>
          <dgm:resizeHandles val="exact"/>
        </dgm:presLayoutVars>
      </dgm:prSet>
      <dgm:spPr/>
    </dgm:pt>
    <dgm:pt modelId="{CF692E65-E9C3-478C-96C4-23BDD8B1293B}" type="pres">
      <dgm:prSet presAssocID="{65A7F7F2-A34C-4FD5-A018-F748B6BD7D3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3DF17B7-8EC8-4133-96AC-341CD18D5D6C}" type="pres">
      <dgm:prSet presAssocID="{B2D8FC36-7732-4736-9508-BD638C973628}" presName="spacer" presStyleCnt="0"/>
      <dgm:spPr/>
    </dgm:pt>
    <dgm:pt modelId="{EDADCCA9-625C-4C69-9791-2A3E1F4BF012}" type="pres">
      <dgm:prSet presAssocID="{924E13FD-D9D0-4B8C-B310-C5C8D4E72A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3F6E8ED-3649-4EE2-A1DA-10869A390E32}" type="pres">
      <dgm:prSet presAssocID="{1D8D1664-8394-470A-8151-322D9D01EC14}" presName="spacer" presStyleCnt="0"/>
      <dgm:spPr/>
    </dgm:pt>
    <dgm:pt modelId="{60C31BDD-2B8F-4877-9183-D5117A306C44}" type="pres">
      <dgm:prSet presAssocID="{0E0DB99D-0F5A-4FAF-BACD-4CAC422A0CA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BC5B182-FFF4-4F8F-9966-3C62CD99B49E}" type="pres">
      <dgm:prSet presAssocID="{EE5733ED-8EEC-41BE-92CB-34E374B282A0}" presName="spacer" presStyleCnt="0"/>
      <dgm:spPr/>
    </dgm:pt>
    <dgm:pt modelId="{3DB790C2-F3C1-4A7E-AC6B-5299A2B8924D}" type="pres">
      <dgm:prSet presAssocID="{09BFB9B9-6020-46BE-916F-9CEBAB19E27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0BDB18-7661-4FB3-8866-D370BCF017BE}" type="pres">
      <dgm:prSet presAssocID="{BD8E2CBA-AE01-43AE-B5D3-896FB7BD8E89}" presName="spacer" presStyleCnt="0"/>
      <dgm:spPr/>
    </dgm:pt>
    <dgm:pt modelId="{522FB785-67EC-478E-AEE3-5B013613CE84}" type="pres">
      <dgm:prSet presAssocID="{0D66D278-7F0C-49BD-AD7A-6124E9BCFA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FA7EF6-CDDD-48A9-9EA0-BF2BCA383E3E}" type="pres">
      <dgm:prSet presAssocID="{CABD09C7-419E-4AF6-9880-A2D53F7AB33F}" presName="spacer" presStyleCnt="0"/>
      <dgm:spPr/>
    </dgm:pt>
    <dgm:pt modelId="{A662424E-C4DD-41C0-83D0-AA44B3B14883}" type="pres">
      <dgm:prSet presAssocID="{B7BB68DE-A1C7-4812-8D9B-88E41D4EB0D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07241E-726A-4CD0-BBBD-F1A087D2B89F}" srcId="{19908188-C453-4147-BA63-06060832C133}" destId="{0E0DB99D-0F5A-4FAF-BACD-4CAC422A0CA3}" srcOrd="2" destOrd="0" parTransId="{A085D850-213D-4953-99CE-F2CEC9A9A536}" sibTransId="{EE5733ED-8EEC-41BE-92CB-34E374B282A0}"/>
    <dgm:cxn modelId="{3F5E172B-F84E-4E2D-BC0D-D2A4F59FB35C}" type="presOf" srcId="{09BFB9B9-6020-46BE-916F-9CEBAB19E27C}" destId="{3DB790C2-F3C1-4A7E-AC6B-5299A2B8924D}" srcOrd="0" destOrd="0" presId="urn:microsoft.com/office/officeart/2005/8/layout/vList2"/>
    <dgm:cxn modelId="{B0625832-D066-4A88-8EAF-49B9F87FC2AE}" srcId="{19908188-C453-4147-BA63-06060832C133}" destId="{09BFB9B9-6020-46BE-916F-9CEBAB19E27C}" srcOrd="3" destOrd="0" parTransId="{6D558372-946A-47CC-95A8-BABE2748BE0D}" sibTransId="{BD8E2CBA-AE01-43AE-B5D3-896FB7BD8E89}"/>
    <dgm:cxn modelId="{74A89174-72BE-427B-8E43-31A8C46789F6}" type="presOf" srcId="{924E13FD-D9D0-4B8C-B310-C5C8D4E72AE8}" destId="{EDADCCA9-625C-4C69-9791-2A3E1F4BF012}" srcOrd="0" destOrd="0" presId="urn:microsoft.com/office/officeart/2005/8/layout/vList2"/>
    <dgm:cxn modelId="{C2036B55-0F2F-4440-83AF-75FCE7504F6B}" type="presOf" srcId="{0D66D278-7F0C-49BD-AD7A-6124E9BCFA89}" destId="{522FB785-67EC-478E-AEE3-5B013613CE84}" srcOrd="0" destOrd="0" presId="urn:microsoft.com/office/officeart/2005/8/layout/vList2"/>
    <dgm:cxn modelId="{A423027E-CA8F-4A84-A526-3B1D79EDE75D}" srcId="{19908188-C453-4147-BA63-06060832C133}" destId="{0D66D278-7F0C-49BD-AD7A-6124E9BCFA89}" srcOrd="4" destOrd="0" parTransId="{2EA31D35-26C7-4DDB-B7E3-BB39B3A358D4}" sibTransId="{CABD09C7-419E-4AF6-9880-A2D53F7AB33F}"/>
    <dgm:cxn modelId="{5275B283-EE12-486C-842E-3E0B8027F0EA}" srcId="{19908188-C453-4147-BA63-06060832C133}" destId="{65A7F7F2-A34C-4FD5-A018-F748B6BD7D38}" srcOrd="0" destOrd="0" parTransId="{9180B6FF-971B-46CB-B1BA-821F0E203B80}" sibTransId="{B2D8FC36-7732-4736-9508-BD638C973628}"/>
    <dgm:cxn modelId="{FF32E58B-41E2-4A11-8628-C94F974ABA66}" type="presOf" srcId="{65A7F7F2-A34C-4FD5-A018-F748B6BD7D38}" destId="{CF692E65-E9C3-478C-96C4-23BDD8B1293B}" srcOrd="0" destOrd="0" presId="urn:microsoft.com/office/officeart/2005/8/layout/vList2"/>
    <dgm:cxn modelId="{E324A790-5A03-4090-9CF1-C4496D16C3F6}" srcId="{19908188-C453-4147-BA63-06060832C133}" destId="{B7BB68DE-A1C7-4812-8D9B-88E41D4EB0D8}" srcOrd="5" destOrd="0" parTransId="{2FA67829-CB1B-472C-B559-AE9A47379085}" sibTransId="{BB3B34CD-2757-4BDF-850F-EC967D2AF844}"/>
    <dgm:cxn modelId="{2FF58EA7-2C31-4B81-BEE8-093DCFE48B72}" srcId="{19908188-C453-4147-BA63-06060832C133}" destId="{924E13FD-D9D0-4B8C-B310-C5C8D4E72AE8}" srcOrd="1" destOrd="0" parTransId="{B4C57096-FE86-46DD-B099-57E404018D2D}" sibTransId="{1D8D1664-8394-470A-8151-322D9D01EC14}"/>
    <dgm:cxn modelId="{660677C3-8710-4959-A621-798B3A7D234D}" type="presOf" srcId="{0E0DB99D-0F5A-4FAF-BACD-4CAC422A0CA3}" destId="{60C31BDD-2B8F-4877-9183-D5117A306C44}" srcOrd="0" destOrd="0" presId="urn:microsoft.com/office/officeart/2005/8/layout/vList2"/>
    <dgm:cxn modelId="{3E1620E5-E36A-450A-A428-0ED7DBE37A94}" type="presOf" srcId="{19908188-C453-4147-BA63-06060832C133}" destId="{CDEB77F5-8281-495C-979E-30E69D50B4F1}" srcOrd="0" destOrd="0" presId="urn:microsoft.com/office/officeart/2005/8/layout/vList2"/>
    <dgm:cxn modelId="{EC31F7EE-D58E-4739-93A0-4CE72ABCB22E}" type="presOf" srcId="{B7BB68DE-A1C7-4812-8D9B-88E41D4EB0D8}" destId="{A662424E-C4DD-41C0-83D0-AA44B3B14883}" srcOrd="0" destOrd="0" presId="urn:microsoft.com/office/officeart/2005/8/layout/vList2"/>
    <dgm:cxn modelId="{9DC4AEC8-E822-434D-913C-053E0FAD1268}" type="presParOf" srcId="{CDEB77F5-8281-495C-979E-30E69D50B4F1}" destId="{CF692E65-E9C3-478C-96C4-23BDD8B1293B}" srcOrd="0" destOrd="0" presId="urn:microsoft.com/office/officeart/2005/8/layout/vList2"/>
    <dgm:cxn modelId="{D329F4D0-2C49-4811-805C-546D4136AA27}" type="presParOf" srcId="{CDEB77F5-8281-495C-979E-30E69D50B4F1}" destId="{73DF17B7-8EC8-4133-96AC-341CD18D5D6C}" srcOrd="1" destOrd="0" presId="urn:microsoft.com/office/officeart/2005/8/layout/vList2"/>
    <dgm:cxn modelId="{A10B8121-DBE7-4EE5-B004-5C72E5D4DDBE}" type="presParOf" srcId="{CDEB77F5-8281-495C-979E-30E69D50B4F1}" destId="{EDADCCA9-625C-4C69-9791-2A3E1F4BF012}" srcOrd="2" destOrd="0" presId="urn:microsoft.com/office/officeart/2005/8/layout/vList2"/>
    <dgm:cxn modelId="{16EE6E22-C9E7-4D8C-A3B3-244BFFED0958}" type="presParOf" srcId="{CDEB77F5-8281-495C-979E-30E69D50B4F1}" destId="{E3F6E8ED-3649-4EE2-A1DA-10869A390E32}" srcOrd="3" destOrd="0" presId="urn:microsoft.com/office/officeart/2005/8/layout/vList2"/>
    <dgm:cxn modelId="{861D7668-2088-4859-B0D9-AC9CE7785F28}" type="presParOf" srcId="{CDEB77F5-8281-495C-979E-30E69D50B4F1}" destId="{60C31BDD-2B8F-4877-9183-D5117A306C44}" srcOrd="4" destOrd="0" presId="urn:microsoft.com/office/officeart/2005/8/layout/vList2"/>
    <dgm:cxn modelId="{E8683349-B8CC-4407-9AB0-4E3D0AF4C71F}" type="presParOf" srcId="{CDEB77F5-8281-495C-979E-30E69D50B4F1}" destId="{1BC5B182-FFF4-4F8F-9966-3C62CD99B49E}" srcOrd="5" destOrd="0" presId="urn:microsoft.com/office/officeart/2005/8/layout/vList2"/>
    <dgm:cxn modelId="{EFF0245E-9D3D-4628-9508-2F6A5FAED5F4}" type="presParOf" srcId="{CDEB77F5-8281-495C-979E-30E69D50B4F1}" destId="{3DB790C2-F3C1-4A7E-AC6B-5299A2B8924D}" srcOrd="6" destOrd="0" presId="urn:microsoft.com/office/officeart/2005/8/layout/vList2"/>
    <dgm:cxn modelId="{D9F7DEAD-EEA2-4B7D-A40C-D4BDD76F0CAD}" type="presParOf" srcId="{CDEB77F5-8281-495C-979E-30E69D50B4F1}" destId="{6E0BDB18-7661-4FB3-8866-D370BCF017BE}" srcOrd="7" destOrd="0" presId="urn:microsoft.com/office/officeart/2005/8/layout/vList2"/>
    <dgm:cxn modelId="{C3B19410-B2BE-465C-A935-9C69508406D0}" type="presParOf" srcId="{CDEB77F5-8281-495C-979E-30E69D50B4F1}" destId="{522FB785-67EC-478E-AEE3-5B013613CE84}" srcOrd="8" destOrd="0" presId="urn:microsoft.com/office/officeart/2005/8/layout/vList2"/>
    <dgm:cxn modelId="{2F870CCC-83E9-40A9-A1C3-E283E9A9C8A8}" type="presParOf" srcId="{CDEB77F5-8281-495C-979E-30E69D50B4F1}" destId="{12FA7EF6-CDDD-48A9-9EA0-BF2BCA383E3E}" srcOrd="9" destOrd="0" presId="urn:microsoft.com/office/officeart/2005/8/layout/vList2"/>
    <dgm:cxn modelId="{24BADB69-A06D-408D-B8EF-D4655616C5C5}" type="presParOf" srcId="{CDEB77F5-8281-495C-979E-30E69D50B4F1}" destId="{A662424E-C4DD-41C0-83D0-AA44B3B148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66122-1C93-4D94-8D47-D68CC502D16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027184-30DA-41D6-816D-838A4AC80405}">
      <dgm:prSet/>
      <dgm:spPr/>
      <dgm:t>
        <a:bodyPr/>
        <a:lstStyle/>
        <a:p>
          <a:r>
            <a:rPr lang="en-US" dirty="0"/>
            <a:t>Banking institution:</a:t>
          </a:r>
        </a:p>
      </dgm:t>
    </dgm:pt>
    <dgm:pt modelId="{FBA7F433-0483-41DC-8816-EDB9B8C41B8D}" type="parTrans" cxnId="{E25EDCFA-A302-4B2D-835A-5B771BB17331}">
      <dgm:prSet/>
      <dgm:spPr/>
      <dgm:t>
        <a:bodyPr/>
        <a:lstStyle/>
        <a:p>
          <a:endParaRPr lang="en-US"/>
        </a:p>
      </dgm:t>
    </dgm:pt>
    <dgm:pt modelId="{7F023192-960D-4E05-953E-C846302FA9D9}" type="sibTrans" cxnId="{E25EDCFA-A302-4B2D-835A-5B771BB17331}">
      <dgm:prSet/>
      <dgm:spPr/>
      <dgm:t>
        <a:bodyPr/>
        <a:lstStyle/>
        <a:p>
          <a:endParaRPr lang="en-US"/>
        </a:p>
      </dgm:t>
    </dgm:pt>
    <dgm:pt modelId="{8A812982-C278-415E-B10B-B38B8895D3EE}">
      <dgm:prSet/>
      <dgm:spPr/>
      <dgm:t>
        <a:bodyPr/>
        <a:lstStyle/>
        <a:p>
          <a:r>
            <a:rPr lang="en-US"/>
            <a:t>A/B Testing for new practices at beginning of phone call to increase duration of last call</a:t>
          </a:r>
        </a:p>
      </dgm:t>
    </dgm:pt>
    <dgm:pt modelId="{52D93CE4-2C86-4C77-949E-465438562D70}" type="parTrans" cxnId="{BB182871-D248-4533-BF90-523959DA5C96}">
      <dgm:prSet/>
      <dgm:spPr/>
      <dgm:t>
        <a:bodyPr/>
        <a:lstStyle/>
        <a:p>
          <a:endParaRPr lang="en-US"/>
        </a:p>
      </dgm:t>
    </dgm:pt>
    <dgm:pt modelId="{ED31341E-FA6D-4168-8812-4BA6108C97A9}" type="sibTrans" cxnId="{BB182871-D248-4533-BF90-523959DA5C96}">
      <dgm:prSet/>
      <dgm:spPr/>
      <dgm:t>
        <a:bodyPr/>
        <a:lstStyle/>
        <a:p>
          <a:endParaRPr lang="en-US"/>
        </a:p>
      </dgm:t>
    </dgm:pt>
    <dgm:pt modelId="{392AF2A6-5770-4175-839D-F850EFE1BCA3}">
      <dgm:prSet/>
      <dgm:spPr/>
      <dgm:t>
        <a:bodyPr/>
        <a:lstStyle/>
        <a:p>
          <a:r>
            <a:rPr lang="en-US"/>
            <a:t>Provide data on previous campaigns to increase category variable counts, monitor larger changes over time</a:t>
          </a:r>
        </a:p>
      </dgm:t>
    </dgm:pt>
    <dgm:pt modelId="{E7C527BC-0D11-4025-BCDA-949DB364E034}" type="parTrans" cxnId="{95553671-1C28-42B3-AE47-13C645AE4556}">
      <dgm:prSet/>
      <dgm:spPr/>
      <dgm:t>
        <a:bodyPr/>
        <a:lstStyle/>
        <a:p>
          <a:endParaRPr lang="en-US"/>
        </a:p>
      </dgm:t>
    </dgm:pt>
    <dgm:pt modelId="{93E52721-4976-41A4-B728-A67774DE1C6A}" type="sibTrans" cxnId="{95553671-1C28-42B3-AE47-13C645AE4556}">
      <dgm:prSet/>
      <dgm:spPr/>
      <dgm:t>
        <a:bodyPr/>
        <a:lstStyle/>
        <a:p>
          <a:endParaRPr lang="en-US"/>
        </a:p>
      </dgm:t>
    </dgm:pt>
    <dgm:pt modelId="{E0FF3B3A-FF2E-4EE2-AC41-E6490D01EBB8}">
      <dgm:prSet/>
      <dgm:spPr/>
      <dgm:t>
        <a:bodyPr/>
        <a:lstStyle/>
        <a:p>
          <a:r>
            <a:rPr lang="en-US"/>
            <a:t>Provide regional information on client (area code in U.S. for example)</a:t>
          </a:r>
        </a:p>
      </dgm:t>
    </dgm:pt>
    <dgm:pt modelId="{D37E69E2-3C22-44F9-95FC-A6C8A024227F}" type="parTrans" cxnId="{073447FD-6C77-42AC-B4E6-6194C485B2CA}">
      <dgm:prSet/>
      <dgm:spPr/>
      <dgm:t>
        <a:bodyPr/>
        <a:lstStyle/>
        <a:p>
          <a:endParaRPr lang="en-US"/>
        </a:p>
      </dgm:t>
    </dgm:pt>
    <dgm:pt modelId="{95511C2F-739A-44F1-A240-32E4E2910141}" type="sibTrans" cxnId="{073447FD-6C77-42AC-B4E6-6194C485B2CA}">
      <dgm:prSet/>
      <dgm:spPr/>
      <dgm:t>
        <a:bodyPr/>
        <a:lstStyle/>
        <a:p>
          <a:endParaRPr lang="en-US"/>
        </a:p>
      </dgm:t>
    </dgm:pt>
    <dgm:pt modelId="{14595A3E-5D1A-4289-B374-1666C139CC32}">
      <dgm:prSet/>
      <dgm:spPr/>
      <dgm:t>
        <a:bodyPr/>
        <a:lstStyle/>
        <a:p>
          <a:r>
            <a:rPr lang="en-US" dirty="0"/>
            <a:t>Modeling/analysis:</a:t>
          </a:r>
        </a:p>
      </dgm:t>
    </dgm:pt>
    <dgm:pt modelId="{B390A6AA-230E-44A1-9E3B-D6CB7A877C73}" type="parTrans" cxnId="{89EF9D9E-B626-4552-A595-6A7BC13F31CF}">
      <dgm:prSet/>
      <dgm:spPr/>
      <dgm:t>
        <a:bodyPr/>
        <a:lstStyle/>
        <a:p>
          <a:endParaRPr lang="en-US"/>
        </a:p>
      </dgm:t>
    </dgm:pt>
    <dgm:pt modelId="{122E93B0-2F8E-42EF-88CA-8A252247C5E6}" type="sibTrans" cxnId="{89EF9D9E-B626-4552-A595-6A7BC13F31CF}">
      <dgm:prSet/>
      <dgm:spPr/>
      <dgm:t>
        <a:bodyPr/>
        <a:lstStyle/>
        <a:p>
          <a:endParaRPr lang="en-US"/>
        </a:p>
      </dgm:t>
    </dgm:pt>
    <dgm:pt modelId="{E17E2081-494C-4801-A9EB-514CA3984360}">
      <dgm:prSet/>
      <dgm:spPr/>
      <dgm:t>
        <a:bodyPr/>
        <a:lstStyle/>
        <a:p>
          <a:r>
            <a:rPr lang="en-US"/>
            <a:t>Further investigate how age, balance, day of month impact output</a:t>
          </a:r>
        </a:p>
      </dgm:t>
    </dgm:pt>
    <dgm:pt modelId="{1EBD9E03-9D28-4741-947F-F40DF83BAE09}" type="parTrans" cxnId="{C6CB7EAB-D613-45D9-8B71-942438CB749C}">
      <dgm:prSet/>
      <dgm:spPr/>
      <dgm:t>
        <a:bodyPr/>
        <a:lstStyle/>
        <a:p>
          <a:endParaRPr lang="en-US"/>
        </a:p>
      </dgm:t>
    </dgm:pt>
    <dgm:pt modelId="{4D470929-103F-4656-AF9D-222DC2F46CB2}" type="sibTrans" cxnId="{C6CB7EAB-D613-45D9-8B71-942438CB749C}">
      <dgm:prSet/>
      <dgm:spPr/>
      <dgm:t>
        <a:bodyPr/>
        <a:lstStyle/>
        <a:p>
          <a:endParaRPr lang="en-US"/>
        </a:p>
      </dgm:t>
    </dgm:pt>
    <dgm:pt modelId="{A325E872-FE91-4BEF-AEEF-BE9034164AD2}">
      <dgm:prSet/>
      <dgm:spPr/>
      <dgm:t>
        <a:bodyPr/>
        <a:lstStyle/>
        <a:p>
          <a:r>
            <a:rPr lang="en-US" dirty="0"/>
            <a:t>Run SVC on cluster, vary Nu more, include variables of smaller impact (category variables)</a:t>
          </a:r>
        </a:p>
      </dgm:t>
    </dgm:pt>
    <dgm:pt modelId="{5529C7FC-9D4B-4AE7-9A01-FF4B239561E4}" type="parTrans" cxnId="{F95FDD6E-67D0-41FC-B5EC-50A59A78ED52}">
      <dgm:prSet/>
      <dgm:spPr/>
      <dgm:t>
        <a:bodyPr/>
        <a:lstStyle/>
        <a:p>
          <a:endParaRPr lang="en-US"/>
        </a:p>
      </dgm:t>
    </dgm:pt>
    <dgm:pt modelId="{F2DBA7BD-0519-485C-9E9C-28E556BED6A1}" type="sibTrans" cxnId="{F95FDD6E-67D0-41FC-B5EC-50A59A78ED52}">
      <dgm:prSet/>
      <dgm:spPr/>
      <dgm:t>
        <a:bodyPr/>
        <a:lstStyle/>
        <a:p>
          <a:endParaRPr lang="en-US"/>
        </a:p>
      </dgm:t>
    </dgm:pt>
    <dgm:pt modelId="{76113E92-BA26-4E3C-9BCB-7420B9CFA2E6}">
      <dgm:prSet/>
      <dgm:spPr/>
      <dgm:t>
        <a:bodyPr/>
        <a:lstStyle/>
        <a:p>
          <a:r>
            <a:rPr lang="en-US" dirty="0"/>
            <a:t>Alternate feature engineering methods</a:t>
          </a:r>
        </a:p>
      </dgm:t>
    </dgm:pt>
    <dgm:pt modelId="{D071A8EA-EFBA-43CB-B3EB-DA09B10DE3E9}" type="parTrans" cxnId="{BCCFC448-6E0B-4DFD-895C-D072BB8C2813}">
      <dgm:prSet/>
      <dgm:spPr/>
      <dgm:t>
        <a:bodyPr/>
        <a:lstStyle/>
        <a:p>
          <a:endParaRPr lang="en-US"/>
        </a:p>
      </dgm:t>
    </dgm:pt>
    <dgm:pt modelId="{032C67B7-457E-4AA2-91B7-E46F1A847FA4}" type="sibTrans" cxnId="{BCCFC448-6E0B-4DFD-895C-D072BB8C2813}">
      <dgm:prSet/>
      <dgm:spPr/>
      <dgm:t>
        <a:bodyPr/>
        <a:lstStyle/>
        <a:p>
          <a:endParaRPr lang="en-US"/>
        </a:p>
      </dgm:t>
    </dgm:pt>
    <dgm:pt modelId="{0737CA84-43CE-4590-9DBC-67F62730B8C5}" type="pres">
      <dgm:prSet presAssocID="{C0566122-1C93-4D94-8D47-D68CC502D16C}" presName="linear" presStyleCnt="0">
        <dgm:presLayoutVars>
          <dgm:dir/>
          <dgm:animLvl val="lvl"/>
          <dgm:resizeHandles val="exact"/>
        </dgm:presLayoutVars>
      </dgm:prSet>
      <dgm:spPr/>
    </dgm:pt>
    <dgm:pt modelId="{C6795C62-3692-41EB-91CA-301583C0E068}" type="pres">
      <dgm:prSet presAssocID="{91027184-30DA-41D6-816D-838A4AC80405}" presName="parentLin" presStyleCnt="0"/>
      <dgm:spPr/>
    </dgm:pt>
    <dgm:pt modelId="{5081570A-BBB5-461A-A99C-0605DA822BA4}" type="pres">
      <dgm:prSet presAssocID="{91027184-30DA-41D6-816D-838A4AC80405}" presName="parentLeftMargin" presStyleLbl="node1" presStyleIdx="0" presStyleCnt="2"/>
      <dgm:spPr/>
    </dgm:pt>
    <dgm:pt modelId="{EFBEC95C-71BE-4A68-93C6-D0D5536DF90B}" type="pres">
      <dgm:prSet presAssocID="{91027184-30DA-41D6-816D-838A4AC804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2780FA-A2F9-427F-A56D-78BA1EFEB914}" type="pres">
      <dgm:prSet presAssocID="{91027184-30DA-41D6-816D-838A4AC80405}" presName="negativeSpace" presStyleCnt="0"/>
      <dgm:spPr/>
    </dgm:pt>
    <dgm:pt modelId="{64BA972B-7C63-4434-A926-09A72D63462E}" type="pres">
      <dgm:prSet presAssocID="{91027184-30DA-41D6-816D-838A4AC80405}" presName="childText" presStyleLbl="conFgAcc1" presStyleIdx="0" presStyleCnt="2">
        <dgm:presLayoutVars>
          <dgm:bulletEnabled val="1"/>
        </dgm:presLayoutVars>
      </dgm:prSet>
      <dgm:spPr/>
    </dgm:pt>
    <dgm:pt modelId="{BD5D658A-DC27-4277-8622-2119B6BB12B7}" type="pres">
      <dgm:prSet presAssocID="{7F023192-960D-4E05-953E-C846302FA9D9}" presName="spaceBetweenRectangles" presStyleCnt="0"/>
      <dgm:spPr/>
    </dgm:pt>
    <dgm:pt modelId="{0A60F207-7730-4CFD-A836-C1939B981012}" type="pres">
      <dgm:prSet presAssocID="{14595A3E-5D1A-4289-B374-1666C139CC32}" presName="parentLin" presStyleCnt="0"/>
      <dgm:spPr/>
    </dgm:pt>
    <dgm:pt modelId="{AE574814-6899-4B2E-8AB8-A46898C30D4E}" type="pres">
      <dgm:prSet presAssocID="{14595A3E-5D1A-4289-B374-1666C139CC32}" presName="parentLeftMargin" presStyleLbl="node1" presStyleIdx="0" presStyleCnt="2"/>
      <dgm:spPr/>
    </dgm:pt>
    <dgm:pt modelId="{073590E2-24A8-4A3B-A57D-C46535BED6DA}" type="pres">
      <dgm:prSet presAssocID="{14595A3E-5D1A-4289-B374-1666C139CC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2D1348-F592-4E6D-8EA2-AA7CD288A4B8}" type="pres">
      <dgm:prSet presAssocID="{14595A3E-5D1A-4289-B374-1666C139CC32}" presName="negativeSpace" presStyleCnt="0"/>
      <dgm:spPr/>
    </dgm:pt>
    <dgm:pt modelId="{4BCB82E4-D2A5-48E6-9F9E-DC4CE04175EC}" type="pres">
      <dgm:prSet presAssocID="{14595A3E-5D1A-4289-B374-1666C139CC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327944-74CB-4E5D-B669-FBA0505A1DD0}" type="presOf" srcId="{76113E92-BA26-4E3C-9BCB-7420B9CFA2E6}" destId="{4BCB82E4-D2A5-48E6-9F9E-DC4CE04175EC}" srcOrd="0" destOrd="2" presId="urn:microsoft.com/office/officeart/2005/8/layout/list1"/>
    <dgm:cxn modelId="{BCCFC448-6E0B-4DFD-895C-D072BB8C2813}" srcId="{14595A3E-5D1A-4289-B374-1666C139CC32}" destId="{76113E92-BA26-4E3C-9BCB-7420B9CFA2E6}" srcOrd="2" destOrd="0" parTransId="{D071A8EA-EFBA-43CB-B3EB-DA09B10DE3E9}" sibTransId="{032C67B7-457E-4AA2-91B7-E46F1A847FA4}"/>
    <dgm:cxn modelId="{F95FDD6E-67D0-41FC-B5EC-50A59A78ED52}" srcId="{14595A3E-5D1A-4289-B374-1666C139CC32}" destId="{A325E872-FE91-4BEF-AEEF-BE9034164AD2}" srcOrd="1" destOrd="0" parTransId="{5529C7FC-9D4B-4AE7-9A01-FF4B239561E4}" sibTransId="{F2DBA7BD-0519-485C-9E9C-28E556BED6A1}"/>
    <dgm:cxn modelId="{E55EF14E-48A7-46D0-9BD9-2E813A90A825}" type="presOf" srcId="{91027184-30DA-41D6-816D-838A4AC80405}" destId="{EFBEC95C-71BE-4A68-93C6-D0D5536DF90B}" srcOrd="1" destOrd="0" presId="urn:microsoft.com/office/officeart/2005/8/layout/list1"/>
    <dgm:cxn modelId="{BB182871-D248-4533-BF90-523959DA5C96}" srcId="{91027184-30DA-41D6-816D-838A4AC80405}" destId="{8A812982-C278-415E-B10B-B38B8895D3EE}" srcOrd="0" destOrd="0" parTransId="{52D93CE4-2C86-4C77-949E-465438562D70}" sibTransId="{ED31341E-FA6D-4168-8812-4BA6108C97A9}"/>
    <dgm:cxn modelId="{95553671-1C28-42B3-AE47-13C645AE4556}" srcId="{91027184-30DA-41D6-816D-838A4AC80405}" destId="{392AF2A6-5770-4175-839D-F850EFE1BCA3}" srcOrd="1" destOrd="0" parTransId="{E7C527BC-0D11-4025-BCDA-949DB364E034}" sibTransId="{93E52721-4976-41A4-B728-A67774DE1C6A}"/>
    <dgm:cxn modelId="{0718FB53-547D-4FB9-BEA1-0E58A2439B71}" type="presOf" srcId="{A325E872-FE91-4BEF-AEEF-BE9034164AD2}" destId="{4BCB82E4-D2A5-48E6-9F9E-DC4CE04175EC}" srcOrd="0" destOrd="1" presId="urn:microsoft.com/office/officeart/2005/8/layout/list1"/>
    <dgm:cxn modelId="{B7134F56-943E-4BDD-8994-95EED0B47C0F}" type="presOf" srcId="{14595A3E-5D1A-4289-B374-1666C139CC32}" destId="{AE574814-6899-4B2E-8AB8-A46898C30D4E}" srcOrd="0" destOrd="0" presId="urn:microsoft.com/office/officeart/2005/8/layout/list1"/>
    <dgm:cxn modelId="{668A668A-4DF2-47D4-8DA6-B5720336460E}" type="presOf" srcId="{91027184-30DA-41D6-816D-838A4AC80405}" destId="{5081570A-BBB5-461A-A99C-0605DA822BA4}" srcOrd="0" destOrd="0" presId="urn:microsoft.com/office/officeart/2005/8/layout/list1"/>
    <dgm:cxn modelId="{D769728C-7759-42B2-BED2-EDE19593635A}" type="presOf" srcId="{C0566122-1C93-4D94-8D47-D68CC502D16C}" destId="{0737CA84-43CE-4590-9DBC-67F62730B8C5}" srcOrd="0" destOrd="0" presId="urn:microsoft.com/office/officeart/2005/8/layout/list1"/>
    <dgm:cxn modelId="{B5273B9A-0EAF-490D-A7FA-2DAABF57794A}" type="presOf" srcId="{14595A3E-5D1A-4289-B374-1666C139CC32}" destId="{073590E2-24A8-4A3B-A57D-C46535BED6DA}" srcOrd="1" destOrd="0" presId="urn:microsoft.com/office/officeart/2005/8/layout/list1"/>
    <dgm:cxn modelId="{89EF9D9E-B626-4552-A595-6A7BC13F31CF}" srcId="{C0566122-1C93-4D94-8D47-D68CC502D16C}" destId="{14595A3E-5D1A-4289-B374-1666C139CC32}" srcOrd="1" destOrd="0" parTransId="{B390A6AA-230E-44A1-9E3B-D6CB7A877C73}" sibTransId="{122E93B0-2F8E-42EF-88CA-8A252247C5E6}"/>
    <dgm:cxn modelId="{C6CB7EAB-D613-45D9-8B71-942438CB749C}" srcId="{14595A3E-5D1A-4289-B374-1666C139CC32}" destId="{E17E2081-494C-4801-A9EB-514CA3984360}" srcOrd="0" destOrd="0" parTransId="{1EBD9E03-9D28-4741-947F-F40DF83BAE09}" sibTransId="{4D470929-103F-4656-AF9D-222DC2F46CB2}"/>
    <dgm:cxn modelId="{5FFAC1B0-663A-4F3B-A0EB-3F3CDB9F3D47}" type="presOf" srcId="{8A812982-C278-415E-B10B-B38B8895D3EE}" destId="{64BA972B-7C63-4434-A926-09A72D63462E}" srcOrd="0" destOrd="0" presId="urn:microsoft.com/office/officeart/2005/8/layout/list1"/>
    <dgm:cxn modelId="{1F64FFB6-28CA-4BA1-BB64-D844FCCB8841}" type="presOf" srcId="{E17E2081-494C-4801-A9EB-514CA3984360}" destId="{4BCB82E4-D2A5-48E6-9F9E-DC4CE04175EC}" srcOrd="0" destOrd="0" presId="urn:microsoft.com/office/officeart/2005/8/layout/list1"/>
    <dgm:cxn modelId="{D6A4BCCA-9674-4717-B07A-3BAB20232248}" type="presOf" srcId="{392AF2A6-5770-4175-839D-F850EFE1BCA3}" destId="{64BA972B-7C63-4434-A926-09A72D63462E}" srcOrd="0" destOrd="1" presId="urn:microsoft.com/office/officeart/2005/8/layout/list1"/>
    <dgm:cxn modelId="{E25EDCFA-A302-4B2D-835A-5B771BB17331}" srcId="{C0566122-1C93-4D94-8D47-D68CC502D16C}" destId="{91027184-30DA-41D6-816D-838A4AC80405}" srcOrd="0" destOrd="0" parTransId="{FBA7F433-0483-41DC-8816-EDB9B8C41B8D}" sibTransId="{7F023192-960D-4E05-953E-C846302FA9D9}"/>
    <dgm:cxn modelId="{073447FD-6C77-42AC-B4E6-6194C485B2CA}" srcId="{91027184-30DA-41D6-816D-838A4AC80405}" destId="{E0FF3B3A-FF2E-4EE2-AC41-E6490D01EBB8}" srcOrd="2" destOrd="0" parTransId="{D37E69E2-3C22-44F9-95FC-A6C8A024227F}" sibTransId="{95511C2F-739A-44F1-A240-32E4E2910141}"/>
    <dgm:cxn modelId="{E798C3FF-6F06-4408-A916-D0B30BB729A9}" type="presOf" srcId="{E0FF3B3A-FF2E-4EE2-AC41-E6490D01EBB8}" destId="{64BA972B-7C63-4434-A926-09A72D63462E}" srcOrd="0" destOrd="2" presId="urn:microsoft.com/office/officeart/2005/8/layout/list1"/>
    <dgm:cxn modelId="{A72DA323-16C4-41A3-A22A-734CC0608299}" type="presParOf" srcId="{0737CA84-43CE-4590-9DBC-67F62730B8C5}" destId="{C6795C62-3692-41EB-91CA-301583C0E068}" srcOrd="0" destOrd="0" presId="urn:microsoft.com/office/officeart/2005/8/layout/list1"/>
    <dgm:cxn modelId="{F505A486-FDF6-40AB-A145-51DA5965BC5F}" type="presParOf" srcId="{C6795C62-3692-41EB-91CA-301583C0E068}" destId="{5081570A-BBB5-461A-A99C-0605DA822BA4}" srcOrd="0" destOrd="0" presId="urn:microsoft.com/office/officeart/2005/8/layout/list1"/>
    <dgm:cxn modelId="{C01EF8A3-2A06-4EA0-9D22-D2BD5E20E61B}" type="presParOf" srcId="{C6795C62-3692-41EB-91CA-301583C0E068}" destId="{EFBEC95C-71BE-4A68-93C6-D0D5536DF90B}" srcOrd="1" destOrd="0" presId="urn:microsoft.com/office/officeart/2005/8/layout/list1"/>
    <dgm:cxn modelId="{48A95E20-C042-40C6-89D4-53BBAD367688}" type="presParOf" srcId="{0737CA84-43CE-4590-9DBC-67F62730B8C5}" destId="{662780FA-A2F9-427F-A56D-78BA1EFEB914}" srcOrd="1" destOrd="0" presId="urn:microsoft.com/office/officeart/2005/8/layout/list1"/>
    <dgm:cxn modelId="{0DC09E22-8E47-4378-85B1-A24E65673C71}" type="presParOf" srcId="{0737CA84-43CE-4590-9DBC-67F62730B8C5}" destId="{64BA972B-7C63-4434-A926-09A72D63462E}" srcOrd="2" destOrd="0" presId="urn:microsoft.com/office/officeart/2005/8/layout/list1"/>
    <dgm:cxn modelId="{5C5E464F-4032-4E3A-8490-055AD185B0E9}" type="presParOf" srcId="{0737CA84-43CE-4590-9DBC-67F62730B8C5}" destId="{BD5D658A-DC27-4277-8622-2119B6BB12B7}" srcOrd="3" destOrd="0" presId="urn:microsoft.com/office/officeart/2005/8/layout/list1"/>
    <dgm:cxn modelId="{027E75C9-48CC-419A-B6E9-15869AA4ABBC}" type="presParOf" srcId="{0737CA84-43CE-4590-9DBC-67F62730B8C5}" destId="{0A60F207-7730-4CFD-A836-C1939B981012}" srcOrd="4" destOrd="0" presId="urn:microsoft.com/office/officeart/2005/8/layout/list1"/>
    <dgm:cxn modelId="{BAB3A99B-10A3-4373-95F3-9F7F58A2ECBF}" type="presParOf" srcId="{0A60F207-7730-4CFD-A836-C1939B981012}" destId="{AE574814-6899-4B2E-8AB8-A46898C30D4E}" srcOrd="0" destOrd="0" presId="urn:microsoft.com/office/officeart/2005/8/layout/list1"/>
    <dgm:cxn modelId="{403240C4-3E05-4EF0-98E1-E5BF323E4F88}" type="presParOf" srcId="{0A60F207-7730-4CFD-A836-C1939B981012}" destId="{073590E2-24A8-4A3B-A57D-C46535BED6DA}" srcOrd="1" destOrd="0" presId="urn:microsoft.com/office/officeart/2005/8/layout/list1"/>
    <dgm:cxn modelId="{C814DE98-5E37-422B-92F2-D7A080F9EB81}" type="presParOf" srcId="{0737CA84-43CE-4590-9DBC-67F62730B8C5}" destId="{F12D1348-F592-4E6D-8EA2-AA7CD288A4B8}" srcOrd="5" destOrd="0" presId="urn:microsoft.com/office/officeart/2005/8/layout/list1"/>
    <dgm:cxn modelId="{1420BAC9-6F6F-47CD-85B6-4CF3CCAAA252}" type="presParOf" srcId="{0737CA84-43CE-4590-9DBC-67F62730B8C5}" destId="{4BCB82E4-D2A5-48E6-9F9E-DC4CE04175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CA484-5DA9-4582-89C5-BFF822B750F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2BC8-D746-48B5-9F89-E6B57C3A694B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6F33A-42BF-41C2-A1C0-9B70D669B24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of bank marketing case study</a:t>
          </a:r>
        </a:p>
      </dsp:txBody>
      <dsp:txXfrm>
        <a:off x="1337397" y="2284"/>
        <a:ext cx="4926242" cy="1157919"/>
      </dsp:txXfrm>
    </dsp:sp>
    <dsp:sp modelId="{28348507-3C74-4624-A338-77E4D46A5F63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83E58-3A5E-440A-B708-8ACA5FB19CA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25E25-32F8-488C-9A3B-C2AC335F51C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interpretation and preprocessing</a:t>
          </a:r>
        </a:p>
      </dsp:txBody>
      <dsp:txXfrm>
        <a:off x="1337397" y="1449684"/>
        <a:ext cx="4926242" cy="1157919"/>
      </dsp:txXfrm>
    </dsp:sp>
    <dsp:sp modelId="{41796421-725E-426E-BD74-1797BA151435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5D361-6DB3-4BD2-8DE2-C8AF7201EF54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059B-CA06-468C-AC31-448ED6BBFC7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results</a:t>
          </a:r>
        </a:p>
      </dsp:txBody>
      <dsp:txXfrm>
        <a:off x="1337397" y="2897083"/>
        <a:ext cx="4926242" cy="1157919"/>
      </dsp:txXfrm>
    </dsp:sp>
    <dsp:sp modelId="{6FA0BD22-BC7D-40B1-8DD5-E62AEDD41688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733B-41C9-4645-AFC1-18B36FFF342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C60-85B3-41D8-8CDA-2E8226A1180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Recommendations moving forward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92E65-E9C3-478C-96C4-23BDD8B1293B}">
      <dsp:nvSpPr>
        <dsp:cNvPr id="0" name=""/>
        <dsp:cNvSpPr/>
      </dsp:nvSpPr>
      <dsp:spPr>
        <a:xfrm>
          <a:off x="0" y="348083"/>
          <a:ext cx="626364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all punctuation from strings, renamed variables for legibility</a:t>
          </a:r>
        </a:p>
      </dsp:txBody>
      <dsp:txXfrm>
        <a:off x="36896" y="384979"/>
        <a:ext cx="6189848" cy="682028"/>
      </dsp:txXfrm>
    </dsp:sp>
    <dsp:sp modelId="{EDADCCA9-625C-4C69-9791-2A3E1F4BF012}">
      <dsp:nvSpPr>
        <dsp:cNvPr id="0" name=""/>
        <dsp:cNvSpPr/>
      </dsp:nvSpPr>
      <dsp:spPr>
        <a:xfrm>
          <a:off x="0" y="1158624"/>
          <a:ext cx="6263640" cy="75582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OneHotEncoding for classifier variables</a:t>
          </a:r>
        </a:p>
      </dsp:txBody>
      <dsp:txXfrm>
        <a:off x="36896" y="1195520"/>
        <a:ext cx="6189848" cy="682028"/>
      </dsp:txXfrm>
    </dsp:sp>
    <dsp:sp modelId="{60C31BDD-2B8F-4877-9183-D5117A306C44}">
      <dsp:nvSpPr>
        <dsp:cNvPr id="0" name=""/>
        <dsp:cNvSpPr/>
      </dsp:nvSpPr>
      <dsp:spPr>
        <a:xfrm>
          <a:off x="0" y="1969164"/>
          <a:ext cx="6263640" cy="75582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 Boolean variables to binary</a:t>
          </a:r>
        </a:p>
      </dsp:txBody>
      <dsp:txXfrm>
        <a:off x="36896" y="2006060"/>
        <a:ext cx="6189848" cy="682028"/>
      </dsp:txXfrm>
    </dsp:sp>
    <dsp:sp modelId="{3DB790C2-F3C1-4A7E-AC6B-5299A2B8924D}">
      <dsp:nvSpPr>
        <dsp:cNvPr id="0" name=""/>
        <dsp:cNvSpPr/>
      </dsp:nvSpPr>
      <dsp:spPr>
        <a:xfrm>
          <a:off x="0" y="2779704"/>
          <a:ext cx="6263640" cy="75582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data fidelity (very clean, no problems)</a:t>
          </a:r>
        </a:p>
      </dsp:txBody>
      <dsp:txXfrm>
        <a:off x="36896" y="2816600"/>
        <a:ext cx="6189848" cy="682028"/>
      </dsp:txXfrm>
    </dsp:sp>
    <dsp:sp modelId="{522FB785-67EC-478E-AEE3-5B013613CE84}">
      <dsp:nvSpPr>
        <dsp:cNvPr id="0" name=""/>
        <dsp:cNvSpPr/>
      </dsp:nvSpPr>
      <dsp:spPr>
        <a:xfrm>
          <a:off x="0" y="3590244"/>
          <a:ext cx="6263640" cy="75582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Changed “-1” entry in ‘pdays’ variable to ‘NaN’ that indicated client was not contacted previously for standardization</a:t>
          </a:r>
        </a:p>
      </dsp:txBody>
      <dsp:txXfrm>
        <a:off x="36896" y="3627140"/>
        <a:ext cx="6189848" cy="682028"/>
      </dsp:txXfrm>
    </dsp:sp>
    <dsp:sp modelId="{A662424E-C4DD-41C0-83D0-AA44B3B14883}">
      <dsp:nvSpPr>
        <dsp:cNvPr id="0" name=""/>
        <dsp:cNvSpPr/>
      </dsp:nvSpPr>
      <dsp:spPr>
        <a:xfrm>
          <a:off x="0" y="4400784"/>
          <a:ext cx="6263640" cy="755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‘contactsduringcampaign’ for possible data leakage</a:t>
          </a:r>
        </a:p>
      </dsp:txBody>
      <dsp:txXfrm>
        <a:off x="36896" y="4437680"/>
        <a:ext cx="6189848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972B-7C63-4434-A926-09A72D63462E}">
      <dsp:nvSpPr>
        <dsp:cNvPr id="0" name=""/>
        <dsp:cNvSpPr/>
      </dsp:nvSpPr>
      <dsp:spPr>
        <a:xfrm>
          <a:off x="0" y="335843"/>
          <a:ext cx="626364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A/B Testing for new practices at beginning of phone call to increase duration of last call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Provide data on previous campaigns to increase category variable counts, monitor larger changes over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Provide regional information on client (area code in U.S. for example)</a:t>
          </a:r>
        </a:p>
      </dsp:txBody>
      <dsp:txXfrm>
        <a:off x="0" y="335843"/>
        <a:ext cx="6263640" cy="2646000"/>
      </dsp:txXfrm>
    </dsp:sp>
    <dsp:sp modelId="{EFBEC95C-71BE-4A68-93C6-D0D5536DF90B}">
      <dsp:nvSpPr>
        <dsp:cNvPr id="0" name=""/>
        <dsp:cNvSpPr/>
      </dsp:nvSpPr>
      <dsp:spPr>
        <a:xfrm>
          <a:off x="313182" y="40643"/>
          <a:ext cx="438454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Banking institution:</a:t>
          </a:r>
        </a:p>
      </dsp:txBody>
      <dsp:txXfrm>
        <a:off x="342003" y="69464"/>
        <a:ext cx="4326906" cy="532758"/>
      </dsp:txXfrm>
    </dsp:sp>
    <dsp:sp modelId="{4BCB82E4-D2A5-48E6-9F9E-DC4CE04175EC}">
      <dsp:nvSpPr>
        <dsp:cNvPr id="0" name=""/>
        <dsp:cNvSpPr/>
      </dsp:nvSpPr>
      <dsp:spPr>
        <a:xfrm>
          <a:off x="0" y="3385044"/>
          <a:ext cx="626364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Further investigate how age, balance, day of month impact output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Run SVC on cluster, vary Nu more, include variables of smaller impact (category variables)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Alternate feature engineering methods</a:t>
          </a:r>
        </a:p>
      </dsp:txBody>
      <dsp:txXfrm>
        <a:off x="0" y="3385044"/>
        <a:ext cx="6263640" cy="2079000"/>
      </dsp:txXfrm>
    </dsp:sp>
    <dsp:sp modelId="{073590E2-24A8-4A3B-A57D-C46535BED6DA}">
      <dsp:nvSpPr>
        <dsp:cNvPr id="0" name=""/>
        <dsp:cNvSpPr/>
      </dsp:nvSpPr>
      <dsp:spPr>
        <a:xfrm>
          <a:off x="313182" y="3089843"/>
          <a:ext cx="4384548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Modeling/analysis:</a:t>
          </a:r>
        </a:p>
      </dsp:txBody>
      <dsp:txXfrm>
        <a:off x="342003" y="3118664"/>
        <a:ext cx="432690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A0A1-B911-41C4-981B-3DA4C841E40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5109-C714-4D43-94FF-BB1D7B7B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CLEARLY STATE THE METRIC FOR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(add variable to </a:t>
            </a:r>
            <a:r>
              <a:rPr lang="en-US" dirty="0" err="1"/>
              <a:t>OneHotEncoding</a:t>
            </a:r>
            <a:r>
              <a:rPr lang="en-US" dirty="0"/>
              <a:t> classifier to avoid duplicate columns)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‘</a:t>
            </a:r>
            <a:r>
              <a:rPr lang="en-US" dirty="0" err="1"/>
              <a:t>contactsduringcampaign</a:t>
            </a:r>
            <a:r>
              <a:rPr lang="en-US" dirty="0"/>
              <a:t>’: OK to use for making predictions within a campaign; Not OK to use for making predictions on new campaign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poorly predicted TP</a:t>
            </a:r>
          </a:p>
          <a:p>
            <a:r>
              <a:rPr lang="en-US" dirty="0"/>
              <a:t>Precision made all predictions positive, huge FN values</a:t>
            </a:r>
          </a:p>
          <a:p>
            <a:r>
              <a:rPr lang="en-US" dirty="0"/>
              <a:t>Recall performed about as well as F1</a:t>
            </a:r>
          </a:p>
          <a:p>
            <a:endParaRPr lang="en-US" dirty="0"/>
          </a:p>
          <a:p>
            <a:r>
              <a:rPr lang="en-US" dirty="0"/>
              <a:t>RF bar plot (</a:t>
            </a:r>
            <a:r>
              <a:rPr lang="en-US" dirty="0" err="1"/>
              <a:t>n_estimators</a:t>
            </a:r>
            <a:r>
              <a:rPr lang="en-US" dirty="0"/>
              <a:t> = 15, </a:t>
            </a:r>
            <a:r>
              <a:rPr lang="en-US" dirty="0" err="1"/>
              <a:t>max_features</a:t>
            </a:r>
            <a:r>
              <a:rPr lang="en-US" dirty="0"/>
              <a:t> = log2)</a:t>
            </a:r>
          </a:p>
          <a:p>
            <a:r>
              <a:rPr lang="en-US" dirty="0"/>
              <a:t>Test performance </a:t>
            </a:r>
            <a:r>
              <a:rPr lang="en-US" dirty="0" err="1"/>
              <a:t>plateauts</a:t>
            </a:r>
            <a:r>
              <a:rPr lang="en-US" dirty="0"/>
              <a:t>, train continues to improve, increasing further would lead to overfitting model on training data</a:t>
            </a:r>
          </a:p>
          <a:p>
            <a:endParaRPr lang="en-US" dirty="0"/>
          </a:p>
          <a:p>
            <a:r>
              <a:rPr lang="en-US" dirty="0" err="1"/>
              <a:t>NuSVC</a:t>
            </a:r>
            <a:r>
              <a:rPr lang="en-US" dirty="0"/>
              <a:t> (nu, kernel, gamma)</a:t>
            </a:r>
          </a:p>
          <a:p>
            <a:r>
              <a:rPr lang="en-US" dirty="0"/>
              <a:t>RF (max features,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) and </a:t>
            </a:r>
            <a:r>
              <a:rPr lang="en-US" dirty="0" err="1"/>
              <a:t>class_weight</a:t>
            </a:r>
            <a:r>
              <a:rPr lang="en-US" dirty="0"/>
              <a:t>=balanced to give more weight to underrepresented loan getters</a:t>
            </a:r>
          </a:p>
          <a:p>
            <a:r>
              <a:rPr lang="en-US" dirty="0"/>
              <a:t>Logistic regression (penalty, solver,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4CD2-6B96-49F5-B1E5-C2BDDDEF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19540-3A8D-4F9C-8D0F-CDB585F7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B13C-6CFD-46FC-9D3A-646D66C3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EBEB-6B44-48EA-8ECC-8345BDA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D0DF-413A-424D-B868-EFEC02BE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0AE8-277C-418D-91DC-843996B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2DFB-6D50-4CBD-8FAC-7F45E8E96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983A-3A8E-4CA5-87C5-7D71188A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B5D3-AB6E-47CE-8742-35ECFBEC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E20A-A6B9-4AF9-9F45-CB288FE1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2DE31-F65D-47B7-AF6A-8E1333B2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9F1F-878E-4382-9E84-275859B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4A0F-60D3-4B5A-873D-9BB2EC5A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2585-BDD6-4FF9-B828-B52B91E1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CAEA-2FA9-40D8-BD8A-11AFD31E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59E-0BE7-498C-9C77-9B410D93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36E5-65FE-4EAE-819E-2E4F34D9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5161-3B1C-4A78-AB6A-7E866B1C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09E4-9C92-41D9-9AC9-3F9C8731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620B-936D-45D6-AD2A-712D400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5E28-EAE6-4312-ACA6-AC194990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1E20-49B8-4E83-9CE8-EF310424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45AF-F6BF-4BA1-8179-B95969D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60A7-9F53-4568-A085-0F556773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6816-08EE-4547-ACF1-4601F21B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19D8-ECBB-4A74-BD8A-AE3DF0FE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F8B3-6BB5-4FE6-8D09-70D1F770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079F0-85F2-4E14-A20B-41FA7FDB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4C5C-EB9D-4A2C-A43D-612D49ED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FBF3-EC5E-4AD4-83E5-7C54315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8402-33FB-4EF4-A090-E53D7876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F12F-9205-4C01-A679-C8F1080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B7F4-2780-4FB9-8A1B-1ABE7B3E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EB76F-BF1A-4F4F-B10B-0C5E119E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16089-E24A-4E20-8421-11574A25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117C7-424F-4023-87F6-01387F8B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80B0-F413-4745-A6BC-61694B4B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D414B-CA0F-448A-81C1-0E6506C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BF114-2734-4A9C-AEBD-D072AF08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9F31-89AA-40D5-8974-1DFADEB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5579-FB00-40A8-B9A0-D24A484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CCD1-7802-4945-9C6C-32FDAB67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7C5E2-0284-4D89-8588-15370A0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916EA-3DDD-4C7C-B603-6095183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ABCE4-0769-40A5-B46A-6FD01255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1FF0-D3F9-4556-9EB9-EB805269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9222-B393-4253-8689-97A67B62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A51-E817-4228-84A0-3C10BB76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9874-8F21-4227-9A7A-8509CDAA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EC64-B250-4913-8F54-8DF8C2F7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37133-DD51-4D41-809E-9DA654E8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8647F-FBDF-4A3E-8828-5A9350C2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6063-639C-40E7-8F15-567704A7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AFA75-3352-4898-AE04-CE2A969C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BE46-8E01-4642-B92B-3D4F8B52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67DB5-1BB7-4CC5-BB6A-CDC29ED6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95FA-D4DA-43B5-989D-F0F5AA61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9059-4213-4C71-AC00-79478F1F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89151-90CD-4780-9037-934A8283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AD13-08FD-42EF-9D1D-F89017C7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B59B-FD49-4051-A694-FAB1FC7C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D69F-F1B1-4285-A42D-2C86A15D015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10F0-DD6E-4AA5-9B34-FD4B6EC8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816D-0D4F-4D3F-98E8-FD84C4826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5A7CB-5C28-4446-8AEA-845B87CF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Quicken Bank Marketing 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52669-54A4-488A-95B3-4A83CD258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Preston Countryman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21/06/20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0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D883-8CEE-4BAD-A263-37E4730C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08465-5B3D-438A-B8EC-315E3E67E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7200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5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AD27D-B284-4732-BB8C-CE3463D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determine whether a client will subscribe a term 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6C8E-0CF8-49EA-AB36-0AAD9ED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/>
          </a:bodyPr>
          <a:lstStyle/>
          <a:p>
            <a:r>
              <a:rPr lang="en-US" sz="1500" dirty="0"/>
              <a:t>All information obtained from phone calls</a:t>
            </a:r>
          </a:p>
          <a:p>
            <a:r>
              <a:rPr lang="en-US" sz="1500" dirty="0"/>
              <a:t>16 input variables:</a:t>
            </a:r>
          </a:p>
          <a:p>
            <a:pPr lvl="1"/>
            <a:r>
              <a:rPr lang="en-US" sz="1500" dirty="0"/>
              <a:t>Classifiers: job, marital status, education, contact type, month last contacted, outcome of previous calling campaigns</a:t>
            </a:r>
          </a:p>
          <a:p>
            <a:pPr lvl="1"/>
            <a:r>
              <a:rPr lang="en-US" sz="1500" dirty="0"/>
              <a:t>Boolean: credit in default, house loan, personal loan</a:t>
            </a:r>
          </a:p>
          <a:p>
            <a:pPr lvl="1"/>
            <a:r>
              <a:rPr lang="en-US" sz="1500" dirty="0"/>
              <a:t>Numeric: age, average yearly balance (euro), day of month last contacted, duration of last call, contacts made during previous campaign, contacts made during active campaign</a:t>
            </a:r>
          </a:p>
          <a:p>
            <a:r>
              <a:rPr lang="en-US" sz="1500" dirty="0"/>
              <a:t>Only one target variable: did client subscribe a term deposit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68C8AB2-6E7D-4F80-BEBC-B2A1E48E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r="2" b="2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6CE3-2249-467A-90F4-40D44AD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Data interpretation and preprocessing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6C49D6-327B-4828-9E66-872ADFEE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6957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1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F89F-CBA2-401C-9FD7-23542AA1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had high fidelity, high variance</a:t>
            </a: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798576-065B-4324-8984-2109EB03D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1EDC19-5FDA-4575-B8F9-5740AD75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Some classifier variables (marital status) had good distribution of results</a:t>
            </a:r>
          </a:p>
          <a:p>
            <a:r>
              <a:rPr lang="en-US" sz="1800" dirty="0"/>
              <a:t>Other classifier variables (client job) had little data on some results</a:t>
            </a:r>
          </a:p>
          <a:p>
            <a:r>
              <a:rPr lang="en-US" sz="1800" dirty="0"/>
              <a:t>Numerical data generally well behaved (even distribution or gaussian)</a:t>
            </a:r>
          </a:p>
          <a:p>
            <a:r>
              <a:rPr lang="en-US" sz="1800" dirty="0"/>
              <a:t>Variables had little correlation to each other</a:t>
            </a:r>
          </a:p>
          <a:p>
            <a:r>
              <a:rPr lang="en-US" sz="1800" dirty="0"/>
              <a:t>Pipeline to standardize and fit models (logistic regression, random forest, SVC)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DBC7DD-7DD9-47A7-8E88-ECC458CCF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r="14436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F2E3A89-8101-4EB0-95D1-CF760FFAE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7" r="-4" b="630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3F1C467-C87A-4143-9E55-5DAF0C1B32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4280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518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4A2DB-1189-47FD-BD4B-000AE2AF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Regulating overfitting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5886-7B65-4AA0-8F85-9AE72CE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GridSearchCV to explore hyperparameters: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NuSVC (nu, kernel, gamma)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RF (max features, n_estimators, max_depth)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Logistic regression (penalty, solver, C)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D464BA-38DB-41FF-BFCA-0046DBD91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11540" r="7304" b="4722"/>
          <a:stretch/>
        </p:blipFill>
        <p:spPr>
          <a:xfrm>
            <a:off x="189612" y="2790966"/>
            <a:ext cx="4904908" cy="3936820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DE288D-5F6E-46C1-975E-3825A76F9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r="-3" b="-3"/>
          <a:stretch/>
        </p:blipFill>
        <p:spPr>
          <a:xfrm>
            <a:off x="6704200" y="2790965"/>
            <a:ext cx="4455925" cy="34649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5CD4A-1008-4FE5-8624-581DB63D325C}"/>
                  </a:ext>
                </a:extLst>
              </p:cNvPr>
              <p:cNvSpPr txBox="1"/>
              <p:nvPr/>
            </p:nvSpPr>
            <p:spPr>
              <a:xfrm>
                <a:off x="5588024" y="5438735"/>
                <a:ext cx="2527230" cy="817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5CD4A-1008-4FE5-8624-581DB63D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24" y="5438735"/>
                <a:ext cx="2527230" cy="817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4F90-FF77-417F-ADF6-EDB292D9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 had best performance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66F6C-33B3-45B4-83D2-F8DEE871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r="1776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0911D96-5A5D-4606-93CC-EEB519E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55167"/>
              </p:ext>
            </p:extLst>
          </p:nvPr>
        </p:nvGraphicFramePr>
        <p:xfrm>
          <a:off x="115518" y="3429000"/>
          <a:ext cx="65358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818">
                  <a:extLst>
                    <a:ext uri="{9D8B030D-6E8A-4147-A177-3AD203B41FA5}">
                      <a16:colId xmlns:a16="http://schemas.microsoft.com/office/drawing/2014/main" val="2811861265"/>
                    </a:ext>
                  </a:extLst>
                </a:gridCol>
                <a:gridCol w="1885384">
                  <a:extLst>
                    <a:ext uri="{9D8B030D-6E8A-4147-A177-3AD203B41FA5}">
                      <a16:colId xmlns:a16="http://schemas.microsoft.com/office/drawing/2014/main" val="52380023"/>
                    </a:ext>
                  </a:extLst>
                </a:gridCol>
                <a:gridCol w="2178601">
                  <a:extLst>
                    <a:ext uri="{9D8B030D-6E8A-4147-A177-3AD203B41FA5}">
                      <a16:colId xmlns:a16="http://schemas.microsoft.com/office/drawing/2014/main" val="41800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 +/- 0.002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NuSVC</a:t>
                      </a:r>
                      <a:r>
                        <a:rPr lang="en-US" dirty="0"/>
                        <a:t> (small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 +/- 0.009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4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0.86 +/- 0.002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0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3018-08EC-4D8E-A3C2-27F38469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Recommendations moving forward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B4880-39A3-48A6-8C26-496543CCF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19775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3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561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Quicken Bank Marketing Case Study Presentation</vt:lpstr>
      <vt:lpstr>Outline</vt:lpstr>
      <vt:lpstr>Goal: determine whether a client will subscribe a term deposit</vt:lpstr>
      <vt:lpstr>Data interpretation and preprocessing</vt:lpstr>
      <vt:lpstr>Data had high fidelity, high variance</vt:lpstr>
      <vt:lpstr>Regulating overfitting and feature engineering</vt:lpstr>
      <vt:lpstr>Logistic regression had best performance </vt:lpstr>
      <vt:lpstr>Recommendations 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Quiken HW Presentation</dc:title>
  <dc:creator>Preston Countryman</dc:creator>
  <cp:lastModifiedBy>Preston Countryman</cp:lastModifiedBy>
  <cp:revision>18</cp:revision>
  <dcterms:created xsi:type="dcterms:W3CDTF">2021-06-20T22:41:47Z</dcterms:created>
  <dcterms:modified xsi:type="dcterms:W3CDTF">2021-06-21T06:27:56Z</dcterms:modified>
</cp:coreProperties>
</file>