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A5C2-E48F-45FE-B5B0-F8D426D40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B6F0-4EEE-4B71-98B3-CDD735AB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F270-23A2-4A7C-B3BD-9B40981D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DF0E-DAD1-434E-ACB4-617BACD7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EFE9-5CB7-466A-A524-AB8F6B08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37C-05B1-4982-BDE3-09D376E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3838-DC33-4BBC-B695-651B6655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109-6785-4A90-A0FF-073544F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7A6D-53AC-4F77-8A06-3853F06F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C58F-A0A9-437D-9A82-205FEA57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6CB9F-17AB-433A-A936-08036691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B450-17FA-4C92-973C-CA2FCE06A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A11-5526-4FB1-AB09-5BB8E01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3014-E6ED-4578-9609-96FAE02C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B865-FAF6-4203-8925-D89B87B7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548B-17E8-43D9-8C5E-F5C5B2C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3FC-93D2-4924-BC61-1AD75CC6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2BCE-F2D8-4271-94F3-44592185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3B65-BF52-45D0-8D87-3B1FB86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F11A-8C99-445D-976B-0C971552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AE3E-7449-41DD-B2E9-BBB71E59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C51-759A-4B94-B8E8-BB3F9E3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395-BB16-4F96-ABDE-53E9C3A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0075-AD59-4343-B8E6-5F186264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E2EF-1814-41D5-A71C-6A24C98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6F8-B337-4504-B314-D5D5330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FF2-07CB-44DA-9F70-2A28D42C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9F9D-4B9B-4CF2-B7F4-4DDF5F07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CAC7-A5E8-4D78-9046-C273B14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E321-684E-40F8-B68D-5366EE4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7C1B-3DB1-4ED7-9C51-5F702B7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74E-8DEC-472B-8CE8-65AE8C1F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07-63DC-41C7-BF74-0767C27A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1F7-D863-4A70-B580-045BC641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826E-4630-4F15-A437-806875058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286E9-BA57-4DAD-A291-A07D3E632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DD105-B079-496F-89A1-55F49D4D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A4578-2B23-4B8D-BC5A-9F044DDB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E2356-14FB-4F19-BBD9-567A2B5B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9D0-B5C0-4B50-AA05-6EF154B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2CE8-CDBD-4F01-88AB-2B909F58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B91E8-636B-4F16-86AA-7151EE0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C634-CA20-4FB8-9216-7F977B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1D7C-7F60-4B9A-938F-ED10FFFD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6107-8A37-4DFC-AD19-0B973438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1FAD-04B9-4EE8-945F-577174D9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DBE-64AE-4DD7-95C0-B3BA552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421-8B3A-48CB-983D-BEF6864F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B77A-CF2E-4FF0-B716-133931EE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72CD-22C6-4C59-9CAA-3A043E1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BA17-CEC2-46E0-B61B-3C91531B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6867-8F75-471F-9697-F8D5AC59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49BA-50A8-47FE-891C-654E3787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F1D18-5CF7-4492-A346-48611339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9F11-E6A9-4AE3-A6B8-6665B021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1525-2C47-4B0F-BA7A-40754C9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B27B-5E40-4970-AE5D-49A88AF4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D8D8-B678-431A-848C-1508998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F021-FB7F-4EA8-B8F8-54039594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5CCD-B88E-4BCB-AECB-7B8F74A9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07A4-A746-4E5E-BEA1-1A1C436BB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7C55-39EB-461A-B21E-DBC13CA4735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4071-6712-40DF-825F-F69FFD5E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973-F30B-4192-8AE0-88C3AF15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466E-BD91-4898-88AB-C586767E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6B7F-B991-4E24-B2CE-E489992C8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 – Parallelization and </a:t>
            </a:r>
            <a:r>
              <a:rPr lang="en-US" dirty="0" err="1"/>
              <a:t>Linstat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F4EF-4698-4DEC-9916-221B95C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57AD-8ED5-4CBD-847C-21C07C8F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your computer that executes instructions and mathematical operations is called the CPU.</a:t>
            </a:r>
          </a:p>
          <a:p>
            <a:r>
              <a:rPr lang="en-US" dirty="0"/>
              <a:t>A feature of modern CPUs is that they often have multiple processing units (cores).</a:t>
            </a:r>
          </a:p>
          <a:p>
            <a:r>
              <a:rPr lang="en-US" dirty="0"/>
              <a:t>A natural speed improvement may come from distributing the tasks in the program across cores and have them all working at once.</a:t>
            </a:r>
          </a:p>
          <a:p>
            <a:r>
              <a:rPr lang="en-US" dirty="0"/>
              <a:t>This is called </a:t>
            </a:r>
            <a:r>
              <a:rPr lang="en-US" b="1" dirty="0"/>
              <a:t>parallelization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5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80CF-EAC7-420A-8571-3D64589F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D699-296C-4433-8158-8037C8DB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– Easy parallelization: “</a:t>
            </a:r>
            <a:r>
              <a:rPr lang="en-US" dirty="0" err="1"/>
              <a:t>parfor</a:t>
            </a:r>
            <a:r>
              <a:rPr lang="en-US" dirty="0"/>
              <a:t>” loop.</a:t>
            </a:r>
          </a:p>
          <a:p>
            <a:r>
              <a:rPr lang="en-US" dirty="0"/>
              <a:t>Julia – conceptually easy, but a bit clunkier.</a:t>
            </a:r>
          </a:p>
          <a:p>
            <a:r>
              <a:rPr lang="en-US" dirty="0"/>
              <a:t>FORTRAN – Difficult to set up.</a:t>
            </a:r>
          </a:p>
        </p:txBody>
      </p:sp>
    </p:spTree>
    <p:extLst>
      <p:ext uri="{BB962C8B-B14F-4D97-AF65-F5344CB8AC3E}">
        <p14:creationId xmlns:p14="http://schemas.microsoft.com/office/powerpoint/2010/main" val="128197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34D-0D1D-47AF-B72E-5C377898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E1DD-E1A9-417F-B47C-827F14FD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information across cores and then recollecting takes “overhead” time.</a:t>
            </a:r>
          </a:p>
          <a:p>
            <a:r>
              <a:rPr lang="en-US" dirty="0"/>
              <a:t>If done poorly, parallel loops can offer minimal performance improvements or may even slow things down.</a:t>
            </a:r>
          </a:p>
          <a:p>
            <a:r>
              <a:rPr lang="en-US" dirty="0"/>
              <a:t>Solution: tasks allocated in parallel for loops should be non-trivial.</a:t>
            </a:r>
          </a:p>
          <a:p>
            <a:pPr lvl="1"/>
            <a:r>
              <a:rPr lang="en-US" dirty="0"/>
              <a:t>Example: bootstrapping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356390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288C-340A-41CE-BE35-D219C261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7781-8203-405C-90C1-D5D77262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 typical computer has more than 1 core, they also don’t have that many.</a:t>
            </a:r>
          </a:p>
          <a:p>
            <a:r>
              <a:rPr lang="en-US" dirty="0"/>
              <a:t>A typical number is 4.</a:t>
            </a:r>
          </a:p>
          <a:p>
            <a:r>
              <a:rPr lang="en-US" dirty="0"/>
              <a:t>If you’d like to parallelize over dozens or hundreds of cores, you will typically need to use a remote server.</a:t>
            </a:r>
          </a:p>
          <a:p>
            <a:r>
              <a:rPr lang="en-US" dirty="0"/>
              <a:t>At UW-Madison, a nice resource for grad students is </a:t>
            </a:r>
            <a:r>
              <a:rPr lang="en-US" dirty="0" err="1"/>
              <a:t>Linstat</a:t>
            </a:r>
            <a:r>
              <a:rPr lang="en-US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Programming Bootcamp</vt:lpstr>
      <vt:lpstr>Background</vt:lpstr>
      <vt:lpstr>Implementation</vt:lpstr>
      <vt:lpstr>Caveats</vt:lpstr>
      <vt:lpstr>Serious Parallelization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Garrett</cp:lastModifiedBy>
  <cp:revision>19</cp:revision>
  <dcterms:created xsi:type="dcterms:W3CDTF">2020-03-26T17:57:27Z</dcterms:created>
  <dcterms:modified xsi:type="dcterms:W3CDTF">2020-06-23T19:14:21Z</dcterms:modified>
</cp:coreProperties>
</file>