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8" r:id="rId2"/>
    <p:sldId id="259" r:id="rId3"/>
    <p:sldId id="260" r:id="rId4"/>
    <p:sldId id="267" r:id="rId5"/>
    <p:sldId id="261" r:id="rId6"/>
    <p:sldId id="268" r:id="rId7"/>
    <p:sldId id="263" r:id="rId8"/>
    <p:sldId id="269" r:id="rId9"/>
    <p:sldId id="264" r:id="rId10"/>
    <p:sldId id="270" r:id="rId11"/>
    <p:sldId id="265" r:id="rId12"/>
    <p:sldId id="271" r:id="rId13"/>
    <p:sldId id="26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138" d="100"/>
          <a:sy n="138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47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Wired technologies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Wireless technologies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Exotic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3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Point-to-point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Hybrid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Daisy 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1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0513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9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585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5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5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0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4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8090" y="758952"/>
            <a:ext cx="2802194" cy="404164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Chao 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318089" y="4800600"/>
            <a:ext cx="2802195" cy="1691640"/>
          </a:xfrm>
        </p:spPr>
        <p:txBody>
          <a:bodyPr>
            <a:normAutofit/>
          </a:bodyPr>
          <a:lstStyle/>
          <a:p>
            <a:endParaRPr sz="1800" dirty="0">
              <a:solidFill>
                <a:srgbClr val="D9D9D9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281CA-FBC8-472F-AB81-7D9BC3286EE1}"/>
              </a:ext>
            </a:extLst>
          </p:cNvPr>
          <p:cNvSpPr txBox="1"/>
          <p:nvPr/>
        </p:nvSpPr>
        <p:spPr>
          <a:xfrm>
            <a:off x="538561" y="1246909"/>
            <a:ext cx="75610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haroni" panose="020B0604020202020204" pitchFamily="2" charset="-79"/>
                <a:cs typeface="Aharoni" panose="020B0604020202020204" pitchFamily="2" charset="-79"/>
              </a:rPr>
              <a:t>Security Analyzation &amp; Problem Solutions of Session Initiation Protocol</a:t>
            </a:r>
          </a:p>
        </p:txBody>
      </p:sp>
    </p:spTree>
    <p:extLst>
      <p:ext uri="{BB962C8B-B14F-4D97-AF65-F5344CB8AC3E}">
        <p14:creationId xmlns:p14="http://schemas.microsoft.com/office/powerpoint/2010/main" val="514464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704F-1335-4DA7-8DDB-40A4B4CB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9A951-7287-4F5A-B0A7-73E548992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Conclusions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SIP Discuss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04920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37BE-32F8-442C-B269-F0A1700B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101B-3ACF-4AE4-A5DF-BB2A7A9B8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26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Questions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52206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4748-C27F-4873-8B3F-6B9B747B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4443C-ABDA-4DED-9AF2-8E432F98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6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Contents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  <a:p>
            <a:r>
              <a:rPr lang="en-US" sz="3200" dirty="0"/>
              <a:t>Security Problem of S.I.P.</a:t>
            </a:r>
          </a:p>
          <a:p>
            <a:r>
              <a:rPr lang="en-US" sz="3200" dirty="0"/>
              <a:t>Security Mechanisms</a:t>
            </a:r>
          </a:p>
          <a:p>
            <a:r>
              <a:rPr lang="en-US" sz="3200" dirty="0"/>
              <a:t>Proposed Solutions</a:t>
            </a:r>
          </a:p>
          <a:p>
            <a:r>
              <a:rPr lang="en-US" sz="3200" dirty="0"/>
              <a:t>Conclusion</a:t>
            </a:r>
          </a:p>
          <a:p>
            <a:r>
              <a:rPr lang="en-US" sz="32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8785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Introduction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S.I.P.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Control Protocol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Usage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Components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Originally designed in 1996</a:t>
            </a:r>
          </a:p>
          <a:p>
            <a:r>
              <a:rPr lang="en-US" sz="2400" dirty="0"/>
              <a:t>Standardized in 1999</a:t>
            </a:r>
          </a:p>
          <a:p>
            <a:r>
              <a:rPr lang="en-US" sz="2400" dirty="0"/>
              <a:t>Signaling and call setup(PSTN)</a:t>
            </a:r>
          </a:p>
          <a:p>
            <a:r>
              <a:rPr lang="en-US" sz="2400" dirty="0"/>
              <a:t>Video conferencing</a:t>
            </a:r>
          </a:p>
          <a:p>
            <a:r>
              <a:rPr lang="en-US" sz="2400" dirty="0"/>
              <a:t>Streaming media distribution</a:t>
            </a:r>
          </a:p>
          <a:p>
            <a:r>
              <a:rPr lang="en-US" sz="2400" dirty="0"/>
              <a:t>Instant message</a:t>
            </a:r>
          </a:p>
          <a:p>
            <a:r>
              <a:rPr lang="en-US" sz="2400" b="1" i="1" dirty="0"/>
              <a:t>User agent(UAC,UAS), Proxy server, Redirect server</a:t>
            </a:r>
            <a:r>
              <a:rPr lang="en-US" sz="2400" dirty="0"/>
              <a:t>, </a:t>
            </a:r>
            <a:r>
              <a:rPr lang="en-US" sz="2400" dirty="0" err="1"/>
              <a:t>Registar</a:t>
            </a:r>
            <a:r>
              <a:rPr lang="en-US" sz="2400" dirty="0"/>
              <a:t>, Session border controller, Gateway</a:t>
            </a:r>
          </a:p>
        </p:txBody>
      </p:sp>
    </p:spTree>
    <p:extLst>
      <p:ext uri="{BB962C8B-B14F-4D97-AF65-F5344CB8AC3E}">
        <p14:creationId xmlns:p14="http://schemas.microsoft.com/office/powerpoint/2010/main" val="292744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hone icon">
            <a:extLst>
              <a:ext uri="{FF2B5EF4-FFF2-40B4-BE49-F238E27FC236}">
                <a16:creationId xmlns:a16="http://schemas.microsoft.com/office/drawing/2014/main" id="{2F3B609B-98F9-4B1D-B67E-91A66DD57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287" y="1829104"/>
            <a:ext cx="1508329" cy="150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erver icon">
            <a:extLst>
              <a:ext uri="{FF2B5EF4-FFF2-40B4-BE49-F238E27FC236}">
                <a16:creationId xmlns:a16="http://schemas.microsoft.com/office/drawing/2014/main" id="{5F07E15C-D10B-4ACC-9EB1-88B47EF05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056" y="1571244"/>
            <a:ext cx="1978152" cy="197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6EEF04-2048-4395-AE20-FACF96F33120}"/>
              </a:ext>
            </a:extLst>
          </p:cNvPr>
          <p:cNvSpPr txBox="1"/>
          <p:nvPr/>
        </p:nvSpPr>
        <p:spPr>
          <a:xfrm>
            <a:off x="855394" y="3337433"/>
            <a:ext cx="2166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Agent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0C336-3F5A-4EE9-98EE-6794EC26AC7E}"/>
              </a:ext>
            </a:extLst>
          </p:cNvPr>
          <p:cNvSpPr txBox="1"/>
          <p:nvPr/>
        </p:nvSpPr>
        <p:spPr>
          <a:xfrm>
            <a:off x="7488936" y="34290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Registar</a:t>
            </a:r>
            <a:endParaRPr lang="en-US" sz="2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9786B1-E78C-4B53-BFFB-664A2FD35BD6}"/>
              </a:ext>
            </a:extLst>
          </p:cNvPr>
          <p:cNvCxnSpPr/>
          <p:nvPr/>
        </p:nvCxnSpPr>
        <p:spPr>
          <a:xfrm>
            <a:off x="2923377" y="1936906"/>
            <a:ext cx="427921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F0E6B2-6A10-4B01-A3B5-F5EE12BAA7CD}"/>
              </a:ext>
            </a:extLst>
          </p:cNvPr>
          <p:cNvCxnSpPr/>
          <p:nvPr/>
        </p:nvCxnSpPr>
        <p:spPr>
          <a:xfrm>
            <a:off x="2923377" y="2906724"/>
            <a:ext cx="427921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F465C6-A58B-4A2B-8311-5746A400E0C4}"/>
              </a:ext>
            </a:extLst>
          </p:cNvPr>
          <p:cNvCxnSpPr>
            <a:cxnSpLocks/>
          </p:cNvCxnSpPr>
          <p:nvPr/>
        </p:nvCxnSpPr>
        <p:spPr>
          <a:xfrm flipH="1">
            <a:off x="2921509" y="2367615"/>
            <a:ext cx="428108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6ED759-3484-4671-ADA9-E85A2622E5FB}"/>
              </a:ext>
            </a:extLst>
          </p:cNvPr>
          <p:cNvCxnSpPr>
            <a:cxnSpLocks/>
          </p:cNvCxnSpPr>
          <p:nvPr/>
        </p:nvCxnSpPr>
        <p:spPr>
          <a:xfrm flipH="1">
            <a:off x="2944078" y="3373582"/>
            <a:ext cx="428108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A4C134-9916-431B-9214-9300ABCDBDA8}"/>
              </a:ext>
            </a:extLst>
          </p:cNvPr>
          <p:cNvSpPr txBox="1"/>
          <p:nvPr/>
        </p:nvSpPr>
        <p:spPr>
          <a:xfrm>
            <a:off x="4318001" y="1591209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REGISTER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8DC184-037C-446F-BCF3-061605A196FD}"/>
              </a:ext>
            </a:extLst>
          </p:cNvPr>
          <p:cNvSpPr txBox="1"/>
          <p:nvPr/>
        </p:nvSpPr>
        <p:spPr>
          <a:xfrm>
            <a:off x="4001654" y="2013378"/>
            <a:ext cx="216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401 Unauthorized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1823B6-0B1E-425D-A49B-7870CD2A49F6}"/>
              </a:ext>
            </a:extLst>
          </p:cNvPr>
          <p:cNvSpPr txBox="1"/>
          <p:nvPr/>
        </p:nvSpPr>
        <p:spPr>
          <a:xfrm>
            <a:off x="4001654" y="2550164"/>
            <a:ext cx="22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REGISTER(+login)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D22CA1-E47F-42CC-83C9-B1E0B1F0E848}"/>
              </a:ext>
            </a:extLst>
          </p:cNvPr>
          <p:cNvSpPr txBox="1"/>
          <p:nvPr/>
        </p:nvSpPr>
        <p:spPr>
          <a:xfrm>
            <a:off x="4447355" y="2968101"/>
            <a:ext cx="20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 OK</a:t>
            </a:r>
          </a:p>
        </p:txBody>
      </p:sp>
    </p:spTree>
    <p:extLst>
      <p:ext uri="{BB962C8B-B14F-4D97-AF65-F5344CB8AC3E}">
        <p14:creationId xmlns:p14="http://schemas.microsoft.com/office/powerpoint/2010/main" val="127501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Security Problem of S.I.P.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Pros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Cons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Problems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2400"/>
              <a:t>Look in the slide notes below for topics to consider talking about</a:t>
            </a:r>
          </a:p>
        </p:txBody>
      </p:sp>
    </p:spTree>
    <p:extLst>
      <p:ext uri="{BB962C8B-B14F-4D97-AF65-F5344CB8AC3E}">
        <p14:creationId xmlns:p14="http://schemas.microsoft.com/office/powerpoint/2010/main" val="297113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D7E4-431B-4269-9D38-F4D5A92A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4CA76-212C-4D0A-9CDE-2D8D5B0F6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7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Security Mechanisms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HTTP Digest Authentication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S/MIME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TLS Protection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SIPS URIS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2400"/>
              <a:t>Look in the slide notes below for topics to consider talking about</a:t>
            </a:r>
          </a:p>
        </p:txBody>
      </p:sp>
    </p:spTree>
    <p:extLst>
      <p:ext uri="{BB962C8B-B14F-4D97-AF65-F5344CB8AC3E}">
        <p14:creationId xmlns:p14="http://schemas.microsoft.com/office/powerpoint/2010/main" val="57307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A052-C5D9-4E59-9508-4C5EF1CD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AE36F-DDF1-422B-A1CD-A6CF9FAA5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3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Proposed Solutions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More Handshake Confirmation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Add Contact Address Table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Add Header Paragraph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5584735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Web8E1B</Template>
  <TotalTime>60</TotalTime>
  <Words>148</Words>
  <Application>Microsoft Office PowerPoint</Application>
  <PresentationFormat>Widescreen</PresentationFormat>
  <Paragraphs>45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Aharoni</vt:lpstr>
      <vt:lpstr>Arial</vt:lpstr>
      <vt:lpstr>Calibri</vt:lpstr>
      <vt:lpstr>Century Schoolbook</vt:lpstr>
      <vt:lpstr>Wingdings 2</vt:lpstr>
      <vt:lpstr>View</vt:lpstr>
      <vt:lpstr>Chao Pi</vt:lpstr>
      <vt:lpstr>Contents</vt:lpstr>
      <vt:lpstr>Introduction  S.I.P.  Control Protocol  Usage  Components </vt:lpstr>
      <vt:lpstr>PowerPoint Presentation</vt:lpstr>
      <vt:lpstr>Security Problem of S.I.P.  Pros  Cons  Problems</vt:lpstr>
      <vt:lpstr>PowerPoint Presentation</vt:lpstr>
      <vt:lpstr>Security Mechanisms  HTTP Digest Authentication  S/MIME  TLS Protection  SIPS URIS  </vt:lpstr>
      <vt:lpstr>PowerPoint Presentation</vt:lpstr>
      <vt:lpstr>Proposed Solutions  More Handshake Confirmation  Add Contact Address Table  Add Header Paragraph  </vt:lpstr>
      <vt:lpstr>PowerPoint Presentation</vt:lpstr>
      <vt:lpstr>Conclusions  SIP Discuss</vt:lpstr>
      <vt:lpstr>PowerPoint Presentation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Pi Chao</dc:creator>
  <cp:lastModifiedBy>Pi Chao</cp:lastModifiedBy>
  <cp:revision>7</cp:revision>
  <dcterms:created xsi:type="dcterms:W3CDTF">2019-05-05T01:48:54Z</dcterms:created>
  <dcterms:modified xsi:type="dcterms:W3CDTF">2019-05-07T07:58:59Z</dcterms:modified>
</cp:coreProperties>
</file>