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9" r:id="rId3"/>
    <p:sldId id="281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3" r:id="rId17"/>
    <p:sldId id="272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585A8-E547-44DF-B5E2-864DEBB62F9C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A7A49D0B-B6C0-4080-88BA-A4FA9A68ADB0}">
      <dgm:prSet phldrT="[ข้อความ]"/>
      <dgm:spPr/>
      <dgm:t>
        <a:bodyPr/>
        <a:lstStyle/>
        <a:p>
          <a:r>
            <a:rPr lang="en-US" dirty="0" smtClean="0"/>
            <a:t>To create the central system support team collaboration</a:t>
          </a:r>
          <a:endParaRPr lang="th-TH" dirty="0"/>
        </a:p>
      </dgm:t>
    </dgm:pt>
    <dgm:pt modelId="{9CDD3A01-62C0-4A15-B7E6-9335AE583124}" type="parTrans" cxnId="{A39247B9-AD9F-4930-9D41-908836F4D597}">
      <dgm:prSet/>
      <dgm:spPr/>
      <dgm:t>
        <a:bodyPr/>
        <a:lstStyle/>
        <a:p>
          <a:endParaRPr lang="th-TH"/>
        </a:p>
      </dgm:t>
    </dgm:pt>
    <dgm:pt modelId="{4E2083B7-4670-4BF2-AF0A-8C8CD4795ABC}" type="sibTrans" cxnId="{A39247B9-AD9F-4930-9D41-908836F4D597}">
      <dgm:prSet/>
      <dgm:spPr/>
      <dgm:t>
        <a:bodyPr/>
        <a:lstStyle/>
        <a:p>
          <a:endParaRPr lang="th-TH"/>
        </a:p>
      </dgm:t>
    </dgm:pt>
    <dgm:pt modelId="{BB092DA7-C6BE-4A54-B5BF-FF05FC2A5E27}">
      <dgm:prSet phldrT="[ข้อความ]"/>
      <dgm:spPr/>
      <dgm:t>
        <a:bodyPr/>
        <a:lstStyle/>
        <a:p>
          <a:r>
            <a:rPr lang="en-US" dirty="0" smtClean="0"/>
            <a:t>To help managing project teams</a:t>
          </a:r>
          <a:endParaRPr lang="th-TH" dirty="0"/>
        </a:p>
      </dgm:t>
    </dgm:pt>
    <dgm:pt modelId="{9455B10C-E112-4F0D-85F6-FDB0285C90AD}" type="parTrans" cxnId="{CB4112C7-09C2-4D0F-8DA8-BE105C6C1C6E}">
      <dgm:prSet/>
      <dgm:spPr/>
      <dgm:t>
        <a:bodyPr/>
        <a:lstStyle/>
        <a:p>
          <a:endParaRPr lang="th-TH"/>
        </a:p>
      </dgm:t>
    </dgm:pt>
    <dgm:pt modelId="{EBF27185-C435-48A5-BA6E-677B568EF072}" type="sibTrans" cxnId="{CB4112C7-09C2-4D0F-8DA8-BE105C6C1C6E}">
      <dgm:prSet/>
      <dgm:spPr/>
      <dgm:t>
        <a:bodyPr/>
        <a:lstStyle/>
        <a:p>
          <a:endParaRPr lang="th-TH"/>
        </a:p>
      </dgm:t>
    </dgm:pt>
    <dgm:pt modelId="{ACDDB697-8223-4F9D-8167-998243F6EC79}">
      <dgm:prSet phldrT="[ข้อความ]"/>
      <dgm:spPr/>
      <dgm:t>
        <a:bodyPr/>
        <a:lstStyle/>
        <a:p>
          <a:r>
            <a:rPr lang="en-US" dirty="0" smtClean="0"/>
            <a:t>To help identifying the collectors responsibility</a:t>
          </a:r>
          <a:endParaRPr lang="th-TH" dirty="0"/>
        </a:p>
      </dgm:t>
    </dgm:pt>
    <dgm:pt modelId="{E9726A2F-D366-4468-AC72-EC4752CE90DF}" type="parTrans" cxnId="{EE4E950F-12CC-4BF2-AD46-116F64752190}">
      <dgm:prSet/>
      <dgm:spPr/>
      <dgm:t>
        <a:bodyPr/>
        <a:lstStyle/>
        <a:p>
          <a:endParaRPr lang="th-TH"/>
        </a:p>
      </dgm:t>
    </dgm:pt>
    <dgm:pt modelId="{755BB955-A61A-403F-9B4B-4C8B75A6F27C}" type="sibTrans" cxnId="{EE4E950F-12CC-4BF2-AD46-116F64752190}">
      <dgm:prSet/>
      <dgm:spPr/>
      <dgm:t>
        <a:bodyPr/>
        <a:lstStyle/>
        <a:p>
          <a:endParaRPr lang="th-TH"/>
        </a:p>
      </dgm:t>
    </dgm:pt>
    <dgm:pt modelId="{41FB9098-16C3-4718-AFBE-C67256412B5C}" type="pres">
      <dgm:prSet presAssocID="{05A585A8-E547-44DF-B5E2-864DEBB62F9C}" presName="Name0" presStyleCnt="0">
        <dgm:presLayoutVars>
          <dgm:chMax val="7"/>
          <dgm:chPref val="7"/>
          <dgm:dir/>
        </dgm:presLayoutVars>
      </dgm:prSet>
      <dgm:spPr/>
    </dgm:pt>
    <dgm:pt modelId="{4968E0FF-C616-45D1-9677-98E0996BC6ED}" type="pres">
      <dgm:prSet presAssocID="{05A585A8-E547-44DF-B5E2-864DEBB62F9C}" presName="Name1" presStyleCnt="0"/>
      <dgm:spPr/>
    </dgm:pt>
    <dgm:pt modelId="{C88B0810-A124-44D1-93B1-7460BF8FF787}" type="pres">
      <dgm:prSet presAssocID="{05A585A8-E547-44DF-B5E2-864DEBB62F9C}" presName="cycle" presStyleCnt="0"/>
      <dgm:spPr/>
    </dgm:pt>
    <dgm:pt modelId="{B89C0BCE-6A26-4815-8C9E-F0842FCEBED0}" type="pres">
      <dgm:prSet presAssocID="{05A585A8-E547-44DF-B5E2-864DEBB62F9C}" presName="srcNode" presStyleLbl="node1" presStyleIdx="0" presStyleCnt="3"/>
      <dgm:spPr/>
    </dgm:pt>
    <dgm:pt modelId="{B8037A63-9559-4383-B205-4D0AE4A1409C}" type="pres">
      <dgm:prSet presAssocID="{05A585A8-E547-44DF-B5E2-864DEBB62F9C}" presName="conn" presStyleLbl="parChTrans1D2" presStyleIdx="0" presStyleCnt="1"/>
      <dgm:spPr/>
    </dgm:pt>
    <dgm:pt modelId="{5E5924F9-F0A0-4FDB-ABA1-4084400B7707}" type="pres">
      <dgm:prSet presAssocID="{05A585A8-E547-44DF-B5E2-864DEBB62F9C}" presName="extraNode" presStyleLbl="node1" presStyleIdx="0" presStyleCnt="3"/>
      <dgm:spPr/>
    </dgm:pt>
    <dgm:pt modelId="{B36AFBAD-2CCA-4290-AF0A-C65A9AB695E5}" type="pres">
      <dgm:prSet presAssocID="{05A585A8-E547-44DF-B5E2-864DEBB62F9C}" presName="dstNode" presStyleLbl="node1" presStyleIdx="0" presStyleCnt="3"/>
      <dgm:spPr/>
    </dgm:pt>
    <dgm:pt modelId="{E9140C3A-9C9A-48DF-AECC-1821F0787D7E}" type="pres">
      <dgm:prSet presAssocID="{A7A49D0B-B6C0-4080-88BA-A4FA9A68ADB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C9330A7-D756-41DF-9DCD-57D4713A1447}" type="pres">
      <dgm:prSet presAssocID="{A7A49D0B-B6C0-4080-88BA-A4FA9A68ADB0}" presName="accent_1" presStyleCnt="0"/>
      <dgm:spPr/>
    </dgm:pt>
    <dgm:pt modelId="{F3D1ADEB-9084-4368-A19F-6E272E669DA7}" type="pres">
      <dgm:prSet presAssocID="{A7A49D0B-B6C0-4080-88BA-A4FA9A68ADB0}" presName="accentRepeatNode" presStyleLbl="solidFgAcc1" presStyleIdx="0" presStyleCnt="3" custLinFactNeighborX="6749" custLinFactNeighborY="2323"/>
      <dgm:spPr/>
    </dgm:pt>
    <dgm:pt modelId="{D9C41149-7C14-4D37-9685-96E308D27625}" type="pres">
      <dgm:prSet presAssocID="{BB092DA7-C6BE-4A54-B5BF-FF05FC2A5E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0E95002-E521-4529-A838-FE11A06D4A2D}" type="pres">
      <dgm:prSet presAssocID="{BB092DA7-C6BE-4A54-B5BF-FF05FC2A5E27}" presName="accent_2" presStyleCnt="0"/>
      <dgm:spPr/>
    </dgm:pt>
    <dgm:pt modelId="{DE0FD086-7FA9-46E3-83BF-D1FA6594D000}" type="pres">
      <dgm:prSet presAssocID="{BB092DA7-C6BE-4A54-B5BF-FF05FC2A5E27}" presName="accentRepeatNode" presStyleLbl="solidFgAcc1" presStyleIdx="1" presStyleCnt="3"/>
      <dgm:spPr/>
    </dgm:pt>
    <dgm:pt modelId="{504C86BB-E9CA-46A8-9920-B143F536A8FB}" type="pres">
      <dgm:prSet presAssocID="{ACDDB697-8223-4F9D-8167-998243F6EC7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71B443A-9928-48EA-A831-3B91D9D171B0}" type="pres">
      <dgm:prSet presAssocID="{ACDDB697-8223-4F9D-8167-998243F6EC79}" presName="accent_3" presStyleCnt="0"/>
      <dgm:spPr/>
    </dgm:pt>
    <dgm:pt modelId="{492F0567-B83F-4D35-B008-33A96041C38D}" type="pres">
      <dgm:prSet presAssocID="{ACDDB697-8223-4F9D-8167-998243F6EC79}" presName="accentRepeatNode" presStyleLbl="solidFgAcc1" presStyleIdx="2" presStyleCnt="3"/>
      <dgm:spPr/>
    </dgm:pt>
  </dgm:ptLst>
  <dgm:cxnLst>
    <dgm:cxn modelId="{CB4112C7-09C2-4D0F-8DA8-BE105C6C1C6E}" srcId="{05A585A8-E547-44DF-B5E2-864DEBB62F9C}" destId="{BB092DA7-C6BE-4A54-B5BF-FF05FC2A5E27}" srcOrd="1" destOrd="0" parTransId="{9455B10C-E112-4F0D-85F6-FDB0285C90AD}" sibTransId="{EBF27185-C435-48A5-BA6E-677B568EF072}"/>
    <dgm:cxn modelId="{D41EA410-7F41-4752-A23C-EBFB3F12CB18}" type="presOf" srcId="{BB092DA7-C6BE-4A54-B5BF-FF05FC2A5E27}" destId="{D9C41149-7C14-4D37-9685-96E308D27625}" srcOrd="0" destOrd="0" presId="urn:microsoft.com/office/officeart/2008/layout/VerticalCurvedList"/>
    <dgm:cxn modelId="{A39247B9-AD9F-4930-9D41-908836F4D597}" srcId="{05A585A8-E547-44DF-B5E2-864DEBB62F9C}" destId="{A7A49D0B-B6C0-4080-88BA-A4FA9A68ADB0}" srcOrd="0" destOrd="0" parTransId="{9CDD3A01-62C0-4A15-B7E6-9335AE583124}" sibTransId="{4E2083B7-4670-4BF2-AF0A-8C8CD4795ABC}"/>
    <dgm:cxn modelId="{EE4E950F-12CC-4BF2-AD46-116F64752190}" srcId="{05A585A8-E547-44DF-B5E2-864DEBB62F9C}" destId="{ACDDB697-8223-4F9D-8167-998243F6EC79}" srcOrd="2" destOrd="0" parTransId="{E9726A2F-D366-4468-AC72-EC4752CE90DF}" sibTransId="{755BB955-A61A-403F-9B4B-4C8B75A6F27C}"/>
    <dgm:cxn modelId="{2FECA884-5396-471F-85EC-FBDE87A88B65}" type="presOf" srcId="{4E2083B7-4670-4BF2-AF0A-8C8CD4795ABC}" destId="{B8037A63-9559-4383-B205-4D0AE4A1409C}" srcOrd="0" destOrd="0" presId="urn:microsoft.com/office/officeart/2008/layout/VerticalCurvedList"/>
    <dgm:cxn modelId="{DB8399B5-A5CF-41EF-8E9C-464D3C9752C9}" type="presOf" srcId="{05A585A8-E547-44DF-B5E2-864DEBB62F9C}" destId="{41FB9098-16C3-4718-AFBE-C67256412B5C}" srcOrd="0" destOrd="0" presId="urn:microsoft.com/office/officeart/2008/layout/VerticalCurvedList"/>
    <dgm:cxn modelId="{E05E55C4-834F-4FFB-B287-8EEDEC7475C8}" type="presOf" srcId="{A7A49D0B-B6C0-4080-88BA-A4FA9A68ADB0}" destId="{E9140C3A-9C9A-48DF-AECC-1821F0787D7E}" srcOrd="0" destOrd="0" presId="urn:microsoft.com/office/officeart/2008/layout/VerticalCurvedList"/>
    <dgm:cxn modelId="{20150A38-5BAB-448E-B7CB-A1314A583E45}" type="presOf" srcId="{ACDDB697-8223-4F9D-8167-998243F6EC79}" destId="{504C86BB-E9CA-46A8-9920-B143F536A8FB}" srcOrd="0" destOrd="0" presId="urn:microsoft.com/office/officeart/2008/layout/VerticalCurvedList"/>
    <dgm:cxn modelId="{E2355C18-BD54-4560-A9E3-B1FA17EA474C}" type="presParOf" srcId="{41FB9098-16C3-4718-AFBE-C67256412B5C}" destId="{4968E0FF-C616-45D1-9677-98E0996BC6ED}" srcOrd="0" destOrd="0" presId="urn:microsoft.com/office/officeart/2008/layout/VerticalCurvedList"/>
    <dgm:cxn modelId="{80571E53-06E2-4905-8237-84411DA66612}" type="presParOf" srcId="{4968E0FF-C616-45D1-9677-98E0996BC6ED}" destId="{C88B0810-A124-44D1-93B1-7460BF8FF787}" srcOrd="0" destOrd="0" presId="urn:microsoft.com/office/officeart/2008/layout/VerticalCurvedList"/>
    <dgm:cxn modelId="{937CE326-B762-4D1A-91C1-035AA0801E85}" type="presParOf" srcId="{C88B0810-A124-44D1-93B1-7460BF8FF787}" destId="{B89C0BCE-6A26-4815-8C9E-F0842FCEBED0}" srcOrd="0" destOrd="0" presId="urn:microsoft.com/office/officeart/2008/layout/VerticalCurvedList"/>
    <dgm:cxn modelId="{95E7B748-A1A4-4DD2-BCC9-46404BED0225}" type="presParOf" srcId="{C88B0810-A124-44D1-93B1-7460BF8FF787}" destId="{B8037A63-9559-4383-B205-4D0AE4A1409C}" srcOrd="1" destOrd="0" presId="urn:microsoft.com/office/officeart/2008/layout/VerticalCurvedList"/>
    <dgm:cxn modelId="{05455468-E70F-4651-A70A-527437BF0C2D}" type="presParOf" srcId="{C88B0810-A124-44D1-93B1-7460BF8FF787}" destId="{5E5924F9-F0A0-4FDB-ABA1-4084400B7707}" srcOrd="2" destOrd="0" presId="urn:microsoft.com/office/officeart/2008/layout/VerticalCurvedList"/>
    <dgm:cxn modelId="{7CE59307-76BF-43A8-8C61-E99D472AE8F6}" type="presParOf" srcId="{C88B0810-A124-44D1-93B1-7460BF8FF787}" destId="{B36AFBAD-2CCA-4290-AF0A-C65A9AB695E5}" srcOrd="3" destOrd="0" presId="urn:microsoft.com/office/officeart/2008/layout/VerticalCurvedList"/>
    <dgm:cxn modelId="{ED421D98-5A08-456D-98AE-171A931C113E}" type="presParOf" srcId="{4968E0FF-C616-45D1-9677-98E0996BC6ED}" destId="{E9140C3A-9C9A-48DF-AECC-1821F0787D7E}" srcOrd="1" destOrd="0" presId="urn:microsoft.com/office/officeart/2008/layout/VerticalCurvedList"/>
    <dgm:cxn modelId="{1F481CE7-85E4-4871-B64F-A27433DBA39E}" type="presParOf" srcId="{4968E0FF-C616-45D1-9677-98E0996BC6ED}" destId="{CC9330A7-D756-41DF-9DCD-57D4713A1447}" srcOrd="2" destOrd="0" presId="urn:microsoft.com/office/officeart/2008/layout/VerticalCurvedList"/>
    <dgm:cxn modelId="{DE5639A6-5941-4284-8815-6590306C982A}" type="presParOf" srcId="{CC9330A7-D756-41DF-9DCD-57D4713A1447}" destId="{F3D1ADEB-9084-4368-A19F-6E272E669DA7}" srcOrd="0" destOrd="0" presId="urn:microsoft.com/office/officeart/2008/layout/VerticalCurvedList"/>
    <dgm:cxn modelId="{78407390-39E3-4001-ABB0-7C9FD5F3E4A3}" type="presParOf" srcId="{4968E0FF-C616-45D1-9677-98E0996BC6ED}" destId="{D9C41149-7C14-4D37-9685-96E308D27625}" srcOrd="3" destOrd="0" presId="urn:microsoft.com/office/officeart/2008/layout/VerticalCurvedList"/>
    <dgm:cxn modelId="{1B7E4E4E-362A-465F-B8CF-3FA8DEBEC998}" type="presParOf" srcId="{4968E0FF-C616-45D1-9677-98E0996BC6ED}" destId="{70E95002-E521-4529-A838-FE11A06D4A2D}" srcOrd="4" destOrd="0" presId="urn:microsoft.com/office/officeart/2008/layout/VerticalCurvedList"/>
    <dgm:cxn modelId="{5BEAF8C9-50AF-475D-A31C-BFB0A0C5FDA6}" type="presParOf" srcId="{70E95002-E521-4529-A838-FE11A06D4A2D}" destId="{DE0FD086-7FA9-46E3-83BF-D1FA6594D000}" srcOrd="0" destOrd="0" presId="urn:microsoft.com/office/officeart/2008/layout/VerticalCurvedList"/>
    <dgm:cxn modelId="{4F6FE3E4-86D6-4493-936B-E6F8E472FAB1}" type="presParOf" srcId="{4968E0FF-C616-45D1-9677-98E0996BC6ED}" destId="{504C86BB-E9CA-46A8-9920-B143F536A8FB}" srcOrd="5" destOrd="0" presId="urn:microsoft.com/office/officeart/2008/layout/VerticalCurvedList"/>
    <dgm:cxn modelId="{695B29FA-4706-4123-BA77-A7E14579B442}" type="presParOf" srcId="{4968E0FF-C616-45D1-9677-98E0996BC6ED}" destId="{671B443A-9928-48EA-A831-3B91D9D171B0}" srcOrd="6" destOrd="0" presId="urn:microsoft.com/office/officeart/2008/layout/VerticalCurvedList"/>
    <dgm:cxn modelId="{A2B98261-9374-430C-AA6F-1F4E5DB2D9D2}" type="presParOf" srcId="{671B443A-9928-48EA-A831-3B91D9D171B0}" destId="{492F0567-B83F-4D35-B008-33A96041C3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85A8-E547-44DF-B5E2-864DEBB62F9C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A7A49D0B-B6C0-4080-88BA-A4FA9A68ADB0}">
      <dgm:prSet phldrT="[ข้อความ]"/>
      <dgm:spPr/>
      <dgm:t>
        <a:bodyPr/>
        <a:lstStyle/>
        <a:p>
          <a:r>
            <a:rPr lang="en-US" dirty="0" smtClean="0"/>
            <a:t>To help sharing all test results aggregated to the evaluation</a:t>
          </a:r>
          <a:endParaRPr lang="th-TH" dirty="0"/>
        </a:p>
      </dgm:t>
    </dgm:pt>
    <dgm:pt modelId="{9CDD3A01-62C0-4A15-B7E6-9335AE583124}" type="parTrans" cxnId="{A39247B9-AD9F-4930-9D41-908836F4D597}">
      <dgm:prSet/>
      <dgm:spPr/>
      <dgm:t>
        <a:bodyPr/>
        <a:lstStyle/>
        <a:p>
          <a:endParaRPr lang="th-TH"/>
        </a:p>
      </dgm:t>
    </dgm:pt>
    <dgm:pt modelId="{4E2083B7-4670-4BF2-AF0A-8C8CD4795ABC}" type="sibTrans" cxnId="{A39247B9-AD9F-4930-9D41-908836F4D597}">
      <dgm:prSet/>
      <dgm:spPr/>
      <dgm:t>
        <a:bodyPr/>
        <a:lstStyle/>
        <a:p>
          <a:endParaRPr lang="th-TH"/>
        </a:p>
      </dgm:t>
    </dgm:pt>
    <dgm:pt modelId="{BB092DA7-C6BE-4A54-B5BF-FF05FC2A5E27}">
      <dgm:prSet phldrT="[ข้อความ]"/>
      <dgm:spPr/>
      <dgm:t>
        <a:bodyPr/>
        <a:lstStyle/>
        <a:p>
          <a:r>
            <a:rPr lang="en-US" dirty="0" smtClean="0"/>
            <a:t>To be able to trace back the test result from the research center</a:t>
          </a:r>
          <a:endParaRPr lang="th-TH" dirty="0"/>
        </a:p>
      </dgm:t>
    </dgm:pt>
    <dgm:pt modelId="{9455B10C-E112-4F0D-85F6-FDB0285C90AD}" type="parTrans" cxnId="{CB4112C7-09C2-4D0F-8DA8-BE105C6C1C6E}">
      <dgm:prSet/>
      <dgm:spPr/>
      <dgm:t>
        <a:bodyPr/>
        <a:lstStyle/>
        <a:p>
          <a:endParaRPr lang="th-TH"/>
        </a:p>
      </dgm:t>
    </dgm:pt>
    <dgm:pt modelId="{EBF27185-C435-48A5-BA6E-677B568EF072}" type="sibTrans" cxnId="{CB4112C7-09C2-4D0F-8DA8-BE105C6C1C6E}">
      <dgm:prSet/>
      <dgm:spPr/>
      <dgm:t>
        <a:bodyPr/>
        <a:lstStyle/>
        <a:p>
          <a:endParaRPr lang="th-TH"/>
        </a:p>
      </dgm:t>
    </dgm:pt>
    <dgm:pt modelId="{ACDDB697-8223-4F9D-8167-998243F6EC79}">
      <dgm:prSet phldrT="[ข้อความ]"/>
      <dgm:spPr/>
      <dgm:t>
        <a:bodyPr/>
        <a:lstStyle/>
        <a:p>
          <a:r>
            <a:rPr lang="en-US" dirty="0" smtClean="0"/>
            <a:t>To reduce the time of working as a team</a:t>
          </a:r>
          <a:endParaRPr lang="th-TH" dirty="0"/>
        </a:p>
      </dgm:t>
    </dgm:pt>
    <dgm:pt modelId="{E9726A2F-D366-4468-AC72-EC4752CE90DF}" type="parTrans" cxnId="{EE4E950F-12CC-4BF2-AD46-116F64752190}">
      <dgm:prSet/>
      <dgm:spPr/>
      <dgm:t>
        <a:bodyPr/>
        <a:lstStyle/>
        <a:p>
          <a:endParaRPr lang="th-TH"/>
        </a:p>
      </dgm:t>
    </dgm:pt>
    <dgm:pt modelId="{755BB955-A61A-403F-9B4B-4C8B75A6F27C}" type="sibTrans" cxnId="{EE4E950F-12CC-4BF2-AD46-116F64752190}">
      <dgm:prSet/>
      <dgm:spPr/>
      <dgm:t>
        <a:bodyPr/>
        <a:lstStyle/>
        <a:p>
          <a:endParaRPr lang="th-TH"/>
        </a:p>
      </dgm:t>
    </dgm:pt>
    <dgm:pt modelId="{41FB9098-16C3-4718-AFBE-C67256412B5C}" type="pres">
      <dgm:prSet presAssocID="{05A585A8-E547-44DF-B5E2-864DEBB62F9C}" presName="Name0" presStyleCnt="0">
        <dgm:presLayoutVars>
          <dgm:chMax val="7"/>
          <dgm:chPref val="7"/>
          <dgm:dir/>
        </dgm:presLayoutVars>
      </dgm:prSet>
      <dgm:spPr/>
    </dgm:pt>
    <dgm:pt modelId="{4968E0FF-C616-45D1-9677-98E0996BC6ED}" type="pres">
      <dgm:prSet presAssocID="{05A585A8-E547-44DF-B5E2-864DEBB62F9C}" presName="Name1" presStyleCnt="0"/>
      <dgm:spPr/>
    </dgm:pt>
    <dgm:pt modelId="{C88B0810-A124-44D1-93B1-7460BF8FF787}" type="pres">
      <dgm:prSet presAssocID="{05A585A8-E547-44DF-B5E2-864DEBB62F9C}" presName="cycle" presStyleCnt="0"/>
      <dgm:spPr/>
    </dgm:pt>
    <dgm:pt modelId="{B89C0BCE-6A26-4815-8C9E-F0842FCEBED0}" type="pres">
      <dgm:prSet presAssocID="{05A585A8-E547-44DF-B5E2-864DEBB62F9C}" presName="srcNode" presStyleLbl="node1" presStyleIdx="0" presStyleCnt="3"/>
      <dgm:spPr/>
    </dgm:pt>
    <dgm:pt modelId="{B8037A63-9559-4383-B205-4D0AE4A1409C}" type="pres">
      <dgm:prSet presAssocID="{05A585A8-E547-44DF-B5E2-864DEBB62F9C}" presName="conn" presStyleLbl="parChTrans1D2" presStyleIdx="0" presStyleCnt="1"/>
      <dgm:spPr/>
    </dgm:pt>
    <dgm:pt modelId="{5E5924F9-F0A0-4FDB-ABA1-4084400B7707}" type="pres">
      <dgm:prSet presAssocID="{05A585A8-E547-44DF-B5E2-864DEBB62F9C}" presName="extraNode" presStyleLbl="node1" presStyleIdx="0" presStyleCnt="3"/>
      <dgm:spPr/>
    </dgm:pt>
    <dgm:pt modelId="{B36AFBAD-2CCA-4290-AF0A-C65A9AB695E5}" type="pres">
      <dgm:prSet presAssocID="{05A585A8-E547-44DF-B5E2-864DEBB62F9C}" presName="dstNode" presStyleLbl="node1" presStyleIdx="0" presStyleCnt="3"/>
      <dgm:spPr/>
    </dgm:pt>
    <dgm:pt modelId="{E9140C3A-9C9A-48DF-AECC-1821F0787D7E}" type="pres">
      <dgm:prSet presAssocID="{A7A49D0B-B6C0-4080-88BA-A4FA9A68ADB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C9330A7-D756-41DF-9DCD-57D4713A1447}" type="pres">
      <dgm:prSet presAssocID="{A7A49D0B-B6C0-4080-88BA-A4FA9A68ADB0}" presName="accent_1" presStyleCnt="0"/>
      <dgm:spPr/>
    </dgm:pt>
    <dgm:pt modelId="{F3D1ADEB-9084-4368-A19F-6E272E669DA7}" type="pres">
      <dgm:prSet presAssocID="{A7A49D0B-B6C0-4080-88BA-A4FA9A68ADB0}" presName="accentRepeatNode" presStyleLbl="solidFgAcc1" presStyleIdx="0" presStyleCnt="3" custLinFactNeighborX="6749" custLinFactNeighborY="2323"/>
      <dgm:spPr/>
    </dgm:pt>
    <dgm:pt modelId="{D9C41149-7C14-4D37-9685-96E308D27625}" type="pres">
      <dgm:prSet presAssocID="{BB092DA7-C6BE-4A54-B5BF-FF05FC2A5E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0E95002-E521-4529-A838-FE11A06D4A2D}" type="pres">
      <dgm:prSet presAssocID="{BB092DA7-C6BE-4A54-B5BF-FF05FC2A5E27}" presName="accent_2" presStyleCnt="0"/>
      <dgm:spPr/>
    </dgm:pt>
    <dgm:pt modelId="{DE0FD086-7FA9-46E3-83BF-D1FA6594D000}" type="pres">
      <dgm:prSet presAssocID="{BB092DA7-C6BE-4A54-B5BF-FF05FC2A5E27}" presName="accentRepeatNode" presStyleLbl="solidFgAcc1" presStyleIdx="1" presStyleCnt="3"/>
      <dgm:spPr/>
    </dgm:pt>
    <dgm:pt modelId="{504C86BB-E9CA-46A8-9920-B143F536A8FB}" type="pres">
      <dgm:prSet presAssocID="{ACDDB697-8223-4F9D-8167-998243F6EC7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71B443A-9928-48EA-A831-3B91D9D171B0}" type="pres">
      <dgm:prSet presAssocID="{ACDDB697-8223-4F9D-8167-998243F6EC79}" presName="accent_3" presStyleCnt="0"/>
      <dgm:spPr/>
    </dgm:pt>
    <dgm:pt modelId="{492F0567-B83F-4D35-B008-33A96041C38D}" type="pres">
      <dgm:prSet presAssocID="{ACDDB697-8223-4F9D-8167-998243F6EC79}" presName="accentRepeatNode" presStyleLbl="solidFgAcc1" presStyleIdx="2" presStyleCnt="3"/>
      <dgm:spPr/>
    </dgm:pt>
  </dgm:ptLst>
  <dgm:cxnLst>
    <dgm:cxn modelId="{325C7D6E-3C44-44C6-90BD-94F1E65E4A11}" type="presOf" srcId="{05A585A8-E547-44DF-B5E2-864DEBB62F9C}" destId="{41FB9098-16C3-4718-AFBE-C67256412B5C}" srcOrd="0" destOrd="0" presId="urn:microsoft.com/office/officeart/2008/layout/VerticalCurvedList"/>
    <dgm:cxn modelId="{CB4112C7-09C2-4D0F-8DA8-BE105C6C1C6E}" srcId="{05A585A8-E547-44DF-B5E2-864DEBB62F9C}" destId="{BB092DA7-C6BE-4A54-B5BF-FF05FC2A5E27}" srcOrd="1" destOrd="0" parTransId="{9455B10C-E112-4F0D-85F6-FDB0285C90AD}" sibTransId="{EBF27185-C435-48A5-BA6E-677B568EF072}"/>
    <dgm:cxn modelId="{A39247B9-AD9F-4930-9D41-908836F4D597}" srcId="{05A585A8-E547-44DF-B5E2-864DEBB62F9C}" destId="{A7A49D0B-B6C0-4080-88BA-A4FA9A68ADB0}" srcOrd="0" destOrd="0" parTransId="{9CDD3A01-62C0-4A15-B7E6-9335AE583124}" sibTransId="{4E2083B7-4670-4BF2-AF0A-8C8CD4795ABC}"/>
    <dgm:cxn modelId="{EE4E950F-12CC-4BF2-AD46-116F64752190}" srcId="{05A585A8-E547-44DF-B5E2-864DEBB62F9C}" destId="{ACDDB697-8223-4F9D-8167-998243F6EC79}" srcOrd="2" destOrd="0" parTransId="{E9726A2F-D366-4468-AC72-EC4752CE90DF}" sibTransId="{755BB955-A61A-403F-9B4B-4C8B75A6F27C}"/>
    <dgm:cxn modelId="{DC4096E7-0DF4-4103-9CD3-308B9958A5A7}" type="presOf" srcId="{BB092DA7-C6BE-4A54-B5BF-FF05FC2A5E27}" destId="{D9C41149-7C14-4D37-9685-96E308D27625}" srcOrd="0" destOrd="0" presId="urn:microsoft.com/office/officeart/2008/layout/VerticalCurvedList"/>
    <dgm:cxn modelId="{C3D39405-CAE2-4926-A2D3-7E9A9CBE7046}" type="presOf" srcId="{A7A49D0B-B6C0-4080-88BA-A4FA9A68ADB0}" destId="{E9140C3A-9C9A-48DF-AECC-1821F0787D7E}" srcOrd="0" destOrd="0" presId="urn:microsoft.com/office/officeart/2008/layout/VerticalCurvedList"/>
    <dgm:cxn modelId="{DACACEAB-A7D3-4C29-A2B6-26216C692517}" type="presOf" srcId="{4E2083B7-4670-4BF2-AF0A-8C8CD4795ABC}" destId="{B8037A63-9559-4383-B205-4D0AE4A1409C}" srcOrd="0" destOrd="0" presId="urn:microsoft.com/office/officeart/2008/layout/VerticalCurvedList"/>
    <dgm:cxn modelId="{4C332F3A-B7FB-46DC-A138-EEAFCF8804FB}" type="presOf" srcId="{ACDDB697-8223-4F9D-8167-998243F6EC79}" destId="{504C86BB-E9CA-46A8-9920-B143F536A8FB}" srcOrd="0" destOrd="0" presId="urn:microsoft.com/office/officeart/2008/layout/VerticalCurvedList"/>
    <dgm:cxn modelId="{55C5516E-67F8-4AFA-A7D2-D54B15F3C810}" type="presParOf" srcId="{41FB9098-16C3-4718-AFBE-C67256412B5C}" destId="{4968E0FF-C616-45D1-9677-98E0996BC6ED}" srcOrd="0" destOrd="0" presId="urn:microsoft.com/office/officeart/2008/layout/VerticalCurvedList"/>
    <dgm:cxn modelId="{383FD096-D30C-41FB-90C0-04778257D1C9}" type="presParOf" srcId="{4968E0FF-C616-45D1-9677-98E0996BC6ED}" destId="{C88B0810-A124-44D1-93B1-7460BF8FF787}" srcOrd="0" destOrd="0" presId="urn:microsoft.com/office/officeart/2008/layout/VerticalCurvedList"/>
    <dgm:cxn modelId="{68C24E22-12D2-4C7D-A142-7CD1BCD6D46E}" type="presParOf" srcId="{C88B0810-A124-44D1-93B1-7460BF8FF787}" destId="{B89C0BCE-6A26-4815-8C9E-F0842FCEBED0}" srcOrd="0" destOrd="0" presId="urn:microsoft.com/office/officeart/2008/layout/VerticalCurvedList"/>
    <dgm:cxn modelId="{E5C6AF66-8EA8-41E1-A8ED-0D8461C60168}" type="presParOf" srcId="{C88B0810-A124-44D1-93B1-7460BF8FF787}" destId="{B8037A63-9559-4383-B205-4D0AE4A1409C}" srcOrd="1" destOrd="0" presId="urn:microsoft.com/office/officeart/2008/layout/VerticalCurvedList"/>
    <dgm:cxn modelId="{A087C961-012A-4387-8E5F-36036414B905}" type="presParOf" srcId="{C88B0810-A124-44D1-93B1-7460BF8FF787}" destId="{5E5924F9-F0A0-4FDB-ABA1-4084400B7707}" srcOrd="2" destOrd="0" presId="urn:microsoft.com/office/officeart/2008/layout/VerticalCurvedList"/>
    <dgm:cxn modelId="{024BFB3D-41B9-47E1-A832-3F8E864D53E0}" type="presParOf" srcId="{C88B0810-A124-44D1-93B1-7460BF8FF787}" destId="{B36AFBAD-2CCA-4290-AF0A-C65A9AB695E5}" srcOrd="3" destOrd="0" presId="urn:microsoft.com/office/officeart/2008/layout/VerticalCurvedList"/>
    <dgm:cxn modelId="{A4BFC9F4-027A-4CC0-97EE-3EE732E68A91}" type="presParOf" srcId="{4968E0FF-C616-45D1-9677-98E0996BC6ED}" destId="{E9140C3A-9C9A-48DF-AECC-1821F0787D7E}" srcOrd="1" destOrd="0" presId="urn:microsoft.com/office/officeart/2008/layout/VerticalCurvedList"/>
    <dgm:cxn modelId="{35681485-5B28-4797-AB07-3F2FDED8E7F8}" type="presParOf" srcId="{4968E0FF-C616-45D1-9677-98E0996BC6ED}" destId="{CC9330A7-D756-41DF-9DCD-57D4713A1447}" srcOrd="2" destOrd="0" presId="urn:microsoft.com/office/officeart/2008/layout/VerticalCurvedList"/>
    <dgm:cxn modelId="{ECBD934B-8970-4E7F-981A-7AB66540E71B}" type="presParOf" srcId="{CC9330A7-D756-41DF-9DCD-57D4713A1447}" destId="{F3D1ADEB-9084-4368-A19F-6E272E669DA7}" srcOrd="0" destOrd="0" presId="urn:microsoft.com/office/officeart/2008/layout/VerticalCurvedList"/>
    <dgm:cxn modelId="{2D7B604E-A768-46C4-A5A2-8CFBA7BC785C}" type="presParOf" srcId="{4968E0FF-C616-45D1-9677-98E0996BC6ED}" destId="{D9C41149-7C14-4D37-9685-96E308D27625}" srcOrd="3" destOrd="0" presId="urn:microsoft.com/office/officeart/2008/layout/VerticalCurvedList"/>
    <dgm:cxn modelId="{64029DAB-5002-4247-BD7E-05952D73EC01}" type="presParOf" srcId="{4968E0FF-C616-45D1-9677-98E0996BC6ED}" destId="{70E95002-E521-4529-A838-FE11A06D4A2D}" srcOrd="4" destOrd="0" presId="urn:microsoft.com/office/officeart/2008/layout/VerticalCurvedList"/>
    <dgm:cxn modelId="{2E6197EC-FD62-4009-B0B6-24F692F544AF}" type="presParOf" srcId="{70E95002-E521-4529-A838-FE11A06D4A2D}" destId="{DE0FD086-7FA9-46E3-83BF-D1FA6594D000}" srcOrd="0" destOrd="0" presId="urn:microsoft.com/office/officeart/2008/layout/VerticalCurvedList"/>
    <dgm:cxn modelId="{10D91791-E380-452B-B62C-FED147E24DE2}" type="presParOf" srcId="{4968E0FF-C616-45D1-9677-98E0996BC6ED}" destId="{504C86BB-E9CA-46A8-9920-B143F536A8FB}" srcOrd="5" destOrd="0" presId="urn:microsoft.com/office/officeart/2008/layout/VerticalCurvedList"/>
    <dgm:cxn modelId="{5C092031-BE63-48AA-874D-1F22D4980480}" type="presParOf" srcId="{4968E0FF-C616-45D1-9677-98E0996BC6ED}" destId="{671B443A-9928-48EA-A831-3B91D9D171B0}" srcOrd="6" destOrd="0" presId="urn:microsoft.com/office/officeart/2008/layout/VerticalCurvedList"/>
    <dgm:cxn modelId="{EC44CBB8-9B89-4BC9-8D55-73EBCE69BCC9}" type="presParOf" srcId="{671B443A-9928-48EA-A831-3B91D9D171B0}" destId="{492F0567-B83F-4D35-B008-33A96041C3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7A63-9559-4383-B205-4D0AE4A1409C}">
      <dsp:nvSpPr>
        <dsp:cNvPr id="0" name=""/>
        <dsp:cNvSpPr/>
      </dsp:nvSpPr>
      <dsp:spPr>
        <a:xfrm>
          <a:off x="-5372847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40C3A-9C9A-48DF-AECC-1821F0787D7E}">
      <dsp:nvSpPr>
        <dsp:cNvPr id="0" name=""/>
        <dsp:cNvSpPr/>
      </dsp:nvSpPr>
      <dsp:spPr>
        <a:xfrm>
          <a:off x="659650" y="475252"/>
          <a:ext cx="7987731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create the central system support team collaboration</a:t>
          </a:r>
          <a:endParaRPr lang="th-TH" sz="3000" kern="1200" dirty="0"/>
        </a:p>
      </dsp:txBody>
      <dsp:txXfrm>
        <a:off x="659650" y="475252"/>
        <a:ext cx="7987731" cy="950505"/>
      </dsp:txXfrm>
    </dsp:sp>
    <dsp:sp modelId="{F3D1ADEB-9084-4368-A19F-6E272E669DA7}">
      <dsp:nvSpPr>
        <dsp:cNvPr id="0" name=""/>
        <dsp:cNvSpPr/>
      </dsp:nvSpPr>
      <dsp:spPr>
        <a:xfrm>
          <a:off x="145771" y="384039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41149-7C14-4D37-9685-96E308D27625}">
      <dsp:nvSpPr>
        <dsp:cNvPr id="0" name=""/>
        <dsp:cNvSpPr/>
      </dsp:nvSpPr>
      <dsp:spPr>
        <a:xfrm>
          <a:off x="1005159" y="1901011"/>
          <a:ext cx="7642222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help managing project teams</a:t>
          </a:r>
          <a:endParaRPr lang="th-TH" sz="3000" kern="1200" dirty="0"/>
        </a:p>
      </dsp:txBody>
      <dsp:txXfrm>
        <a:off x="1005159" y="1901011"/>
        <a:ext cx="7642222" cy="950505"/>
      </dsp:txXfrm>
    </dsp:sp>
    <dsp:sp modelId="{DE0FD086-7FA9-46E3-83BF-D1FA6594D000}">
      <dsp:nvSpPr>
        <dsp:cNvPr id="0" name=""/>
        <dsp:cNvSpPr/>
      </dsp:nvSpPr>
      <dsp:spPr>
        <a:xfrm>
          <a:off x="411093" y="1782198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C86BB-E9CA-46A8-9920-B143F536A8FB}">
      <dsp:nvSpPr>
        <dsp:cNvPr id="0" name=""/>
        <dsp:cNvSpPr/>
      </dsp:nvSpPr>
      <dsp:spPr>
        <a:xfrm>
          <a:off x="659650" y="3326769"/>
          <a:ext cx="7987731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help identifying the collectors responsibility</a:t>
          </a:r>
          <a:endParaRPr lang="th-TH" sz="3000" kern="1200" dirty="0"/>
        </a:p>
      </dsp:txBody>
      <dsp:txXfrm>
        <a:off x="659650" y="3326769"/>
        <a:ext cx="7987731" cy="950505"/>
      </dsp:txXfrm>
    </dsp:sp>
    <dsp:sp modelId="{492F0567-B83F-4D35-B008-33A96041C38D}">
      <dsp:nvSpPr>
        <dsp:cNvPr id="0" name=""/>
        <dsp:cNvSpPr/>
      </dsp:nvSpPr>
      <dsp:spPr>
        <a:xfrm>
          <a:off x="65584" y="3207956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7A63-9559-4383-B205-4D0AE4A1409C}">
      <dsp:nvSpPr>
        <dsp:cNvPr id="0" name=""/>
        <dsp:cNvSpPr/>
      </dsp:nvSpPr>
      <dsp:spPr>
        <a:xfrm>
          <a:off x="-5372847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40C3A-9C9A-48DF-AECC-1821F0787D7E}">
      <dsp:nvSpPr>
        <dsp:cNvPr id="0" name=""/>
        <dsp:cNvSpPr/>
      </dsp:nvSpPr>
      <dsp:spPr>
        <a:xfrm>
          <a:off x="659650" y="475252"/>
          <a:ext cx="7987731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help sharing all test results aggregated to the evaluation</a:t>
          </a:r>
          <a:endParaRPr lang="th-TH" sz="3000" kern="1200" dirty="0"/>
        </a:p>
      </dsp:txBody>
      <dsp:txXfrm>
        <a:off x="659650" y="475252"/>
        <a:ext cx="7987731" cy="950505"/>
      </dsp:txXfrm>
    </dsp:sp>
    <dsp:sp modelId="{F3D1ADEB-9084-4368-A19F-6E272E669DA7}">
      <dsp:nvSpPr>
        <dsp:cNvPr id="0" name=""/>
        <dsp:cNvSpPr/>
      </dsp:nvSpPr>
      <dsp:spPr>
        <a:xfrm>
          <a:off x="145771" y="384039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41149-7C14-4D37-9685-96E308D27625}">
      <dsp:nvSpPr>
        <dsp:cNvPr id="0" name=""/>
        <dsp:cNvSpPr/>
      </dsp:nvSpPr>
      <dsp:spPr>
        <a:xfrm>
          <a:off x="1005159" y="1901011"/>
          <a:ext cx="7642222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be able to trace back the test result from the research center</a:t>
          </a:r>
          <a:endParaRPr lang="th-TH" sz="3000" kern="1200" dirty="0"/>
        </a:p>
      </dsp:txBody>
      <dsp:txXfrm>
        <a:off x="1005159" y="1901011"/>
        <a:ext cx="7642222" cy="950505"/>
      </dsp:txXfrm>
    </dsp:sp>
    <dsp:sp modelId="{DE0FD086-7FA9-46E3-83BF-D1FA6594D000}">
      <dsp:nvSpPr>
        <dsp:cNvPr id="0" name=""/>
        <dsp:cNvSpPr/>
      </dsp:nvSpPr>
      <dsp:spPr>
        <a:xfrm>
          <a:off x="411093" y="1782198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C86BB-E9CA-46A8-9920-B143F536A8FB}">
      <dsp:nvSpPr>
        <dsp:cNvPr id="0" name=""/>
        <dsp:cNvSpPr/>
      </dsp:nvSpPr>
      <dsp:spPr>
        <a:xfrm>
          <a:off x="659650" y="3326769"/>
          <a:ext cx="7987731" cy="950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446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reduce the time of working as a team</a:t>
          </a:r>
          <a:endParaRPr lang="th-TH" sz="3000" kern="1200" dirty="0"/>
        </a:p>
      </dsp:txBody>
      <dsp:txXfrm>
        <a:off x="659650" y="3326769"/>
        <a:ext cx="7987731" cy="950505"/>
      </dsp:txXfrm>
    </dsp:sp>
    <dsp:sp modelId="{492F0567-B83F-4D35-B008-33A96041C38D}">
      <dsp:nvSpPr>
        <dsp:cNvPr id="0" name=""/>
        <dsp:cNvSpPr/>
      </dsp:nvSpPr>
      <dsp:spPr>
        <a:xfrm>
          <a:off x="65584" y="3207956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ชื่อเรื่อง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16" name="ตัวแทนวันที่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2" name="ตัวแทนท้ายกระดา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ตัวแทนหมายเลขภาพนิ่ง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ชื่อเรื่อง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7" name="ตัวแทนเนื้อหา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แทน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19" name="ตัวแทนท้ายกระดา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แทนหมายเลขภาพนิ่ง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แทนข้อความ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9" name="ตัวแทนวันที่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11" name="ตัวแทนท้ายกระดา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6" name="ตัวแทนหมายเลขภาพนิ่ง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ชื่อเรื่อง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แทนวันที่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แทน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ชื่อเรื่อง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5" name="ตัวแทนข้อความ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8" name="ตัวแทนเนื้อหา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แทน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ชื่อเรื่อง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แทน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21" name="ตัวแทนท้ายกระดา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24" name="ตัวแทนท้ายกระดา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ชื่อเรื่อง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แทนข้อความ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แทน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29" name="ตัวแทนท้ายกระดา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ตัวแทนรูปภาพ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แทน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ชื่อเรื่อง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แทนข้อความ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วันที่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F00BBA-8A12-48E3-82E4-6B853BFA8D9C}" type="datetimeFigureOut">
              <a:rPr lang="th-TH" smtClean="0"/>
              <a:t>10/03/57</a:t>
            </a:fld>
            <a:endParaRPr lang="th-TH"/>
          </a:p>
        </p:txBody>
      </p:sp>
      <p:sp>
        <p:nvSpPr>
          <p:cNvPr id="28" name="ตัวแทนท้ายกระดา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D140864-AE02-4199-ADF7-B7C3888D407B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ตัวแทนชื่อเรื่อง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598443" cy="1470025"/>
          </a:xfrm>
        </p:spPr>
        <p:txBody>
          <a:bodyPr>
            <a:noAutofit/>
          </a:bodyPr>
          <a:lstStyle/>
          <a:p>
            <a:pPr algn="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Proposal Presentation</a:t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endParaRPr lang="th-TH" sz="6000" dirty="0">
              <a:latin typeface="Times New Roman" pitchFamily="18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2132856"/>
            <a:ext cx="9144000" cy="2232248"/>
          </a:xfrm>
        </p:spPr>
        <p:txBody>
          <a:bodyPr>
            <a:noAutofit/>
          </a:bodyPr>
          <a:lstStyle/>
          <a:p>
            <a:pPr algn="r"/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collaboration system </a:t>
            </a:r>
          </a:p>
          <a:p>
            <a:pPr algn="r"/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mobility water monitoring</a:t>
            </a:r>
            <a:endParaRPr lang="th-TH" sz="5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2445" y="483381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By….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5445224"/>
            <a:ext cx="6300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Peerapong</a:t>
            </a:r>
            <a:r>
              <a:rPr lang="en-US" dirty="0" smtClean="0"/>
              <a:t> </a:t>
            </a:r>
            <a:r>
              <a:rPr lang="en-US" dirty="0" err="1" smtClean="0"/>
              <a:t>Chompootepa</a:t>
            </a:r>
            <a:r>
              <a:rPr lang="en-US" dirty="0" smtClean="0"/>
              <a:t> 542115044</a:t>
            </a:r>
          </a:p>
          <a:p>
            <a:pPr algn="r"/>
            <a:r>
              <a:rPr lang="en-US" dirty="0" err="1" smtClean="0"/>
              <a:t>Worrasete</a:t>
            </a:r>
            <a:r>
              <a:rPr lang="en-US" dirty="0" smtClean="0"/>
              <a:t> </a:t>
            </a:r>
            <a:r>
              <a:rPr lang="en-US" dirty="0" err="1" smtClean="0"/>
              <a:t>Tansurat</a:t>
            </a:r>
            <a:r>
              <a:rPr lang="en-US" dirty="0" smtClean="0"/>
              <a:t> 542115056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2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aim of this project is to develop the Team collaboration system for mobility water monitoring in order to </a:t>
            </a:r>
            <a:r>
              <a:rPr lang="en-US" b="1" dirty="0"/>
              <a:t>share test information to the working team.</a:t>
            </a:r>
            <a:endParaRPr lang="th-TH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6187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Aims and Objectives</a:t>
            </a:r>
          </a:p>
        </p:txBody>
      </p:sp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762510379"/>
              </p:ext>
            </p:extLst>
          </p:nvPr>
        </p:nvGraphicFramePr>
        <p:xfrm>
          <a:off x="323528" y="1916832"/>
          <a:ext cx="871296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1268760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765564" y="25649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89600" y="4005064"/>
            <a:ext cx="67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5445224"/>
            <a:ext cx="67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83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Aims and Objectives</a:t>
            </a:r>
          </a:p>
        </p:txBody>
      </p:sp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1040941481"/>
              </p:ext>
            </p:extLst>
          </p:nvPr>
        </p:nvGraphicFramePr>
        <p:xfrm>
          <a:off x="323528" y="1916832"/>
          <a:ext cx="871296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1268760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765564" y="25649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89600" y="4005064"/>
            <a:ext cx="67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5445224"/>
            <a:ext cx="67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95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Deliverables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592" y="268433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 Part (Administrator and Team leader)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  </a:t>
            </a:r>
            <a:endParaRPr lang="en-US" sz="2000" dirty="0"/>
          </a:p>
          <a:p>
            <a:pPr lvl="1"/>
            <a:r>
              <a:rPr lang="en-US" dirty="0"/>
              <a:t>Feature 1: Login and logout</a:t>
            </a:r>
            <a:endParaRPr lang="en-US" sz="2000" dirty="0"/>
          </a:p>
          <a:p>
            <a:pPr lvl="1"/>
            <a:r>
              <a:rPr lang="en-US" dirty="0"/>
              <a:t>Feature 2: Manage the team project</a:t>
            </a:r>
            <a:endParaRPr lang="en-US" sz="2000" dirty="0"/>
          </a:p>
          <a:p>
            <a:pPr lvl="1"/>
            <a:r>
              <a:rPr lang="en-US" dirty="0"/>
              <a:t>Feature 3: Create location on the map</a:t>
            </a:r>
            <a:endParaRPr lang="en-US" sz="2000" dirty="0"/>
          </a:p>
          <a:p>
            <a:pPr lvl="1"/>
            <a:r>
              <a:rPr lang="en-US" dirty="0"/>
              <a:t>Feature 4: View all results of all team members</a:t>
            </a:r>
            <a:endParaRPr lang="en-US" sz="2000" dirty="0"/>
          </a:p>
          <a:p>
            <a:pPr lvl="1"/>
            <a:r>
              <a:rPr lang="en-US" dirty="0"/>
              <a:t>Feature 5: Send message to the collector’s mobile</a:t>
            </a:r>
            <a:endParaRPr lang="en-US" sz="2000" dirty="0"/>
          </a:p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757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Consist of 3 parts &gt;&gt;&gt;</a:t>
            </a:r>
            <a:endParaRPr lang="th-TH" sz="4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LL\Downloads\senior\google_android_wallpap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34" y="4653136"/>
            <a:ext cx="5523730" cy="196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Deliverables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378" y="1772816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Mobile Part (Team leader)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Feature 6: Login and logout </a:t>
            </a:r>
          </a:p>
          <a:p>
            <a:pPr lvl="1"/>
            <a:r>
              <a:rPr lang="en-US" dirty="0"/>
              <a:t>Feature 7: View all results of all team members</a:t>
            </a:r>
          </a:p>
          <a:p>
            <a:pPr lvl="1"/>
            <a:r>
              <a:rPr lang="en-US" dirty="0"/>
              <a:t>Feature 8: Send message to the collector’s mobile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95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LL\Downloads\senior\5964776-13158-cartoon-character-of-burglar-hacking-mobile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072">
            <a:off x="5808811" y="1485509"/>
            <a:ext cx="2747515" cy="32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Deliverables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140967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Mobile Part (Collector)</a:t>
            </a:r>
          </a:p>
          <a:p>
            <a:r>
              <a:rPr lang="en-US" dirty="0"/>
              <a:t> </a:t>
            </a:r>
            <a:endParaRPr lang="en-US" sz="2000" dirty="0"/>
          </a:p>
          <a:p>
            <a:pPr lvl="1"/>
            <a:r>
              <a:rPr lang="en-US" dirty="0"/>
              <a:t>Feature 9: Login and logout</a:t>
            </a:r>
            <a:endParaRPr lang="en-US" sz="2000" dirty="0"/>
          </a:p>
          <a:p>
            <a:pPr lvl="1"/>
            <a:r>
              <a:rPr lang="en-US" dirty="0"/>
              <a:t>Feature 10: Modify map </a:t>
            </a:r>
            <a:endParaRPr lang="en-US" sz="2000" dirty="0"/>
          </a:p>
          <a:p>
            <a:pPr lvl="1"/>
            <a:r>
              <a:rPr lang="en-US" dirty="0"/>
              <a:t>Feature 11: Manage test folders to be consistent to team collaboration</a:t>
            </a:r>
            <a:endParaRPr lang="en-US" sz="20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834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\Downloads\senior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01" y="4505605"/>
            <a:ext cx="2519595" cy="216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Limits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378" y="1772816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&gt;&gt;The </a:t>
            </a:r>
            <a:r>
              <a:rPr lang="en-US" b="1" dirty="0"/>
              <a:t>internet connection is required </a:t>
            </a:r>
            <a:r>
              <a:rPr lang="en-US" dirty="0"/>
              <a:t>for using this system and application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&gt;&gt;Smart </a:t>
            </a:r>
            <a:r>
              <a:rPr lang="en-US" dirty="0"/>
              <a:t>device, which are using Android OS.</a:t>
            </a:r>
          </a:p>
          <a:p>
            <a:pPr lvl="0"/>
            <a:r>
              <a:rPr lang="en-US" dirty="0"/>
              <a:t>User </a:t>
            </a:r>
            <a:r>
              <a:rPr lang="en-US" b="1" dirty="0"/>
              <a:t>should have account </a:t>
            </a:r>
            <a:r>
              <a:rPr lang="en-US" dirty="0"/>
              <a:t>for access to the system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&gt;&gt;Website </a:t>
            </a:r>
            <a:r>
              <a:rPr lang="en-US" dirty="0"/>
              <a:t>support only </a:t>
            </a:r>
            <a:r>
              <a:rPr lang="en-US" b="1" dirty="0"/>
              <a:t>English language</a:t>
            </a:r>
            <a:r>
              <a:rPr lang="en-US" dirty="0"/>
              <a:t>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67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378" y="177281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Can </a:t>
            </a:r>
            <a:r>
              <a:rPr lang="en-US" dirty="0"/>
              <a:t>support with other platform </a:t>
            </a:r>
            <a:r>
              <a:rPr lang="en-US" b="1" dirty="0"/>
              <a:t>(</a:t>
            </a:r>
            <a:r>
              <a:rPr lang="en-US" b="1" dirty="0" err="1"/>
              <a:t>iOS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b="1" dirty="0"/>
          </a:p>
          <a:p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15" y="3212976"/>
            <a:ext cx="3538339" cy="353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DELL\Downloads\senior\io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79" y="2354670"/>
            <a:ext cx="4242682" cy="42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0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Iterative Model</a:t>
            </a:r>
            <a:endParaRPr lang="en-GB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0555"/>
            <a:ext cx="3481734" cy="425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5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Schedule &amp; Milestone</a:t>
            </a:r>
            <a:endParaRPr lang="en-GB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34076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8812" y="3749457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Progress 1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Web application Part (Administrator and Team leader)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1: Login and logout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2: Manage the team project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3: Create location on the map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4: View all results of all team members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5: Send message to the collector’s mobile</a:t>
            </a:r>
          </a:p>
          <a:p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4" y="908720"/>
            <a:ext cx="826135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Reviews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Quality Standard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th-TH" b="1" dirty="0">
              <a:latin typeface="Times New Roman" pitchFamily="18" charset="0"/>
            </a:endParaRP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36282"/>
            <a:ext cx="3711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261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Schedule &amp; Milestone</a:t>
            </a:r>
            <a:endParaRPr lang="en-GB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34076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8812" y="3749457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Progress 2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Mobile Part (Team leader)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Feature 6: Login and logout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Feature 7: View all results of all team members</a:t>
            </a:r>
          </a:p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Part (Collector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Feature 9: Login and logout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11: Manage test folders to be consistent to team collaboration</a:t>
            </a:r>
          </a:p>
          <a:p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56" y="899790"/>
            <a:ext cx="80772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3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Schedule &amp; Milestone</a:t>
            </a:r>
            <a:endParaRPr lang="en-GB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34076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8812" y="3749457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Mobile Part (Team leader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Feature 8: Send message to the collector’s mobile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Mobile Part (Collector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10: Modify map</a:t>
            </a:r>
          </a:p>
          <a:p>
            <a:endParaRPr lang="th-TH" sz="2200" dirty="0">
              <a:latin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2" y="908720"/>
            <a:ext cx="8418513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7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36282"/>
            <a:ext cx="3711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59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Business Review</a:t>
            </a:r>
          </a:p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Review	</a:t>
            </a:r>
            <a:endParaRPr lang="en-US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Development Tools Review	 </a:t>
            </a:r>
            <a:endParaRPr lang="en-US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813270" y="116632"/>
            <a:ext cx="533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th-TH" sz="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813270" y="116632"/>
            <a:ext cx="533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Business Review</a:t>
            </a:r>
          </a:p>
        </p:txBody>
      </p:sp>
    </p:spTree>
    <p:extLst>
      <p:ext uri="{BB962C8B-B14F-4D97-AF65-F5344CB8AC3E}">
        <p14:creationId xmlns:p14="http://schemas.microsoft.com/office/powerpoint/2010/main" val="35990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116632"/>
            <a:ext cx="5940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Technology Review</a:t>
            </a:r>
            <a:endParaRPr lang="th-TH" sz="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026" name="Picture 2" descr="C:\Users\DELL\Downloads\senior\php-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19018"/>
            <a:ext cx="3242942" cy="2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ownloads\senior\android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0" y="1427106"/>
            <a:ext cx="2461739" cy="24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LL\Downloads\senior\Google-M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2254902" cy="22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ownloads\senior\google-cloud-sq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16" y="4412379"/>
            <a:ext cx="2735140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Tools Review</a:t>
            </a:r>
            <a:endParaRPr lang="th-TH" sz="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050" name="Picture 2" descr="C:\Users\DELL\Downloads\senior\eclipse_bckgr_logo_fc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67240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ownloads\senior\Adobe_Dreamweaver_CS6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34" y="1772816"/>
            <a:ext cx="2271266" cy="22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LL\Downloads\senior\xampp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4140460" cy="17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2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Aims and Objectives</a:t>
            </a:r>
          </a:p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Deliverables and </a:t>
            </a:r>
            <a:r>
              <a:rPr lang="en-GB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</a:p>
          <a:p>
            <a:pPr lvl="0" indent="-228600">
              <a:buClr>
                <a:srgbClr val="759AA5"/>
              </a:buClr>
              <a:buSzTx/>
              <a:buFont typeface="Arial" pitchFamily="34" charset="0"/>
              <a:buChar char="•"/>
            </a:pPr>
            <a:r>
              <a:rPr lang="en-GB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GB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&amp; Milestones</a:t>
            </a:r>
            <a:endParaRPr lang="en-US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Plan</a:t>
            </a:r>
            <a:endParaRPr lang="th-TH" sz="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16632"/>
            <a:ext cx="781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5861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ทางเดิน">
  <a:themeElements>
    <a:clrScheme name="ขอบฟ้า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ทางเดิน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ทางเดิน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870</TotalTime>
  <Words>309</Words>
  <Application>Microsoft Office PowerPoint</Application>
  <PresentationFormat>นำเสนอทางหน้าจอ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21</vt:i4>
      </vt:variant>
    </vt:vector>
  </HeadingPairs>
  <TitlesOfParts>
    <vt:vector size="22" baseType="lpstr">
      <vt:lpstr>ทางเดิน</vt:lpstr>
      <vt:lpstr>Proposal Presentation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DELL</dc:creator>
  <cp:lastModifiedBy>DELL</cp:lastModifiedBy>
  <cp:revision>13</cp:revision>
  <dcterms:created xsi:type="dcterms:W3CDTF">2014-03-09T18:44:13Z</dcterms:created>
  <dcterms:modified xsi:type="dcterms:W3CDTF">2014-03-10T09:15:10Z</dcterms:modified>
</cp:coreProperties>
</file>