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708-773C-7E45-A333-ABC217AF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69A8-D5AB-7ED3-3A82-19669D6F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7DED-56CF-4A08-BCC5-EBC0FBC2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E364-9CDB-9E9C-BD24-02B6495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3D30-1A26-4E3A-D36C-D421D942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13FA-37FC-8ABA-CD50-14F4197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FE42A-5B4C-E53E-4FDF-BDC98D555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2ACD-53BB-9EA5-0A50-A0E6D65B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70FE-3A23-0D66-9987-B2B0C8F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0D2D-A190-0E5E-AFDA-D585620F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B22B-A5E1-2010-F3C3-C1A8CD752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6386-C243-C100-A0E0-597052E4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D2D-4AF0-128A-798B-BA121CD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9DC2-8860-D7BF-5F88-75F80FE4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58D7-01B2-00BD-6FB2-021E336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09CE-1827-28B8-4505-57E1EA71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407-C334-2F41-9E3F-C85A7172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DD2A-DDF4-A494-0F24-84E4C91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BB71-9022-1E58-F3FA-04F3DEAA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E317-3FF7-5F43-F279-093DBC8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9479-B702-3498-2254-65CFB91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31EC7-E348-E44A-4B74-8CF3DAD2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1844-4A46-1135-D898-96FBCB56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F633-0308-B509-B3E0-B4351ECE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FCD8-7B9C-0CCB-1C2E-35F6910C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3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B95-A0F8-951A-8B3A-DDF53EBD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B8C-3F3B-18A2-1EC0-88B32CF1F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31CA-AAD3-4BAD-6D34-435DBFDD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43B3F-D55B-E4E8-DF86-62E91FD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4A-56B9-2B64-D94B-16191E9B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8D65-76D6-20B2-B0EE-2891CDA9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4B60-B712-12EE-C615-9ECCA365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5FD7-AB4E-12D7-5D07-6E39668A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785B-A177-3E9C-01AD-455EC7EC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2954-1D00-3F21-68F7-8F1F02BD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C9AA1-F713-627B-A8C7-E63BCDE7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C0A3-5790-C746-1FC1-6AECCAC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86D53-8F05-76AF-9DEE-0A49E9C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29266-51A3-1C1D-1758-2989813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9A3F-8FBC-1078-8441-C92050A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517D-60D2-FD44-AF32-845A6036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34C-3BF8-E809-92FA-54405B5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309D6-CE24-5B49-93F4-CEA3C711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50E06-3280-6F04-CCD7-A0F8EAC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7FE1-0573-C8B3-E5C2-AE39FAC5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423EF-8277-715C-72D9-A5D546B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96CD-A5F5-0217-BAD4-DA87CFF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5543-A99C-E9DC-4234-D7D3864B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7BBB-E4A3-D341-4713-C9D370A6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B737-F56D-72EA-8C5B-27336591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BA04-B7B0-78F1-C9D5-36572B76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A2E5-ACAD-D34D-BA47-B83CB02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1D99-03B1-25A8-B3F7-D85144CA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A5923-2DA0-EA74-3104-348338BA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0081-99B6-025D-5E88-716882D2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612D-A4F2-891B-0BBC-9F4153C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4CBD-131E-DDE5-CBFA-939C90A7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603A-BCB0-9B93-28D3-5E44BD0B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DCF4-FF30-4BD0-ECEB-23C6C608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2E5C-FB78-1DE5-6DBB-B5D7BDCD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449C-BA9A-D04B-9CAB-988A60B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22F3-7160-4D0F-8922-93AB3B9FD4DB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23D4-BB1D-7E86-5E2F-1CC1332A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964B-A0E6-E5DA-3360-5F001BC5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9A12-0DCC-A4BF-5E0F-8C3CC1A1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35CB-9526-80DB-2DC2-D68F345A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trial </a:t>
            </a:r>
            <a:r>
              <a:rPr lang="en-US"/>
              <a:t>on this ppt file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13F7-886D-892A-1E0C-08F70B3C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How it should be </a:t>
            </a:r>
            <a:r>
              <a:rPr lang="en-US" dirty="0" err="1"/>
              <a:t>doen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9B87-6C15-DFAB-A229-6C665951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2761-9497-3E03-D86F-9EA02EF5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205C-1015-E354-AFB9-B65C7908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8FB9-E348-BF9E-03E4-A039714E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DBCC-DE2C-55F0-7C5D-AC9E85D2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5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2DDC-FCEE-A6D8-E1CA-2E731004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A739-F9A1-0E1F-53DD-55BCCA49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Trial How it should be doen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Choudhary</dc:creator>
  <cp:lastModifiedBy>Pratham Choudhary</cp:lastModifiedBy>
  <cp:revision>2</cp:revision>
  <dcterms:created xsi:type="dcterms:W3CDTF">2023-12-21T04:47:36Z</dcterms:created>
  <dcterms:modified xsi:type="dcterms:W3CDTF">2023-12-21T19:52:20Z</dcterms:modified>
</cp:coreProperties>
</file>