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61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7FB28-5639-4215-96E3-6E2B9E468BBA}" v="34" dt="2019-12-15T11:41:29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찬" userId="e059757dfe5db29a" providerId="LiveId" clId="{E2C7FB28-5639-4215-96E3-6E2B9E468BBA}"/>
    <pc:docChg chg="addSld delSld modSld sldOrd">
      <pc:chgData name="박 찬" userId="e059757dfe5db29a" providerId="LiveId" clId="{E2C7FB28-5639-4215-96E3-6E2B9E468BBA}" dt="2019-12-15T11:42:37.484" v="157" actId="47"/>
      <pc:docMkLst>
        <pc:docMk/>
      </pc:docMkLst>
      <pc:sldChg chg="modSp add del">
        <pc:chgData name="박 찬" userId="e059757dfe5db29a" providerId="LiveId" clId="{E2C7FB28-5639-4215-96E3-6E2B9E468BBA}" dt="2019-12-15T11:42:22.040" v="156" actId="47"/>
        <pc:sldMkLst>
          <pc:docMk/>
          <pc:sldMk cId="3639737985" sldId="257"/>
        </pc:sldMkLst>
        <pc:spChg chg="mod">
          <ac:chgData name="박 찬" userId="e059757dfe5db29a" providerId="LiveId" clId="{E2C7FB28-5639-4215-96E3-6E2B9E468BBA}" dt="2019-12-15T11:39:57.602" v="28"/>
          <ac:spMkLst>
            <pc:docMk/>
            <pc:sldMk cId="3639737985" sldId="257"/>
            <ac:spMk id="2" creationId="{68EAD941-90CA-4042-949F-6674602D2559}"/>
          </ac:spMkLst>
        </pc:spChg>
      </pc:sldChg>
      <pc:sldChg chg="modSp add">
        <pc:chgData name="박 찬" userId="e059757dfe5db29a" providerId="LiveId" clId="{E2C7FB28-5639-4215-96E3-6E2B9E468BBA}" dt="2019-12-15T11:40:53.736" v="124"/>
        <pc:sldMkLst>
          <pc:docMk/>
          <pc:sldMk cId="1620134345" sldId="258"/>
        </pc:sldMkLst>
        <pc:spChg chg="mod">
          <ac:chgData name="박 찬" userId="e059757dfe5db29a" providerId="LiveId" clId="{E2C7FB28-5639-4215-96E3-6E2B9E468BBA}" dt="2019-12-15T11:40:53.736" v="124"/>
          <ac:spMkLst>
            <pc:docMk/>
            <pc:sldMk cId="1620134345" sldId="258"/>
            <ac:spMk id="2" creationId="{5DB545DA-7D40-4459-B1BA-7BB81104B1F0}"/>
          </ac:spMkLst>
        </pc:spChg>
      </pc:sldChg>
      <pc:sldChg chg="del">
        <pc:chgData name="박 찬" userId="e059757dfe5db29a" providerId="LiveId" clId="{E2C7FB28-5639-4215-96E3-6E2B9E468BBA}" dt="2019-12-15T11:36:13.622" v="3" actId="47"/>
        <pc:sldMkLst>
          <pc:docMk/>
          <pc:sldMk cId="4219600413" sldId="258"/>
        </pc:sldMkLst>
      </pc:sldChg>
      <pc:sldChg chg="del">
        <pc:chgData name="박 찬" userId="e059757dfe5db29a" providerId="LiveId" clId="{E2C7FB28-5639-4215-96E3-6E2B9E468BBA}" dt="2019-12-15T11:36:10.711" v="2" actId="47"/>
        <pc:sldMkLst>
          <pc:docMk/>
          <pc:sldMk cId="946752274" sldId="259"/>
        </pc:sldMkLst>
      </pc:sldChg>
      <pc:sldChg chg="modSp add del">
        <pc:chgData name="박 찬" userId="e059757dfe5db29a" providerId="LiveId" clId="{E2C7FB28-5639-4215-96E3-6E2B9E468BBA}" dt="2019-12-15T11:42:37.484" v="157" actId="47"/>
        <pc:sldMkLst>
          <pc:docMk/>
          <pc:sldMk cId="2088409765" sldId="259"/>
        </pc:sldMkLst>
        <pc:spChg chg="mod">
          <ac:chgData name="박 찬" userId="e059757dfe5db29a" providerId="LiveId" clId="{E2C7FB28-5639-4215-96E3-6E2B9E468BBA}" dt="2019-12-15T11:40:26.747" v="59"/>
          <ac:spMkLst>
            <pc:docMk/>
            <pc:sldMk cId="2088409765" sldId="259"/>
            <ac:spMk id="2" creationId="{C2FD8D41-77F4-4AD4-99E8-8835306D7C56}"/>
          </ac:spMkLst>
        </pc:spChg>
      </pc:sldChg>
      <pc:sldChg chg="modSp del">
        <pc:chgData name="박 찬" userId="e059757dfe5db29a" providerId="LiveId" clId="{E2C7FB28-5639-4215-96E3-6E2B9E468BBA}" dt="2019-12-15T11:36:10.381" v="1" actId="47"/>
        <pc:sldMkLst>
          <pc:docMk/>
          <pc:sldMk cId="2873938019" sldId="260"/>
        </pc:sldMkLst>
        <pc:grpChg chg="mod">
          <ac:chgData name="박 찬" userId="e059757dfe5db29a" providerId="LiveId" clId="{E2C7FB28-5639-4215-96E3-6E2B9E468BBA}" dt="2019-12-15T11:34:19.289" v="0" actId="1076"/>
          <ac:grpSpMkLst>
            <pc:docMk/>
            <pc:sldMk cId="2873938019" sldId="260"/>
            <ac:grpSpMk id="4" creationId="{64787CB7-3365-4395-81BA-0EC706A2EBEC}"/>
          </ac:grpSpMkLst>
        </pc:grpChg>
      </pc:sldChg>
      <pc:sldChg chg="modSp add ord">
        <pc:chgData name="박 찬" userId="e059757dfe5db29a" providerId="LiveId" clId="{E2C7FB28-5639-4215-96E3-6E2B9E468BBA}" dt="2019-12-15T11:41:24.418" v="139"/>
        <pc:sldMkLst>
          <pc:docMk/>
          <pc:sldMk cId="3487065007" sldId="260"/>
        </pc:sldMkLst>
        <pc:spChg chg="mod">
          <ac:chgData name="박 찬" userId="e059757dfe5db29a" providerId="LiveId" clId="{E2C7FB28-5639-4215-96E3-6E2B9E468BBA}" dt="2019-12-15T11:40:42.322" v="91"/>
          <ac:spMkLst>
            <pc:docMk/>
            <pc:sldMk cId="3487065007" sldId="260"/>
            <ac:spMk id="2" creationId="{27355008-1EA5-4064-8F26-155DC20CD625}"/>
          </ac:spMkLst>
        </pc:spChg>
      </pc:sldChg>
      <pc:sldChg chg="modSp add">
        <pc:chgData name="박 찬" userId="e059757dfe5db29a" providerId="LiveId" clId="{E2C7FB28-5639-4215-96E3-6E2B9E468BBA}" dt="2019-12-15T11:41:18.851" v="136"/>
        <pc:sldMkLst>
          <pc:docMk/>
          <pc:sldMk cId="2782794409" sldId="261"/>
        </pc:sldMkLst>
        <pc:spChg chg="mod">
          <ac:chgData name="박 찬" userId="e059757dfe5db29a" providerId="LiveId" clId="{E2C7FB28-5639-4215-96E3-6E2B9E468BBA}" dt="2019-12-15T11:41:18.851" v="136"/>
          <ac:spMkLst>
            <pc:docMk/>
            <pc:sldMk cId="2782794409" sldId="261"/>
            <ac:spMk id="2" creationId="{3E83CF96-B5C2-4D71-9077-C555156B52C7}"/>
          </ac:spMkLst>
        </pc:spChg>
      </pc:sldChg>
      <pc:sldChg chg="modSp add">
        <pc:chgData name="박 찬" userId="e059757dfe5db29a" providerId="LiveId" clId="{E2C7FB28-5639-4215-96E3-6E2B9E468BBA}" dt="2019-12-15T11:41:29.818" v="155"/>
        <pc:sldMkLst>
          <pc:docMk/>
          <pc:sldMk cId="2384030817" sldId="262"/>
        </pc:sldMkLst>
        <pc:spChg chg="mod">
          <ac:chgData name="박 찬" userId="e059757dfe5db29a" providerId="LiveId" clId="{E2C7FB28-5639-4215-96E3-6E2B9E468BBA}" dt="2019-12-15T11:41:29.818" v="155"/>
          <ac:spMkLst>
            <pc:docMk/>
            <pc:sldMk cId="2384030817" sldId="262"/>
            <ac:spMk id="2" creationId="{B86A7835-0CDB-475A-B20F-BB9B4C726E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5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1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9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0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084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02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0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5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7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9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1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9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0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5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6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1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D0A79-952A-48D1-8E03-7EE7D1974F9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7F4D16-3403-4753-8E62-93E83ADD0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6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24F7B-1646-48FA-A16E-042A5B7C3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Cannon </a:t>
            </a:r>
            <a:r>
              <a:rPr lang="en-US" altLang="ko-KR" dirty="0" err="1"/>
              <a:t>Defence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325CB3-16B3-4CCE-9B99-37086F88F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2016180021	</a:t>
            </a:r>
            <a:r>
              <a:rPr lang="ko-KR" altLang="en-US" dirty="0"/>
              <a:t>박찬</a:t>
            </a:r>
            <a:endParaRPr lang="en-US" altLang="ko-KR" dirty="0"/>
          </a:p>
          <a:p>
            <a:r>
              <a:rPr lang="en-US" altLang="ko-KR" dirty="0"/>
              <a:t>2016184027 </a:t>
            </a:r>
            <a:r>
              <a:rPr lang="ko-KR" altLang="en-US" dirty="0" err="1"/>
              <a:t>원휘재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23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545DA-7D40-4459-B1BA-7BB81104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줌 인</a:t>
            </a:r>
            <a:r>
              <a:rPr lang="en-US" altLang="ko-KR" dirty="0"/>
              <a:t>/</a:t>
            </a:r>
            <a:r>
              <a:rPr lang="ko-KR" altLang="en-US" dirty="0"/>
              <a:t>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73F17-FDBA-42CD-B547-C594EC94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3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3CF96-B5C2-4D71-9077-C555156B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스코어링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B03F8-0399-46AA-89CB-35E15657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79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55008-1EA5-4064-8F26-155DC20C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빌보드 적용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60366-1905-456D-92D3-D973B1AFE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38" y="1583765"/>
            <a:ext cx="5558248" cy="3880773"/>
          </a:xfrm>
        </p:spPr>
        <p:txBody>
          <a:bodyPr/>
          <a:lstStyle/>
          <a:p>
            <a:r>
              <a:rPr lang="ko-KR" altLang="en-US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파티클</a:t>
            </a:r>
            <a:endParaRPr lang="en-US" altLang="ko-KR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애니메이션 </a:t>
            </a:r>
            <a:r>
              <a:rPr lang="ko-KR" altLang="en-US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스프라이트에서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프레임별로 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UV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값 조절</a:t>
            </a:r>
            <a:endParaRPr lang="en-US" altLang="ko-KR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배경색은 </a:t>
            </a:r>
            <a:r>
              <a:rPr lang="ko-KR" altLang="en-US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쉐이더에서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discard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로 버림</a:t>
            </a:r>
            <a:endParaRPr lang="en-US" altLang="ko-KR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빌보드</a:t>
            </a:r>
            <a:endParaRPr lang="en-US" altLang="ko-KR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카메라 공간의 좌표에서 뷰 행렬의 </a:t>
            </a:r>
            <a:r>
              <a:rPr lang="ko-KR" altLang="en-US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역행렬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을 곱함</a:t>
            </a:r>
            <a:endParaRPr lang="en-US" altLang="ko-KR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pic>
        <p:nvPicPr>
          <p:cNvPr id="6" name="그림 5" descr="타이프라이터, 키보드이(가) 표시된 사진&#10;&#10;자동 생성된 설명">
            <a:extLst>
              <a:ext uri="{FF2B5EF4-FFF2-40B4-BE49-F238E27FC236}">
                <a16:creationId xmlns:a16="http://schemas.microsoft.com/office/drawing/2014/main" id="{F6EE76DE-9739-4A1E-A931-10BAA7107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22" y="1573262"/>
            <a:ext cx="3901778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6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article_and_billborad">
            <a:hlinkClick r:id="" action="ppaction://media"/>
            <a:extLst>
              <a:ext uri="{FF2B5EF4-FFF2-40B4-BE49-F238E27FC236}">
                <a16:creationId xmlns:a16="http://schemas.microsoft.com/office/drawing/2014/main" id="{3F9720B6-698A-43FB-AB1B-5CFAD60EFBC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A7835-0CDB-475A-B20F-BB9B4C72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폭발 조명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F23F8-119D-48F4-8776-186371A6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포탄이 </a:t>
            </a:r>
            <a:r>
              <a:rPr lang="ko-KR" altLang="en-US" dirty="0" err="1"/>
              <a:t>무언가에</a:t>
            </a:r>
            <a:r>
              <a:rPr lang="ko-KR" altLang="en-US" dirty="0"/>
              <a:t> 충돌해서 폭발할 때 주변이 </a:t>
            </a:r>
            <a:r>
              <a:rPr lang="ko-KR" altLang="en-US" dirty="0" err="1"/>
              <a:t>밝아짐</a:t>
            </a:r>
            <a:r>
              <a:rPr lang="en-US" altLang="ko-KR" dirty="0"/>
              <a:t>(</a:t>
            </a:r>
            <a:r>
              <a:rPr lang="ko-KR" altLang="en-US" dirty="0"/>
              <a:t>조명 효과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쉐이더에서</a:t>
            </a:r>
            <a:r>
              <a:rPr lang="ko-KR" altLang="en-US" dirty="0"/>
              <a:t> 조명에 관련된 변수를 배열로 받아 저장</a:t>
            </a:r>
            <a:endParaRPr lang="en-US" altLang="ko-KR" dirty="0"/>
          </a:p>
          <a:p>
            <a:pPr lvl="1"/>
            <a:r>
              <a:rPr lang="ko-KR" altLang="en-US" dirty="0"/>
              <a:t>거리에 비례해 각 조명에서 </a:t>
            </a:r>
            <a:r>
              <a:rPr lang="ko-KR" altLang="en-US" dirty="0" err="1"/>
              <a:t>프래그먼트에</a:t>
            </a:r>
            <a:r>
              <a:rPr lang="ko-KR" altLang="en-US" dirty="0"/>
              <a:t> 적용되는 색상 계산</a:t>
            </a:r>
            <a:endParaRPr lang="en-US" altLang="ko-KR" dirty="0"/>
          </a:p>
          <a:p>
            <a:pPr lvl="1"/>
            <a:r>
              <a:rPr lang="ko-KR" altLang="en-US" dirty="0"/>
              <a:t>각 조명의 색상을 더해 최종 색상 결정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03081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73</Words>
  <Application>Microsoft Office PowerPoint</Application>
  <PresentationFormat>와이드스크린</PresentationFormat>
  <Paragraphs>18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 Semilight</vt:lpstr>
      <vt:lpstr>Arial</vt:lpstr>
      <vt:lpstr>Trebuchet MS</vt:lpstr>
      <vt:lpstr>Wingdings 3</vt:lpstr>
      <vt:lpstr>패싯</vt:lpstr>
      <vt:lpstr>Cannon Defence</vt:lpstr>
      <vt:lpstr>줌 인/아웃</vt:lpstr>
      <vt:lpstr>스코어링</vt:lpstr>
      <vt:lpstr>파티클 (빌보드 적용)</vt:lpstr>
      <vt:lpstr>PowerPoint 프레젠테이션</vt:lpstr>
      <vt:lpstr>폭발 조명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Cannon Defence</dc:title>
  <dc:creator>박 찬</dc:creator>
  <cp:lastModifiedBy>박 찬</cp:lastModifiedBy>
  <cp:revision>2</cp:revision>
  <dcterms:created xsi:type="dcterms:W3CDTF">2019-12-15T12:06:38Z</dcterms:created>
  <dcterms:modified xsi:type="dcterms:W3CDTF">2019-12-15T12:14:50Z</dcterms:modified>
</cp:coreProperties>
</file>