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58A2E-484B-48C6-A879-BC4B0B30E636}" type="datetimeFigureOut">
              <a:rPr lang="ko-KR" altLang="en-US" smtClean="0"/>
              <a:t>2019-11-07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F0C7B-EDFA-49DC-9695-E2D98546961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7852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58A2E-484B-48C6-A879-BC4B0B30E636}" type="datetimeFigureOut">
              <a:rPr lang="ko-KR" altLang="en-US" smtClean="0"/>
              <a:t>2019-11-07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F0C7B-EDFA-49DC-9695-E2D9854696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9330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58A2E-484B-48C6-A879-BC4B0B30E636}" type="datetimeFigureOut">
              <a:rPr lang="ko-KR" altLang="en-US" smtClean="0"/>
              <a:t>2019-11-07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F0C7B-EDFA-49DC-9695-E2D9854696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4450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58A2E-484B-48C6-A879-BC4B0B30E636}" type="datetimeFigureOut">
              <a:rPr lang="ko-KR" altLang="en-US" smtClean="0"/>
              <a:t>2019-11-07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F0C7B-EDFA-49DC-9695-E2D9854696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0272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58A2E-484B-48C6-A879-BC4B0B30E636}" type="datetimeFigureOut">
              <a:rPr lang="ko-KR" altLang="en-US" smtClean="0"/>
              <a:t>2019-11-07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F0C7B-EDFA-49DC-9695-E2D98546961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7761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58A2E-484B-48C6-A879-BC4B0B30E636}" type="datetimeFigureOut">
              <a:rPr lang="ko-KR" altLang="en-US" smtClean="0"/>
              <a:t>2019-11-07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F0C7B-EDFA-49DC-9695-E2D9854696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3074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58A2E-484B-48C6-A879-BC4B0B30E636}" type="datetimeFigureOut">
              <a:rPr lang="ko-KR" altLang="en-US" smtClean="0"/>
              <a:t>2019-11-07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F0C7B-EDFA-49DC-9695-E2D9854696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1162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58A2E-484B-48C6-A879-BC4B0B30E636}" type="datetimeFigureOut">
              <a:rPr lang="ko-KR" altLang="en-US" smtClean="0"/>
              <a:t>2019-11-07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F0C7B-EDFA-49DC-9695-E2D9854696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0945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58A2E-484B-48C6-A879-BC4B0B30E636}" type="datetimeFigureOut">
              <a:rPr lang="ko-KR" altLang="en-US" smtClean="0"/>
              <a:t>2019-11-07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F0C7B-EDFA-49DC-9695-E2D9854696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2924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9C58A2E-484B-48C6-A879-BC4B0B30E636}" type="datetimeFigureOut">
              <a:rPr lang="ko-KR" altLang="en-US" smtClean="0"/>
              <a:t>2019-11-07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E8F0C7B-EDFA-49DC-9695-E2D9854696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5858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58A2E-484B-48C6-A879-BC4B0B30E636}" type="datetimeFigureOut">
              <a:rPr lang="ko-KR" altLang="en-US" smtClean="0"/>
              <a:t>2019-11-07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F0C7B-EDFA-49DC-9695-E2D9854696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6670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9C58A2E-484B-48C6-A879-BC4B0B30E636}" type="datetimeFigureOut">
              <a:rPr lang="ko-KR" altLang="en-US" smtClean="0"/>
              <a:t>2019-11-07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E8F0C7B-EDFA-49DC-9695-E2D98546961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0550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39900E-E0C9-4AC8-94E7-4A8681C33B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컴퓨터 그래픽스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CD20508-3E96-4766-B5B4-2D2B77F08F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박찬</a:t>
            </a:r>
            <a:endParaRPr lang="en-US" altLang="ko-KR" dirty="0"/>
          </a:p>
          <a:p>
            <a:r>
              <a:rPr lang="ko-KR" altLang="en-US" dirty="0" err="1"/>
              <a:t>원휘재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7156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4CC91C-07CC-4375-88BD-69D45E770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Concept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B20D88-E936-4E00-ADDD-5A2494B9C3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저격수가 되어서 적을 사살</a:t>
            </a:r>
            <a:r>
              <a:rPr lang="en-US" altLang="ko-KR" dirty="0"/>
              <a:t>/</a:t>
            </a:r>
            <a:r>
              <a:rPr lang="ko-KR" altLang="en-US" dirty="0"/>
              <a:t>암살하는 게임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혹은 도시를 방어하기 위해 몰려오는 적을 사살하는 게임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65741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9EF9B6-3B7F-451F-A3E3-5D777523F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C0D30D-BA75-49A3-8769-8D23AD832B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도시 방어 </a:t>
            </a:r>
            <a:r>
              <a:rPr lang="en-US" altLang="ko-KR" dirty="0"/>
              <a:t>– </a:t>
            </a:r>
            <a:r>
              <a:rPr lang="ko-KR" altLang="en-US" dirty="0"/>
              <a:t>돌진해오는 적을 정해진 위치에서 사격 </a:t>
            </a:r>
            <a:r>
              <a:rPr lang="en-US" altLang="ko-KR" dirty="0"/>
              <a:t>(</a:t>
            </a:r>
            <a:r>
              <a:rPr lang="ko-KR" altLang="en-US" dirty="0"/>
              <a:t>적을 죽여서 골드 획득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플레이어 강화 </a:t>
            </a:r>
            <a:r>
              <a:rPr lang="en-US" altLang="ko-KR" dirty="0"/>
              <a:t>– </a:t>
            </a:r>
            <a:r>
              <a:rPr lang="ko-KR" altLang="en-US" dirty="0"/>
              <a:t>골드를 사용해 장비 구입 및 </a:t>
            </a:r>
            <a:r>
              <a:rPr lang="ko-KR" altLang="en-US" dirty="0" err="1"/>
              <a:t>스테이터스</a:t>
            </a:r>
            <a:r>
              <a:rPr lang="ko-KR" altLang="en-US" dirty="0"/>
              <a:t> 업그레이드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// </a:t>
            </a:r>
            <a:r>
              <a:rPr lang="ko-KR" altLang="en-US" dirty="0"/>
              <a:t>추가 구현</a:t>
            </a:r>
            <a:endParaRPr lang="en-US" altLang="ko-KR" dirty="0"/>
          </a:p>
          <a:p>
            <a:r>
              <a:rPr lang="ko-KR" altLang="en-US" dirty="0"/>
              <a:t>요원 암살 </a:t>
            </a:r>
            <a:r>
              <a:rPr lang="en-US" altLang="ko-KR" dirty="0"/>
              <a:t>– </a:t>
            </a:r>
            <a:r>
              <a:rPr lang="ko-KR" altLang="en-US" dirty="0"/>
              <a:t>도시 내에 침투한 요원을 찾아서 사살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적 도시 침투 </a:t>
            </a:r>
            <a:r>
              <a:rPr lang="en-US" altLang="ko-KR" dirty="0"/>
              <a:t>– </a:t>
            </a:r>
            <a:r>
              <a:rPr lang="ko-KR" altLang="en-US" dirty="0"/>
              <a:t>적 도시에 침투해 주요 인물을 사살</a:t>
            </a:r>
          </a:p>
        </p:txBody>
      </p:sp>
    </p:spTree>
    <p:extLst>
      <p:ext uri="{BB962C8B-B14F-4D97-AF65-F5344CB8AC3E}">
        <p14:creationId xmlns:p14="http://schemas.microsoft.com/office/powerpoint/2010/main" val="1615374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E76A46-8AAA-4101-BC16-F29B7E0AB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Function</a:t>
            </a:r>
            <a:endParaRPr lang="ko-KR" altLang="en-US" dirty="0"/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83B3C4F5-23AB-497D-B9F8-6D1B06527D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3675639"/>
              </p:ext>
            </p:extLst>
          </p:nvPr>
        </p:nvGraphicFramePr>
        <p:xfrm>
          <a:off x="1096963" y="1846263"/>
          <a:ext cx="10037202" cy="38756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9390">
                  <a:extLst>
                    <a:ext uri="{9D8B030D-6E8A-4147-A177-3AD203B41FA5}">
                      <a16:colId xmlns:a16="http://schemas.microsoft.com/office/drawing/2014/main" val="3562667305"/>
                    </a:ext>
                  </a:extLst>
                </a:gridCol>
                <a:gridCol w="3989294">
                  <a:extLst>
                    <a:ext uri="{9D8B030D-6E8A-4147-A177-3AD203B41FA5}">
                      <a16:colId xmlns:a16="http://schemas.microsoft.com/office/drawing/2014/main" val="1722116262"/>
                    </a:ext>
                  </a:extLst>
                </a:gridCol>
                <a:gridCol w="4948518">
                  <a:extLst>
                    <a:ext uri="{9D8B030D-6E8A-4147-A177-3AD203B41FA5}">
                      <a16:colId xmlns:a16="http://schemas.microsoft.com/office/drawing/2014/main" val="1650737724"/>
                    </a:ext>
                  </a:extLst>
                </a:gridCol>
              </a:tblGrid>
              <a:tr h="484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기능</a:t>
                      </a:r>
                    </a:p>
                  </a:txBody>
                  <a:tcPr marL="87464" marR="8746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최소범위</a:t>
                      </a:r>
                    </a:p>
                  </a:txBody>
                  <a:tcPr marL="87464" marR="8746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최대범위</a:t>
                      </a:r>
                    </a:p>
                  </a:txBody>
                  <a:tcPr marL="87464" marR="87464" anchor="ctr"/>
                </a:tc>
                <a:extLst>
                  <a:ext uri="{0D108BD9-81ED-4DB2-BD59-A6C34878D82A}">
                    <a16:rowId xmlns:a16="http://schemas.microsoft.com/office/drawing/2014/main" val="2810757595"/>
                  </a:ext>
                </a:extLst>
              </a:tr>
              <a:tr h="10309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이동</a:t>
                      </a:r>
                    </a:p>
                  </a:txBody>
                  <a:tcPr marL="87464" marR="8746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메뉴를 통한 이동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ko-KR" altLang="en-US" sz="1600" dirty="0"/>
                        <a:t>메뉴바를  클릭하면 해당 위치로 이동</a:t>
                      </a:r>
                    </a:p>
                  </a:txBody>
                  <a:tcPr marL="87464" marR="8746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직접 이동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ko-KR" altLang="en-US" sz="1600" dirty="0"/>
                        <a:t>키보드 입력을 이용해 직접 걸어서 이동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ko-KR" altLang="en-US" sz="1600" dirty="0"/>
                        <a:t>특정 키를 이용해 상효작용</a:t>
                      </a:r>
                    </a:p>
                  </a:txBody>
                  <a:tcPr marL="87464" marR="87464" anchor="ctr"/>
                </a:tc>
                <a:extLst>
                  <a:ext uri="{0D108BD9-81ED-4DB2-BD59-A6C34878D82A}">
                    <a16:rowId xmlns:a16="http://schemas.microsoft.com/office/drawing/2014/main" val="3410658533"/>
                  </a:ext>
                </a:extLst>
              </a:tr>
              <a:tr h="5647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전투</a:t>
                      </a:r>
                    </a:p>
                  </a:txBody>
                  <a:tcPr marL="87464" marR="8746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고정된 위치에서 전투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ko-KR" altLang="en-US" sz="1600" dirty="0"/>
                        <a:t>이동 키 없이 마우스로만 전투</a:t>
                      </a:r>
                    </a:p>
                  </a:txBody>
                  <a:tcPr marL="87464" marR="8746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이동하며 전투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en-US" altLang="ko-KR" sz="1600" dirty="0"/>
                        <a:t>FPS</a:t>
                      </a:r>
                      <a:r>
                        <a:rPr lang="ko-KR" altLang="en-US" sz="1600" dirty="0"/>
                        <a:t>처럼 상하좌우로 움직이며 전투</a:t>
                      </a:r>
                    </a:p>
                  </a:txBody>
                  <a:tcPr marL="87464" marR="87464" anchor="ctr"/>
                </a:tc>
                <a:extLst>
                  <a:ext uri="{0D108BD9-81ED-4DB2-BD59-A6C34878D82A}">
                    <a16:rowId xmlns:a16="http://schemas.microsoft.com/office/drawing/2014/main" val="2246091693"/>
                  </a:ext>
                </a:extLst>
              </a:tr>
              <a:tr h="71422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적군</a:t>
                      </a:r>
                    </a:p>
                  </a:txBody>
                  <a:tcPr marL="87464" marR="8746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정해진 패턴대로 행동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ko-KR" altLang="en-US" sz="1600" dirty="0"/>
                        <a:t>적군 </a:t>
                      </a:r>
                      <a:r>
                        <a:rPr lang="en-US" altLang="ko-KR" sz="1600" dirty="0"/>
                        <a:t>AI</a:t>
                      </a:r>
                      <a:r>
                        <a:rPr lang="ko-KR" altLang="en-US" sz="1600" dirty="0"/>
                        <a:t>는 정해진 패턴대로만 행동</a:t>
                      </a:r>
                    </a:p>
                  </a:txBody>
                  <a:tcPr marL="87464" marR="8746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랜덤으로 행동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en-US" altLang="ko-KR" sz="1600" dirty="0"/>
                        <a:t>*</a:t>
                      </a:r>
                      <a:r>
                        <a:rPr lang="ko-KR" altLang="en-US" sz="1600" dirty="0"/>
                        <a:t>주어진 정보로 판단하여 행동</a:t>
                      </a:r>
                    </a:p>
                  </a:txBody>
                  <a:tcPr marL="87464" marR="87464" anchor="ctr"/>
                </a:tc>
                <a:extLst>
                  <a:ext uri="{0D108BD9-81ED-4DB2-BD59-A6C34878D82A}">
                    <a16:rowId xmlns:a16="http://schemas.microsoft.com/office/drawing/2014/main" val="2216989504"/>
                  </a:ext>
                </a:extLst>
              </a:tr>
              <a:tr h="71422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총기류</a:t>
                      </a:r>
                    </a:p>
                  </a:txBody>
                  <a:tcPr marL="87464" marR="8746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총알이 포물선으로 이동 </a:t>
                      </a:r>
                      <a:r>
                        <a:rPr lang="en-US" altLang="ko-KR" sz="1600" dirty="0"/>
                        <a:t>(</a:t>
                      </a:r>
                      <a:r>
                        <a:rPr lang="ko-KR" altLang="en-US" sz="1600" dirty="0"/>
                        <a:t>중력 작용</a:t>
                      </a:r>
                      <a:r>
                        <a:rPr lang="en-US" altLang="ko-KR" sz="1600" dirty="0"/>
                        <a:t>)</a:t>
                      </a:r>
                    </a:p>
                    <a:p>
                      <a:pPr algn="ctr" latinLnBrk="1"/>
                      <a:r>
                        <a:rPr lang="ko-KR" altLang="en-US" sz="1600" dirty="0"/>
                        <a:t>사격 후 반동으로 조준 상하운동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ko-KR" altLang="en-US" sz="1600" dirty="0"/>
                        <a:t>줌 인</a:t>
                      </a:r>
                      <a:r>
                        <a:rPr lang="en-US" altLang="ko-KR" sz="1600" dirty="0"/>
                        <a:t>/</a:t>
                      </a:r>
                      <a:r>
                        <a:rPr lang="ko-KR" altLang="en-US" sz="1600" dirty="0"/>
                        <a:t>아웃</a:t>
                      </a:r>
                    </a:p>
                  </a:txBody>
                  <a:tcPr marL="87464" marR="87464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연사</a:t>
                      </a:r>
                      <a:r>
                        <a:rPr lang="en-US" altLang="ko-KR" sz="1600" dirty="0"/>
                        <a:t>/</a:t>
                      </a:r>
                      <a:r>
                        <a:rPr lang="ko-KR" altLang="en-US" sz="1600" dirty="0" err="1"/>
                        <a:t>점사</a:t>
                      </a:r>
                      <a:r>
                        <a:rPr lang="ko-KR" altLang="en-US" sz="1600" dirty="0"/>
                        <a:t> 기능 추가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en-US" altLang="ko-KR" sz="1600" dirty="0"/>
                        <a:t>*</a:t>
                      </a:r>
                      <a:r>
                        <a:rPr lang="ko-KR" altLang="en-US" sz="1600" dirty="0"/>
                        <a:t>좌</a:t>
                      </a:r>
                      <a:r>
                        <a:rPr lang="en-US" altLang="ko-KR" sz="1600" dirty="0"/>
                        <a:t>/</a:t>
                      </a:r>
                      <a:r>
                        <a:rPr lang="ko-KR" altLang="en-US" sz="1600" dirty="0"/>
                        <a:t>우 반동 추가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en-US" altLang="ko-KR" sz="1600" dirty="0"/>
                        <a:t>*</a:t>
                      </a:r>
                      <a:r>
                        <a:rPr lang="ko-KR" altLang="en-US" sz="1600" dirty="0"/>
                        <a:t>총기류 파츠 추가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en-US" altLang="ko-KR" sz="1600" dirty="0"/>
                        <a:t>*</a:t>
                      </a:r>
                      <a:r>
                        <a:rPr lang="ko-KR" altLang="en-US" sz="1600" dirty="0"/>
                        <a:t>총기류 무게 추가</a:t>
                      </a:r>
                    </a:p>
                  </a:txBody>
                  <a:tcPr marL="87464" marR="87464" anchor="ctr"/>
                </a:tc>
                <a:extLst>
                  <a:ext uri="{0D108BD9-81ED-4DB2-BD59-A6C34878D82A}">
                    <a16:rowId xmlns:a16="http://schemas.microsoft.com/office/drawing/2014/main" val="6885027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5098828"/>
      </p:ext>
    </p:extLst>
  </p:cSld>
  <p:clrMapOvr>
    <a:masterClrMapping/>
  </p:clrMapOvr>
</p:sld>
</file>

<file path=ppt/theme/theme1.xml><?xml version="1.0" encoding="utf-8"?>
<a:theme xmlns:a="http://schemas.openxmlformats.org/drawingml/2006/main" name="추억">
  <a:themeElements>
    <a:clrScheme name="추억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20</TotalTime>
  <Words>161</Words>
  <Application>Microsoft Office PowerPoint</Application>
  <PresentationFormat>와이드스크린</PresentationFormat>
  <Paragraphs>44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Calibri</vt:lpstr>
      <vt:lpstr>Calibri Light</vt:lpstr>
      <vt:lpstr>추억</vt:lpstr>
      <vt:lpstr>컴퓨터 그래픽스</vt:lpstr>
      <vt:lpstr>Concept</vt:lpstr>
      <vt:lpstr>Contents</vt:lpstr>
      <vt:lpstr>Function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컴퓨터 그래픽스</dc:title>
  <dc:creator>박 찬</dc:creator>
  <cp:lastModifiedBy>박 찬</cp:lastModifiedBy>
  <cp:revision>7</cp:revision>
  <dcterms:created xsi:type="dcterms:W3CDTF">2019-09-30T11:20:08Z</dcterms:created>
  <dcterms:modified xsi:type="dcterms:W3CDTF">2019-11-07T06:13:50Z</dcterms:modified>
</cp:coreProperties>
</file>