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3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7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6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7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2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5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C58A2E-484B-48C6-A879-BC4B0B30E636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8F0C7B-EDFA-49DC-9695-E2D98546961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5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9900E-E0C9-4AC8-94E7-4A8681C33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그래픽스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20508-3E96-4766-B5B4-2D2B77F08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박찬</a:t>
            </a:r>
            <a:endParaRPr lang="en-US" altLang="ko-KR" dirty="0"/>
          </a:p>
          <a:p>
            <a:r>
              <a:rPr lang="ko-KR" altLang="en-US" dirty="0" err="1"/>
              <a:t>원휘재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5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C91C-07CC-4375-88BD-69D45E77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20D88-E936-4E00-ADDD-5A2494B9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저격수가 되어서 적을 사살</a:t>
            </a:r>
            <a:r>
              <a:rPr lang="en-US" altLang="ko-KR" dirty="0"/>
              <a:t>/</a:t>
            </a:r>
            <a:r>
              <a:rPr lang="ko-KR" altLang="en-US" dirty="0"/>
              <a:t>암살하는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도시를 방어하기 위해 적을 사살하는 게임</a:t>
            </a:r>
          </a:p>
        </p:txBody>
      </p:sp>
    </p:spTree>
    <p:extLst>
      <p:ext uri="{BB962C8B-B14F-4D97-AF65-F5344CB8AC3E}">
        <p14:creationId xmlns:p14="http://schemas.microsoft.com/office/powerpoint/2010/main" val="18657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F9B6-3B7F-451F-A3E3-5D777523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0D30D-BA75-49A3-8769-8D23AD83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 방어 </a:t>
            </a:r>
            <a:r>
              <a:rPr lang="en-US" altLang="ko-KR" dirty="0"/>
              <a:t>– </a:t>
            </a:r>
            <a:r>
              <a:rPr lang="ko-KR" altLang="en-US" dirty="0"/>
              <a:t>돌진해오는 적을 정해진 위치에서 사격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요원 암살 </a:t>
            </a:r>
            <a:r>
              <a:rPr lang="en-US" altLang="ko-KR" dirty="0"/>
              <a:t>– </a:t>
            </a:r>
            <a:r>
              <a:rPr lang="ko-KR" altLang="en-US" dirty="0"/>
              <a:t>도시 내에 침투한 요원을 찾아서 사살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 도시 침투 </a:t>
            </a:r>
            <a:r>
              <a:rPr lang="en-US" altLang="ko-KR" dirty="0"/>
              <a:t>– </a:t>
            </a:r>
            <a:r>
              <a:rPr lang="ko-KR" altLang="en-US" dirty="0"/>
              <a:t>적 도시에 침투해 주요 인물을 사살</a:t>
            </a:r>
          </a:p>
        </p:txBody>
      </p:sp>
    </p:spTree>
    <p:extLst>
      <p:ext uri="{BB962C8B-B14F-4D97-AF65-F5344CB8AC3E}">
        <p14:creationId xmlns:p14="http://schemas.microsoft.com/office/powerpoint/2010/main" val="161537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76A46-8AAA-4101-BC16-F29B7E0A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3B3C4F5-23AB-497D-B9F8-6D1B06527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397366"/>
              </p:ext>
            </p:extLst>
          </p:nvPr>
        </p:nvGraphicFramePr>
        <p:xfrm>
          <a:off x="1096963" y="1846263"/>
          <a:ext cx="10037202" cy="387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90">
                  <a:extLst>
                    <a:ext uri="{9D8B030D-6E8A-4147-A177-3AD203B41FA5}">
                      <a16:colId xmlns:a16="http://schemas.microsoft.com/office/drawing/2014/main" val="3562667305"/>
                    </a:ext>
                  </a:extLst>
                </a:gridCol>
                <a:gridCol w="3989294">
                  <a:extLst>
                    <a:ext uri="{9D8B030D-6E8A-4147-A177-3AD203B41FA5}">
                      <a16:colId xmlns:a16="http://schemas.microsoft.com/office/drawing/2014/main" val="1722116262"/>
                    </a:ext>
                  </a:extLst>
                </a:gridCol>
                <a:gridCol w="4948518">
                  <a:extLst>
                    <a:ext uri="{9D8B030D-6E8A-4147-A177-3AD203B41FA5}">
                      <a16:colId xmlns:a16="http://schemas.microsoft.com/office/drawing/2014/main" val="1650737724"/>
                    </a:ext>
                  </a:extLst>
                </a:gridCol>
              </a:tblGrid>
              <a:tr h="484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최소범위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최대범위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810757595"/>
                  </a:ext>
                </a:extLst>
              </a:tr>
              <a:tr h="1030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이동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메뉴를 통한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메뉴바를  클릭하면 해당 위치로 이동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직접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키보드 입력을 이용해 직접 걸어서 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특정 키를 이용해 상효작용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3410658533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전투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고정된 위치에서 전투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 키 없이 마우스로만 전투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이동하며 전투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FPS</a:t>
                      </a:r>
                      <a:r>
                        <a:rPr lang="ko-KR" altLang="en-US" sz="1600" dirty="0"/>
                        <a:t>처럼 상하좌우로 움직이며 전투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246091693"/>
                  </a:ext>
                </a:extLst>
              </a:tr>
              <a:tr h="71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적군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정해진 패턴대로 행동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적군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는 정해진 패턴대로만 행동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랜덤으로 행동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주어진 정보로 판단하여 행동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2216989504"/>
                  </a:ext>
                </a:extLst>
              </a:tr>
              <a:tr h="71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총기류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총알이 포물선으로 이동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중력 작용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사격 후 반동으로 조준 상하운동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줌 인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아웃</a:t>
                      </a:r>
                    </a:p>
                  </a:txBody>
                  <a:tcPr marL="87464" marR="8746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연사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점사</a:t>
                      </a:r>
                      <a:r>
                        <a:rPr lang="ko-KR" altLang="en-US" sz="1600" dirty="0"/>
                        <a:t> 기능 추가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 반동 추가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총기류 파츠 추가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*</a:t>
                      </a:r>
                      <a:r>
                        <a:rPr lang="ko-KR" altLang="en-US" sz="1600" dirty="0"/>
                        <a:t>총기류 무게 추가</a:t>
                      </a:r>
                    </a:p>
                  </a:txBody>
                  <a:tcPr marL="87464" marR="87464" anchor="ctr"/>
                </a:tc>
                <a:extLst>
                  <a:ext uri="{0D108BD9-81ED-4DB2-BD59-A6C34878D82A}">
                    <a16:rowId xmlns:a16="http://schemas.microsoft.com/office/drawing/2014/main" val="68850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9882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141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추억</vt:lpstr>
      <vt:lpstr>컴퓨터 그래픽스</vt:lpstr>
      <vt:lpstr>Concept</vt:lpstr>
      <vt:lpstr>Contents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</dc:title>
  <dc:creator>박 찬</dc:creator>
  <cp:lastModifiedBy>박 찬</cp:lastModifiedBy>
  <cp:revision>4</cp:revision>
  <dcterms:created xsi:type="dcterms:W3CDTF">2019-09-30T11:20:08Z</dcterms:created>
  <dcterms:modified xsi:type="dcterms:W3CDTF">2019-09-30T11:37:27Z</dcterms:modified>
</cp:coreProperties>
</file>