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50F241-482D-4986-8BBE-BFF7430E3A40}" v="776" dt="2019-12-15T11:50:41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찬" userId="e059757dfe5db29a" providerId="LiveId" clId="{FF50F241-482D-4986-8BBE-BFF7430E3A40}"/>
    <pc:docChg chg="undo custSel addSld delSld modSld">
      <pc:chgData name="박 찬" userId="e059757dfe5db29a" providerId="LiveId" clId="{FF50F241-482D-4986-8BBE-BFF7430E3A40}" dt="2019-12-15T11:51:07.657" v="4023" actId="404"/>
      <pc:docMkLst>
        <pc:docMk/>
      </pc:docMkLst>
      <pc:sldChg chg="addSp delSp modSp">
        <pc:chgData name="박 찬" userId="e059757dfe5db29a" providerId="LiveId" clId="{FF50F241-482D-4986-8BBE-BFF7430E3A40}" dt="2019-12-15T11:45:17.561" v="4002" actId="1076"/>
        <pc:sldMkLst>
          <pc:docMk/>
          <pc:sldMk cId="4219600413" sldId="257"/>
        </pc:sldMkLst>
        <pc:spChg chg="mod">
          <ac:chgData name="박 찬" userId="e059757dfe5db29a" providerId="LiveId" clId="{FF50F241-482D-4986-8BBE-BFF7430E3A40}" dt="2019-12-15T11:45:01.585" v="3999" actId="1076"/>
          <ac:spMkLst>
            <pc:docMk/>
            <pc:sldMk cId="4219600413" sldId="257"/>
            <ac:spMk id="2" creationId="{E3D06212-8162-464B-8443-699B1BF88516}"/>
          </ac:spMkLst>
        </pc:spChg>
        <pc:spChg chg="mod">
          <ac:chgData name="박 찬" userId="e059757dfe5db29a" providerId="LiveId" clId="{FF50F241-482D-4986-8BBE-BFF7430E3A40}" dt="2019-12-15T08:47:47.945" v="245" actId="164"/>
          <ac:spMkLst>
            <pc:docMk/>
            <pc:sldMk cId="4219600413" sldId="257"/>
            <ac:spMk id="4" creationId="{BC3D810C-F88F-44B6-9C4E-055F192AED63}"/>
          </ac:spMkLst>
        </pc:spChg>
        <pc:spChg chg="mod">
          <ac:chgData name="박 찬" userId="e059757dfe5db29a" providerId="LiveId" clId="{FF50F241-482D-4986-8BBE-BFF7430E3A40}" dt="2019-12-15T08:47:47.945" v="245" actId="164"/>
          <ac:spMkLst>
            <pc:docMk/>
            <pc:sldMk cId="4219600413" sldId="257"/>
            <ac:spMk id="5" creationId="{F18EC562-74C4-49EC-8CC6-152D4140A567}"/>
          </ac:spMkLst>
        </pc:spChg>
        <pc:spChg chg="mod">
          <ac:chgData name="박 찬" userId="e059757dfe5db29a" providerId="LiveId" clId="{FF50F241-482D-4986-8BBE-BFF7430E3A40}" dt="2019-12-15T08:47:47.945" v="245" actId="164"/>
          <ac:spMkLst>
            <pc:docMk/>
            <pc:sldMk cId="4219600413" sldId="257"/>
            <ac:spMk id="6" creationId="{C2763AC4-A694-4AB0-8690-B1FE5415ABDD}"/>
          </ac:spMkLst>
        </pc:spChg>
        <pc:spChg chg="mod">
          <ac:chgData name="박 찬" userId="e059757dfe5db29a" providerId="LiveId" clId="{FF50F241-482D-4986-8BBE-BFF7430E3A40}" dt="2019-12-15T08:47:47.945" v="245" actId="164"/>
          <ac:spMkLst>
            <pc:docMk/>
            <pc:sldMk cId="4219600413" sldId="257"/>
            <ac:spMk id="7" creationId="{9C49FED7-86E6-4067-A295-5CF37581082A}"/>
          </ac:spMkLst>
        </pc:spChg>
        <pc:spChg chg="mod">
          <ac:chgData name="박 찬" userId="e059757dfe5db29a" providerId="LiveId" clId="{FF50F241-482D-4986-8BBE-BFF7430E3A40}" dt="2019-12-15T08:47:47.945" v="245" actId="164"/>
          <ac:spMkLst>
            <pc:docMk/>
            <pc:sldMk cId="4219600413" sldId="257"/>
            <ac:spMk id="8" creationId="{0CAA6305-E379-44F8-93E0-86FB46D0DCB0}"/>
          </ac:spMkLst>
        </pc:spChg>
        <pc:spChg chg="mod">
          <ac:chgData name="박 찬" userId="e059757dfe5db29a" providerId="LiveId" clId="{FF50F241-482D-4986-8BBE-BFF7430E3A40}" dt="2019-12-15T08:47:47.945" v="245" actId="164"/>
          <ac:spMkLst>
            <pc:docMk/>
            <pc:sldMk cId="4219600413" sldId="257"/>
            <ac:spMk id="9" creationId="{2B66F949-FCB3-4271-B0D7-191DB2FF0E7D}"/>
          </ac:spMkLst>
        </pc:spChg>
        <pc:spChg chg="mod">
          <ac:chgData name="박 찬" userId="e059757dfe5db29a" providerId="LiveId" clId="{FF50F241-482D-4986-8BBE-BFF7430E3A40}" dt="2019-12-15T08:48:30.437" v="253" actId="164"/>
          <ac:spMkLst>
            <pc:docMk/>
            <pc:sldMk cId="4219600413" sldId="257"/>
            <ac:spMk id="10" creationId="{6F3C278F-6263-413D-9E1F-9F28286ED82E}"/>
          </ac:spMkLst>
        </pc:spChg>
        <pc:spChg chg="add mod">
          <ac:chgData name="박 찬" userId="e059757dfe5db29a" providerId="LiveId" clId="{FF50F241-482D-4986-8BBE-BFF7430E3A40}" dt="2019-12-15T08:48:30.437" v="253" actId="164"/>
          <ac:spMkLst>
            <pc:docMk/>
            <pc:sldMk cId="4219600413" sldId="257"/>
            <ac:spMk id="11" creationId="{A5332981-6372-470F-87C0-E899081BBF82}"/>
          </ac:spMkLst>
        </pc:spChg>
        <pc:spChg chg="add mod">
          <ac:chgData name="박 찬" userId="e059757dfe5db29a" providerId="LiveId" clId="{FF50F241-482D-4986-8BBE-BFF7430E3A40}" dt="2019-12-15T08:48:30.437" v="253" actId="164"/>
          <ac:spMkLst>
            <pc:docMk/>
            <pc:sldMk cId="4219600413" sldId="257"/>
            <ac:spMk id="12" creationId="{20A2DE4A-2E58-4244-943D-7AFA5ECF7FAE}"/>
          </ac:spMkLst>
        </pc:spChg>
        <pc:spChg chg="add del mod">
          <ac:chgData name="박 찬" userId="e059757dfe5db29a" providerId="LiveId" clId="{FF50F241-482D-4986-8BBE-BFF7430E3A40}" dt="2019-12-15T08:41:14.372" v="54" actId="478"/>
          <ac:spMkLst>
            <pc:docMk/>
            <pc:sldMk cId="4219600413" sldId="257"/>
            <ac:spMk id="13" creationId="{80767791-A995-4F04-B22A-DC22B74A5D01}"/>
          </ac:spMkLst>
        </pc:spChg>
        <pc:spChg chg="add mod">
          <ac:chgData name="박 찬" userId="e059757dfe5db29a" providerId="LiveId" clId="{FF50F241-482D-4986-8BBE-BFF7430E3A40}" dt="2019-12-15T08:48:30.437" v="253" actId="164"/>
          <ac:spMkLst>
            <pc:docMk/>
            <pc:sldMk cId="4219600413" sldId="257"/>
            <ac:spMk id="28" creationId="{9C571D76-B345-4706-9A18-67EC79059DD1}"/>
          </ac:spMkLst>
        </pc:spChg>
        <pc:spChg chg="add mod">
          <ac:chgData name="박 찬" userId="e059757dfe5db29a" providerId="LiveId" clId="{FF50F241-482D-4986-8BBE-BFF7430E3A40}" dt="2019-12-15T08:48:30.437" v="253" actId="164"/>
          <ac:spMkLst>
            <pc:docMk/>
            <pc:sldMk cId="4219600413" sldId="257"/>
            <ac:spMk id="29" creationId="{7234683F-B4F8-4065-A2FC-36BEDED410FB}"/>
          </ac:spMkLst>
        </pc:spChg>
        <pc:spChg chg="add mod">
          <ac:chgData name="박 찬" userId="e059757dfe5db29a" providerId="LiveId" clId="{FF50F241-482D-4986-8BBE-BFF7430E3A40}" dt="2019-12-15T08:48:30.437" v="253" actId="164"/>
          <ac:spMkLst>
            <pc:docMk/>
            <pc:sldMk cId="4219600413" sldId="257"/>
            <ac:spMk id="30" creationId="{AF919A6B-A4CA-42E9-BBC1-400208A19DFF}"/>
          </ac:spMkLst>
        </pc:spChg>
        <pc:spChg chg="add mod">
          <ac:chgData name="박 찬" userId="e059757dfe5db29a" providerId="LiveId" clId="{FF50F241-482D-4986-8BBE-BFF7430E3A40}" dt="2019-12-15T08:48:30.437" v="253" actId="164"/>
          <ac:spMkLst>
            <pc:docMk/>
            <pc:sldMk cId="4219600413" sldId="257"/>
            <ac:spMk id="31" creationId="{A690A583-6F24-4BB9-8801-D60AFFA1768F}"/>
          </ac:spMkLst>
        </pc:spChg>
        <pc:spChg chg="add del mod">
          <ac:chgData name="박 찬" userId="e059757dfe5db29a" providerId="LiveId" clId="{FF50F241-482D-4986-8BBE-BFF7430E3A40}" dt="2019-12-15T09:19:02.376" v="2434"/>
          <ac:spMkLst>
            <pc:docMk/>
            <pc:sldMk cId="4219600413" sldId="257"/>
            <ac:spMk id="44" creationId="{F5214F17-B591-449F-B15E-AB897B675BA3}"/>
          </ac:spMkLst>
        </pc:spChg>
        <pc:spChg chg="add del mod">
          <ac:chgData name="박 찬" userId="e059757dfe5db29a" providerId="LiveId" clId="{FF50F241-482D-4986-8BBE-BFF7430E3A40}" dt="2019-12-15T09:19:01.254" v="2432"/>
          <ac:spMkLst>
            <pc:docMk/>
            <pc:sldMk cId="4219600413" sldId="257"/>
            <ac:spMk id="45" creationId="{630B36E1-7CAA-4F54-AA80-578BC23D3620}"/>
          </ac:spMkLst>
        </pc:spChg>
        <pc:spChg chg="add mod">
          <ac:chgData name="박 찬" userId="e059757dfe5db29a" providerId="LiveId" clId="{FF50F241-482D-4986-8BBE-BFF7430E3A40}" dt="2019-12-15T08:51:59.199" v="354" actId="164"/>
          <ac:spMkLst>
            <pc:docMk/>
            <pc:sldMk cId="4219600413" sldId="257"/>
            <ac:spMk id="46" creationId="{8F7591BD-6C23-46C2-B920-A46197B4C7F0}"/>
          </ac:spMkLst>
        </pc:spChg>
        <pc:spChg chg="add mod">
          <ac:chgData name="박 찬" userId="e059757dfe5db29a" providerId="LiveId" clId="{FF50F241-482D-4986-8BBE-BFF7430E3A40}" dt="2019-12-15T08:51:59.199" v="354" actId="164"/>
          <ac:spMkLst>
            <pc:docMk/>
            <pc:sldMk cId="4219600413" sldId="257"/>
            <ac:spMk id="47" creationId="{829B96EC-32AF-45D4-8385-DA40EC191C3F}"/>
          </ac:spMkLst>
        </pc:spChg>
        <pc:spChg chg="add mod ord">
          <ac:chgData name="박 찬" userId="e059757dfe5db29a" providerId="LiveId" clId="{FF50F241-482D-4986-8BBE-BFF7430E3A40}" dt="2019-12-15T09:17:47.567" v="2409"/>
          <ac:spMkLst>
            <pc:docMk/>
            <pc:sldMk cId="4219600413" sldId="257"/>
            <ac:spMk id="48" creationId="{AAEAD224-A485-4D02-966F-745628B2B833}"/>
          </ac:spMkLst>
        </pc:spChg>
        <pc:spChg chg="add mod ord">
          <ac:chgData name="박 찬" userId="e059757dfe5db29a" providerId="LiveId" clId="{FF50F241-482D-4986-8BBE-BFF7430E3A40}" dt="2019-12-15T08:48:30.437" v="253" actId="164"/>
          <ac:spMkLst>
            <pc:docMk/>
            <pc:sldMk cId="4219600413" sldId="257"/>
            <ac:spMk id="50" creationId="{75DD4610-06FC-43CA-9471-0A061D12B0CB}"/>
          </ac:spMkLst>
        </pc:spChg>
        <pc:spChg chg="add del mod">
          <ac:chgData name="박 찬" userId="e059757dfe5db29a" providerId="LiveId" clId="{FF50F241-482D-4986-8BBE-BFF7430E3A40}" dt="2019-12-15T09:19:00.557" v="2428"/>
          <ac:spMkLst>
            <pc:docMk/>
            <pc:sldMk cId="4219600413" sldId="257"/>
            <ac:spMk id="52" creationId="{361540D1-0046-45D2-B5F7-2EBD8DB1708D}"/>
          </ac:spMkLst>
        </pc:spChg>
        <pc:spChg chg="add mod">
          <ac:chgData name="박 찬" userId="e059757dfe5db29a" providerId="LiveId" clId="{FF50F241-482D-4986-8BBE-BFF7430E3A40}" dt="2019-12-15T08:51:59.199" v="354" actId="164"/>
          <ac:spMkLst>
            <pc:docMk/>
            <pc:sldMk cId="4219600413" sldId="257"/>
            <ac:spMk id="56" creationId="{001174EB-3883-4115-8AC3-783A8066D773}"/>
          </ac:spMkLst>
        </pc:spChg>
        <pc:spChg chg="add mod">
          <ac:chgData name="박 찬" userId="e059757dfe5db29a" providerId="LiveId" clId="{FF50F241-482D-4986-8BBE-BFF7430E3A40}" dt="2019-12-15T08:51:59.199" v="354" actId="164"/>
          <ac:spMkLst>
            <pc:docMk/>
            <pc:sldMk cId="4219600413" sldId="257"/>
            <ac:spMk id="57" creationId="{0BD679CB-5D6C-4DD6-AD53-2EB796A22A30}"/>
          </ac:spMkLst>
        </pc:spChg>
        <pc:spChg chg="add mod">
          <ac:chgData name="박 찬" userId="e059757dfe5db29a" providerId="LiveId" clId="{FF50F241-482D-4986-8BBE-BFF7430E3A40}" dt="2019-12-15T08:51:59.199" v="354" actId="164"/>
          <ac:spMkLst>
            <pc:docMk/>
            <pc:sldMk cId="4219600413" sldId="257"/>
            <ac:spMk id="58" creationId="{8DC6E547-6B17-4848-AF0D-5170762B4C18}"/>
          </ac:spMkLst>
        </pc:spChg>
        <pc:spChg chg="add mod ord">
          <ac:chgData name="박 찬" userId="e059757dfe5db29a" providerId="LiveId" clId="{FF50F241-482D-4986-8BBE-BFF7430E3A40}" dt="2019-12-15T08:51:59.199" v="354" actId="164"/>
          <ac:spMkLst>
            <pc:docMk/>
            <pc:sldMk cId="4219600413" sldId="257"/>
            <ac:spMk id="72" creationId="{EC98E5C3-46F9-4062-BBF0-623C432C75E6}"/>
          </ac:spMkLst>
        </pc:spChg>
        <pc:spChg chg="add mod">
          <ac:chgData name="박 찬" userId="e059757dfe5db29a" providerId="LiveId" clId="{FF50F241-482D-4986-8BBE-BFF7430E3A40}" dt="2019-12-15T11:45:17.561" v="4002" actId="1076"/>
          <ac:spMkLst>
            <pc:docMk/>
            <pc:sldMk cId="4219600413" sldId="257"/>
            <ac:spMk id="80" creationId="{C92DFBD4-4450-4375-AC6F-40BD34D885BC}"/>
          </ac:spMkLst>
        </pc:spChg>
        <pc:grpChg chg="add mod">
          <ac:chgData name="박 찬" userId="e059757dfe5db29a" providerId="LiveId" clId="{FF50F241-482D-4986-8BBE-BFF7430E3A40}" dt="2019-12-15T11:44:37.329" v="3995" actId="1076"/>
          <ac:grpSpMkLst>
            <pc:docMk/>
            <pc:sldMk cId="4219600413" sldId="257"/>
            <ac:grpSpMk id="49" creationId="{7F800D93-09B0-4123-9C25-679BF5BBC3A7}"/>
          </ac:grpSpMkLst>
        </pc:grpChg>
        <pc:grpChg chg="add mod">
          <ac:chgData name="박 찬" userId="e059757dfe5db29a" providerId="LiveId" clId="{FF50F241-482D-4986-8BBE-BFF7430E3A40}" dt="2019-12-15T11:45:12.738" v="4001" actId="1076"/>
          <ac:grpSpMkLst>
            <pc:docMk/>
            <pc:sldMk cId="4219600413" sldId="257"/>
            <ac:grpSpMk id="51" creationId="{D2DC2D32-EAE0-4A14-8FD0-5A7C8FE17E29}"/>
          </ac:grpSpMkLst>
        </pc:grpChg>
        <pc:grpChg chg="add mod">
          <ac:chgData name="박 찬" userId="e059757dfe5db29a" providerId="LiveId" clId="{FF50F241-482D-4986-8BBE-BFF7430E3A40}" dt="2019-12-15T11:45:05.283" v="4000" actId="1076"/>
          <ac:grpSpMkLst>
            <pc:docMk/>
            <pc:sldMk cId="4219600413" sldId="257"/>
            <ac:grpSpMk id="73" creationId="{ACF32C78-C00D-4DE0-807F-631A8826FDEA}"/>
          </ac:grpSpMkLst>
        </pc:grpChg>
        <pc:graphicFrameChg chg="add del">
          <ac:chgData name="박 찬" userId="e059757dfe5db29a" providerId="LiveId" clId="{FF50F241-482D-4986-8BBE-BFF7430E3A40}" dt="2019-12-15T09:17:55.681" v="2411"/>
          <ac:graphicFrameMkLst>
            <pc:docMk/>
            <pc:sldMk cId="4219600413" sldId="257"/>
            <ac:graphicFrameMk id="3" creationId="{9A6E75BC-185C-4020-8983-7F1976FC1F1C}"/>
          </ac:graphicFrameMkLst>
        </pc:graphicFrameChg>
        <pc:cxnChg chg="add mod">
          <ac:chgData name="박 찬" userId="e059757dfe5db29a" providerId="LiveId" clId="{FF50F241-482D-4986-8BBE-BFF7430E3A40}" dt="2019-12-15T08:47:47.945" v="245" actId="164"/>
          <ac:cxnSpMkLst>
            <pc:docMk/>
            <pc:sldMk cId="4219600413" sldId="257"/>
            <ac:cxnSpMk id="15" creationId="{FED3FF51-11CE-4D75-BBE8-3807DEADDD85}"/>
          </ac:cxnSpMkLst>
        </pc:cxnChg>
        <pc:cxnChg chg="add mod">
          <ac:chgData name="박 찬" userId="e059757dfe5db29a" providerId="LiveId" clId="{FF50F241-482D-4986-8BBE-BFF7430E3A40}" dt="2019-12-15T08:47:47.945" v="245" actId="164"/>
          <ac:cxnSpMkLst>
            <pc:docMk/>
            <pc:sldMk cId="4219600413" sldId="257"/>
            <ac:cxnSpMk id="17" creationId="{B0EB5E60-8EEE-49E6-8087-F4581C8D5272}"/>
          </ac:cxnSpMkLst>
        </pc:cxnChg>
        <pc:cxnChg chg="add mod">
          <ac:chgData name="박 찬" userId="e059757dfe5db29a" providerId="LiveId" clId="{FF50F241-482D-4986-8BBE-BFF7430E3A40}" dt="2019-12-15T08:47:47.945" v="245" actId="164"/>
          <ac:cxnSpMkLst>
            <pc:docMk/>
            <pc:sldMk cId="4219600413" sldId="257"/>
            <ac:cxnSpMk id="19" creationId="{2EBF6FC9-3EB2-4292-9A04-F877F01E53AC}"/>
          </ac:cxnSpMkLst>
        </pc:cxnChg>
        <pc:cxnChg chg="add mod">
          <ac:chgData name="박 찬" userId="e059757dfe5db29a" providerId="LiveId" clId="{FF50F241-482D-4986-8BBE-BFF7430E3A40}" dt="2019-12-15T08:47:47.945" v="245" actId="164"/>
          <ac:cxnSpMkLst>
            <pc:docMk/>
            <pc:sldMk cId="4219600413" sldId="257"/>
            <ac:cxnSpMk id="21" creationId="{A91410B1-094C-4C99-8C0D-3E2024E16C3A}"/>
          </ac:cxnSpMkLst>
        </pc:cxnChg>
        <pc:cxnChg chg="add mod">
          <ac:chgData name="박 찬" userId="e059757dfe5db29a" providerId="LiveId" clId="{FF50F241-482D-4986-8BBE-BFF7430E3A40}" dt="2019-12-15T08:47:47.945" v="245" actId="164"/>
          <ac:cxnSpMkLst>
            <pc:docMk/>
            <pc:sldMk cId="4219600413" sldId="257"/>
            <ac:cxnSpMk id="23" creationId="{764210DE-984B-4B6D-8A9E-D3FAA0C3FAAC}"/>
          </ac:cxnSpMkLst>
        </pc:cxnChg>
        <pc:cxnChg chg="add mod">
          <ac:chgData name="박 찬" userId="e059757dfe5db29a" providerId="LiveId" clId="{FF50F241-482D-4986-8BBE-BFF7430E3A40}" dt="2019-12-15T08:48:30.437" v="253" actId="164"/>
          <ac:cxnSpMkLst>
            <pc:docMk/>
            <pc:sldMk cId="4219600413" sldId="257"/>
            <ac:cxnSpMk id="25" creationId="{A831EFB3-B8C5-4689-BE79-ABA959122B59}"/>
          </ac:cxnSpMkLst>
        </pc:cxnChg>
        <pc:cxnChg chg="add mod">
          <ac:chgData name="박 찬" userId="e059757dfe5db29a" providerId="LiveId" clId="{FF50F241-482D-4986-8BBE-BFF7430E3A40}" dt="2019-12-15T08:48:30.437" v="253" actId="164"/>
          <ac:cxnSpMkLst>
            <pc:docMk/>
            <pc:sldMk cId="4219600413" sldId="257"/>
            <ac:cxnSpMk id="27" creationId="{BC455330-541D-49DD-9DEC-1AD0700BAB8E}"/>
          </ac:cxnSpMkLst>
        </pc:cxnChg>
        <pc:cxnChg chg="add mod">
          <ac:chgData name="박 찬" userId="e059757dfe5db29a" providerId="LiveId" clId="{FF50F241-482D-4986-8BBE-BFF7430E3A40}" dt="2019-12-15T08:48:30.437" v="253" actId="164"/>
          <ac:cxnSpMkLst>
            <pc:docMk/>
            <pc:sldMk cId="4219600413" sldId="257"/>
            <ac:cxnSpMk id="33" creationId="{FB031E2A-541B-4B37-8E3A-A1E949715220}"/>
          </ac:cxnSpMkLst>
        </pc:cxnChg>
        <pc:cxnChg chg="add mod">
          <ac:chgData name="박 찬" userId="e059757dfe5db29a" providerId="LiveId" clId="{FF50F241-482D-4986-8BBE-BFF7430E3A40}" dt="2019-12-15T08:48:30.437" v="253" actId="164"/>
          <ac:cxnSpMkLst>
            <pc:docMk/>
            <pc:sldMk cId="4219600413" sldId="257"/>
            <ac:cxnSpMk id="35" creationId="{C6C2F907-D0A9-475B-ABD0-70AC0A7A92DE}"/>
          </ac:cxnSpMkLst>
        </pc:cxnChg>
        <pc:cxnChg chg="add mod">
          <ac:chgData name="박 찬" userId="e059757dfe5db29a" providerId="LiveId" clId="{FF50F241-482D-4986-8BBE-BFF7430E3A40}" dt="2019-12-15T08:48:30.437" v="253" actId="164"/>
          <ac:cxnSpMkLst>
            <pc:docMk/>
            <pc:sldMk cId="4219600413" sldId="257"/>
            <ac:cxnSpMk id="37" creationId="{78D8DE86-0B77-4110-8F7B-654ADDD75367}"/>
          </ac:cxnSpMkLst>
        </pc:cxnChg>
        <pc:cxnChg chg="add mod">
          <ac:chgData name="박 찬" userId="e059757dfe5db29a" providerId="LiveId" clId="{FF50F241-482D-4986-8BBE-BFF7430E3A40}" dt="2019-12-15T08:48:30.437" v="253" actId="164"/>
          <ac:cxnSpMkLst>
            <pc:docMk/>
            <pc:sldMk cId="4219600413" sldId="257"/>
            <ac:cxnSpMk id="39" creationId="{00A5B7D0-EBF4-4BB9-829B-309B668E7814}"/>
          </ac:cxnSpMkLst>
        </pc:cxnChg>
        <pc:cxnChg chg="add del mod">
          <ac:chgData name="박 찬" userId="e059757dfe5db29a" providerId="LiveId" clId="{FF50F241-482D-4986-8BBE-BFF7430E3A40}" dt="2019-12-15T08:49:24.923" v="263" actId="478"/>
          <ac:cxnSpMkLst>
            <pc:docMk/>
            <pc:sldMk cId="4219600413" sldId="257"/>
            <ac:cxnSpMk id="53" creationId="{CCE70F90-B5DE-4F77-833C-3A2AAFCCDC0D}"/>
          </ac:cxnSpMkLst>
        </pc:cxnChg>
        <pc:cxnChg chg="add del mod">
          <ac:chgData name="박 찬" userId="e059757dfe5db29a" providerId="LiveId" clId="{FF50F241-482D-4986-8BBE-BFF7430E3A40}" dt="2019-12-15T08:52:49.513" v="360" actId="478"/>
          <ac:cxnSpMkLst>
            <pc:docMk/>
            <pc:sldMk cId="4219600413" sldId="257"/>
            <ac:cxnSpMk id="55" creationId="{9C14269A-A679-4B44-BA7F-F957FF9B343B}"/>
          </ac:cxnSpMkLst>
        </pc:cxnChg>
        <pc:cxnChg chg="add mod">
          <ac:chgData name="박 찬" userId="e059757dfe5db29a" providerId="LiveId" clId="{FF50F241-482D-4986-8BBE-BFF7430E3A40}" dt="2019-12-15T08:51:59.199" v="354" actId="164"/>
          <ac:cxnSpMkLst>
            <pc:docMk/>
            <pc:sldMk cId="4219600413" sldId="257"/>
            <ac:cxnSpMk id="60" creationId="{E6F7D1D5-7782-4A13-9D60-E1892113A1E7}"/>
          </ac:cxnSpMkLst>
        </pc:cxnChg>
        <pc:cxnChg chg="add mod">
          <ac:chgData name="박 찬" userId="e059757dfe5db29a" providerId="LiveId" clId="{FF50F241-482D-4986-8BBE-BFF7430E3A40}" dt="2019-12-15T08:51:59.199" v="354" actId="164"/>
          <ac:cxnSpMkLst>
            <pc:docMk/>
            <pc:sldMk cId="4219600413" sldId="257"/>
            <ac:cxnSpMk id="62" creationId="{BF63639A-FEA6-4E81-AEC1-02B6FBD1A92C}"/>
          </ac:cxnSpMkLst>
        </pc:cxnChg>
        <pc:cxnChg chg="add mod">
          <ac:chgData name="박 찬" userId="e059757dfe5db29a" providerId="LiveId" clId="{FF50F241-482D-4986-8BBE-BFF7430E3A40}" dt="2019-12-15T08:51:59.199" v="354" actId="164"/>
          <ac:cxnSpMkLst>
            <pc:docMk/>
            <pc:sldMk cId="4219600413" sldId="257"/>
            <ac:cxnSpMk id="64" creationId="{1DD601AF-C067-4BB3-BDEB-E8DF2C0C61A3}"/>
          </ac:cxnSpMkLst>
        </pc:cxnChg>
        <pc:cxnChg chg="add mod">
          <ac:chgData name="박 찬" userId="e059757dfe5db29a" providerId="LiveId" clId="{FF50F241-482D-4986-8BBE-BFF7430E3A40}" dt="2019-12-15T08:51:59.199" v="354" actId="164"/>
          <ac:cxnSpMkLst>
            <pc:docMk/>
            <pc:sldMk cId="4219600413" sldId="257"/>
            <ac:cxnSpMk id="66" creationId="{850FFDF8-DA6A-46B8-AFA1-410701EB2253}"/>
          </ac:cxnSpMkLst>
        </pc:cxnChg>
        <pc:cxnChg chg="add del mod">
          <ac:chgData name="박 찬" userId="e059757dfe5db29a" providerId="LiveId" clId="{FF50F241-482D-4986-8BBE-BFF7430E3A40}" dt="2019-12-15T08:53:08.218" v="365" actId="478"/>
          <ac:cxnSpMkLst>
            <pc:docMk/>
            <pc:sldMk cId="4219600413" sldId="257"/>
            <ac:cxnSpMk id="75" creationId="{AFF48687-76BB-4357-9E23-2B31A041B612}"/>
          </ac:cxnSpMkLst>
        </pc:cxnChg>
        <pc:cxnChg chg="add del mod">
          <ac:chgData name="박 찬" userId="e059757dfe5db29a" providerId="LiveId" clId="{FF50F241-482D-4986-8BBE-BFF7430E3A40}" dt="2019-12-15T08:53:07.100" v="364" actId="478"/>
          <ac:cxnSpMkLst>
            <pc:docMk/>
            <pc:sldMk cId="4219600413" sldId="257"/>
            <ac:cxnSpMk id="77" creationId="{AB9CC7FF-7393-4308-A369-ECFE79247693}"/>
          </ac:cxnSpMkLst>
        </pc:cxnChg>
      </pc:sldChg>
      <pc:sldChg chg="addSp delSp modSp add">
        <pc:chgData name="박 찬" userId="e059757dfe5db29a" providerId="LiveId" clId="{FF50F241-482D-4986-8BBE-BFF7430E3A40}" dt="2019-12-15T11:19:30.715" v="3987"/>
        <pc:sldMkLst>
          <pc:docMk/>
          <pc:sldMk cId="618239397" sldId="258"/>
        </pc:sldMkLst>
        <pc:spChg chg="mod">
          <ac:chgData name="박 찬" userId="e059757dfe5db29a" providerId="LiveId" clId="{FF50F241-482D-4986-8BBE-BFF7430E3A40}" dt="2019-12-15T08:54:23.165" v="437"/>
          <ac:spMkLst>
            <pc:docMk/>
            <pc:sldMk cId="618239397" sldId="258"/>
            <ac:spMk id="2" creationId="{0BC8F994-C32B-42FE-B048-20B018189B93}"/>
          </ac:spMkLst>
        </pc:spChg>
        <pc:spChg chg="add del">
          <ac:chgData name="박 찬" userId="e059757dfe5db29a" providerId="LiveId" clId="{FF50F241-482D-4986-8BBE-BFF7430E3A40}" dt="2019-12-15T08:55:18.845" v="444" actId="3680"/>
          <ac:spMkLst>
            <pc:docMk/>
            <pc:sldMk cId="618239397" sldId="258"/>
            <ac:spMk id="3" creationId="{C7FB52DA-BE75-4EB6-BB27-034A624362DE}"/>
          </ac:spMkLst>
        </pc:spChg>
        <pc:spChg chg="add del mod">
          <ac:chgData name="박 찬" userId="e059757dfe5db29a" providerId="LiveId" clId="{FF50F241-482D-4986-8BBE-BFF7430E3A40}" dt="2019-12-15T08:55:35.561" v="447" actId="3680"/>
          <ac:spMkLst>
            <pc:docMk/>
            <pc:sldMk cId="618239397" sldId="258"/>
            <ac:spMk id="13" creationId="{E5FBA459-307E-42F3-A811-4E66DB092197}"/>
          </ac:spMkLst>
        </pc:spChg>
        <pc:graphicFrameChg chg="add del mod ord modGraphic">
          <ac:chgData name="박 찬" userId="e059757dfe5db29a" providerId="LiveId" clId="{FF50F241-482D-4986-8BBE-BFF7430E3A40}" dt="2019-12-15T08:54:57.273" v="439" actId="3680"/>
          <ac:graphicFrameMkLst>
            <pc:docMk/>
            <pc:sldMk cId="618239397" sldId="258"/>
            <ac:graphicFrameMk id="4" creationId="{B61DC719-01DA-4C23-AACC-905CACB99A28}"/>
          </ac:graphicFrameMkLst>
        </pc:graphicFrameChg>
        <pc:graphicFrameChg chg="add del mod ord modGraphic">
          <ac:chgData name="박 찬" userId="e059757dfe5db29a" providerId="LiveId" clId="{FF50F241-482D-4986-8BBE-BFF7430E3A40}" dt="2019-12-15T08:55:08.994" v="441" actId="3680"/>
          <ac:graphicFrameMkLst>
            <pc:docMk/>
            <pc:sldMk cId="618239397" sldId="258"/>
            <ac:graphicFrameMk id="6" creationId="{3412A834-6C89-40F3-9BE4-7FB86B693C4E}"/>
          </ac:graphicFrameMkLst>
        </pc:graphicFrameChg>
        <pc:graphicFrameChg chg="add del mod ord modGraphic">
          <ac:chgData name="박 찬" userId="e059757dfe5db29a" providerId="LiveId" clId="{FF50F241-482D-4986-8BBE-BFF7430E3A40}" dt="2019-12-15T08:55:12.950" v="443" actId="3680"/>
          <ac:graphicFrameMkLst>
            <pc:docMk/>
            <pc:sldMk cId="618239397" sldId="258"/>
            <ac:graphicFrameMk id="8" creationId="{4C897A7F-C0E3-49FB-968F-CC717917BEFB}"/>
          </ac:graphicFrameMkLst>
        </pc:graphicFrameChg>
        <pc:graphicFrameChg chg="add del mod ord modGraphic">
          <ac:chgData name="박 찬" userId="e059757dfe5db29a" providerId="LiveId" clId="{FF50F241-482D-4986-8BBE-BFF7430E3A40}" dt="2019-12-15T08:55:30.548" v="446" actId="478"/>
          <ac:graphicFrameMkLst>
            <pc:docMk/>
            <pc:sldMk cId="618239397" sldId="258"/>
            <ac:graphicFrameMk id="10" creationId="{192BDA61-8DB0-49F5-BAF2-513725AA5E55}"/>
          </ac:graphicFrameMkLst>
        </pc:graphicFrameChg>
        <pc:graphicFrameChg chg="add mod ord modGraphic">
          <ac:chgData name="박 찬" userId="e059757dfe5db29a" providerId="LiveId" clId="{FF50F241-482D-4986-8BBE-BFF7430E3A40}" dt="2019-12-15T11:19:30.715" v="3987"/>
          <ac:graphicFrameMkLst>
            <pc:docMk/>
            <pc:sldMk cId="618239397" sldId="258"/>
            <ac:graphicFrameMk id="14" creationId="{D42416F5-6865-4DDA-9BE3-A53B164EDDFA}"/>
          </ac:graphicFrameMkLst>
        </pc:graphicFrameChg>
      </pc:sldChg>
      <pc:sldChg chg="modSp add">
        <pc:chgData name="박 찬" userId="e059757dfe5db29a" providerId="LiveId" clId="{FF50F241-482D-4986-8BBE-BFF7430E3A40}" dt="2019-12-15T11:51:07.657" v="4023" actId="404"/>
        <pc:sldMkLst>
          <pc:docMk/>
          <pc:sldMk cId="2435836039" sldId="259"/>
        </pc:sldMkLst>
        <pc:spChg chg="mod">
          <ac:chgData name="박 찬" userId="e059757dfe5db29a" providerId="LiveId" clId="{FF50F241-482D-4986-8BBE-BFF7430E3A40}" dt="2019-12-15T09:03:49.393" v="1380"/>
          <ac:spMkLst>
            <pc:docMk/>
            <pc:sldMk cId="2435836039" sldId="259"/>
            <ac:spMk id="2" creationId="{81FDF69A-F855-49EC-ABBA-252C512EF23E}"/>
          </ac:spMkLst>
        </pc:spChg>
        <pc:spChg chg="mod">
          <ac:chgData name="박 찬" userId="e059757dfe5db29a" providerId="LiveId" clId="{FF50F241-482D-4986-8BBE-BFF7430E3A40}" dt="2019-12-15T11:51:07.657" v="4023" actId="404"/>
          <ac:spMkLst>
            <pc:docMk/>
            <pc:sldMk cId="2435836039" sldId="259"/>
            <ac:spMk id="3" creationId="{D9B4F5BB-7547-47A3-A9D0-411793E2AF6A}"/>
          </ac:spMkLst>
        </pc:spChg>
      </pc:sldChg>
      <pc:sldChg chg="modSp add">
        <pc:chgData name="박 찬" userId="e059757dfe5db29a" providerId="LiveId" clId="{FF50F241-482D-4986-8BBE-BFF7430E3A40}" dt="2019-12-15T09:06:24.252" v="1505"/>
        <pc:sldMkLst>
          <pc:docMk/>
          <pc:sldMk cId="3019491696" sldId="260"/>
        </pc:sldMkLst>
        <pc:spChg chg="mod">
          <ac:chgData name="박 찬" userId="e059757dfe5db29a" providerId="LiveId" clId="{FF50F241-482D-4986-8BBE-BFF7430E3A40}" dt="2019-12-15T09:06:24.252" v="1505"/>
          <ac:spMkLst>
            <pc:docMk/>
            <pc:sldMk cId="3019491696" sldId="260"/>
            <ac:spMk id="2" creationId="{14BEED03-BD1C-4FB1-B6E0-CFFB40738D4D}"/>
          </ac:spMkLst>
        </pc:spChg>
      </pc:sldChg>
      <pc:sldChg chg="addSp delSp modSp add">
        <pc:chgData name="박 찬" userId="e059757dfe5db29a" providerId="LiveId" clId="{FF50F241-482D-4986-8BBE-BFF7430E3A40}" dt="2019-12-15T09:09:06.194" v="1790" actId="20577"/>
        <pc:sldMkLst>
          <pc:docMk/>
          <pc:sldMk cId="4196739487" sldId="261"/>
        </pc:sldMkLst>
        <pc:spChg chg="mod">
          <ac:chgData name="박 찬" userId="e059757dfe5db29a" providerId="LiveId" clId="{FF50F241-482D-4986-8BBE-BFF7430E3A40}" dt="2019-12-15T09:06:30.268" v="1518"/>
          <ac:spMkLst>
            <pc:docMk/>
            <pc:sldMk cId="4196739487" sldId="261"/>
            <ac:spMk id="2" creationId="{A6CDFE3D-4A06-4E29-86BA-4CDD7FE27C08}"/>
          </ac:spMkLst>
        </pc:spChg>
        <pc:spChg chg="del">
          <ac:chgData name="박 찬" userId="e059757dfe5db29a" providerId="LiveId" clId="{FF50F241-482D-4986-8BBE-BFF7430E3A40}" dt="2019-12-15T09:06:43.620" v="1519" actId="3680"/>
          <ac:spMkLst>
            <pc:docMk/>
            <pc:sldMk cId="4196739487" sldId="261"/>
            <ac:spMk id="3" creationId="{3271A22E-0181-47CE-BC39-0C5D00F14DD9}"/>
          </ac:spMkLst>
        </pc:spChg>
        <pc:graphicFrameChg chg="add mod ord modGraphic">
          <ac:chgData name="박 찬" userId="e059757dfe5db29a" providerId="LiveId" clId="{FF50F241-482D-4986-8BBE-BFF7430E3A40}" dt="2019-12-15T09:09:06.194" v="1790" actId="20577"/>
          <ac:graphicFrameMkLst>
            <pc:docMk/>
            <pc:sldMk cId="4196739487" sldId="261"/>
            <ac:graphicFrameMk id="4" creationId="{4B52FC65-F21A-4AF1-B291-A994BD427946}"/>
          </ac:graphicFrameMkLst>
        </pc:graphicFrameChg>
      </pc:sldChg>
      <pc:sldChg chg="add del">
        <pc:chgData name="박 찬" userId="e059757dfe5db29a" providerId="LiveId" clId="{FF50F241-482D-4986-8BBE-BFF7430E3A40}" dt="2019-12-15T09:08:55.795" v="1767" actId="47"/>
        <pc:sldMkLst>
          <pc:docMk/>
          <pc:sldMk cId="302607216" sldId="262"/>
        </pc:sldMkLst>
      </pc:sldChg>
      <pc:sldChg chg="modSp add">
        <pc:chgData name="박 찬" userId="e059757dfe5db29a" providerId="LiveId" clId="{FF50F241-482D-4986-8BBE-BFF7430E3A40}" dt="2019-12-15T11:44:12.408" v="3991" actId="27636"/>
        <pc:sldMkLst>
          <pc:docMk/>
          <pc:sldMk cId="4144718185" sldId="262"/>
        </pc:sldMkLst>
        <pc:spChg chg="mod">
          <ac:chgData name="박 찬" userId="e059757dfe5db29a" providerId="LiveId" clId="{FF50F241-482D-4986-8BBE-BFF7430E3A40}" dt="2019-12-15T09:09:30.041" v="1831"/>
          <ac:spMkLst>
            <pc:docMk/>
            <pc:sldMk cId="4144718185" sldId="262"/>
            <ac:spMk id="2" creationId="{177F0A4D-E7F8-4CF8-A1A9-6F6232990E35}"/>
          </ac:spMkLst>
        </pc:spChg>
        <pc:spChg chg="mod">
          <ac:chgData name="박 찬" userId="e059757dfe5db29a" providerId="LiveId" clId="{FF50F241-482D-4986-8BBE-BFF7430E3A40}" dt="2019-12-15T11:44:12.408" v="3991" actId="27636"/>
          <ac:spMkLst>
            <pc:docMk/>
            <pc:sldMk cId="4144718185" sldId="262"/>
            <ac:spMk id="3" creationId="{E912F97A-29ED-4725-A176-763E97C4D5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2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2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0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85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58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0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0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6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E2B9-DA7E-4A8B-B4BB-FAB9F238B39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7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26E2B9-DA7E-4A8B-B4BB-FAB9F238B39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C059-0A83-4CAA-B1E9-2ECA8330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09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98465-9480-4AD1-BF84-C5EF16632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그래픽스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444C9E-441B-4CBC-BAEF-44DDF75C8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2016180021 </a:t>
            </a:r>
            <a:r>
              <a:rPr lang="ko-KR" altLang="en-US" dirty="0">
                <a:solidFill>
                  <a:schemeClr val="tx1"/>
                </a:solidFill>
              </a:rPr>
              <a:t>박찬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2016184027 </a:t>
            </a:r>
            <a:r>
              <a:rPr lang="ko-KR" altLang="en-US" dirty="0" err="1">
                <a:solidFill>
                  <a:schemeClr val="tx1"/>
                </a:solidFill>
              </a:rPr>
              <a:t>원휘재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4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06212-8162-464B-8443-699B1BF8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61" y="166555"/>
            <a:ext cx="10515600" cy="1325562"/>
          </a:xfrm>
        </p:spPr>
        <p:txBody>
          <a:bodyPr/>
          <a:lstStyle/>
          <a:p>
            <a:r>
              <a:rPr lang="ko-KR" altLang="en-US" dirty="0"/>
              <a:t>프레임워크 구조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F800D93-09B0-4123-9C25-679BF5BBC3A7}"/>
              </a:ext>
            </a:extLst>
          </p:cNvPr>
          <p:cNvGrpSpPr/>
          <p:nvPr/>
        </p:nvGrpSpPr>
        <p:grpSpPr>
          <a:xfrm>
            <a:off x="7262941" y="4185593"/>
            <a:ext cx="4597386" cy="2023129"/>
            <a:chOff x="859898" y="1630434"/>
            <a:chExt cx="4597386" cy="2023129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AAEAD224-A485-4D02-966F-745628B2B833}"/>
                </a:ext>
              </a:extLst>
            </p:cNvPr>
            <p:cNvSpPr/>
            <p:nvPr/>
          </p:nvSpPr>
          <p:spPr>
            <a:xfrm>
              <a:off x="859898" y="1630434"/>
              <a:ext cx="4597386" cy="20231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C3D810C-F88F-44B6-9C4E-055F192AED63}"/>
                </a:ext>
              </a:extLst>
            </p:cNvPr>
            <p:cNvSpPr/>
            <p:nvPr/>
          </p:nvSpPr>
          <p:spPr>
            <a:xfrm>
              <a:off x="1097280" y="2436896"/>
              <a:ext cx="1263535" cy="5857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오브젝트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18EC562-74C4-49EC-8CC6-152D4140A567}"/>
                </a:ext>
              </a:extLst>
            </p:cNvPr>
            <p:cNvSpPr/>
            <p:nvPr/>
          </p:nvSpPr>
          <p:spPr>
            <a:xfrm>
              <a:off x="2829098" y="2235797"/>
              <a:ext cx="1088477" cy="4575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모델 벡터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2763AC4-A694-4AB0-8690-B1FE5415ABDD}"/>
                </a:ext>
              </a:extLst>
            </p:cNvPr>
            <p:cNvSpPr/>
            <p:nvPr/>
          </p:nvSpPr>
          <p:spPr>
            <a:xfrm>
              <a:off x="2829099" y="2857979"/>
              <a:ext cx="1088478" cy="4575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쉐이더</a:t>
              </a:r>
              <a:endParaRPr lang="ko-KR" altLang="en-US" sz="16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C49FED7-86E6-4067-A295-5CF37581082A}"/>
                </a:ext>
              </a:extLst>
            </p:cNvPr>
            <p:cNvSpPr/>
            <p:nvPr/>
          </p:nvSpPr>
          <p:spPr>
            <a:xfrm>
              <a:off x="4385858" y="1871068"/>
              <a:ext cx="613348" cy="32931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정점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CAA6305-E379-44F8-93E0-86FB46D0DCB0}"/>
                </a:ext>
              </a:extLst>
            </p:cNvPr>
            <p:cNvSpPr/>
            <p:nvPr/>
          </p:nvSpPr>
          <p:spPr>
            <a:xfrm>
              <a:off x="4385858" y="2299904"/>
              <a:ext cx="613348" cy="32931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노멀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B66F949-FCB3-4271-B0D7-191DB2FF0E7D}"/>
                </a:ext>
              </a:extLst>
            </p:cNvPr>
            <p:cNvSpPr/>
            <p:nvPr/>
          </p:nvSpPr>
          <p:spPr>
            <a:xfrm>
              <a:off x="4385858" y="2728740"/>
              <a:ext cx="613348" cy="32931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UV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ED3FF51-11CE-4D75-BBE8-3807DEADDD85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2360815" y="2464560"/>
              <a:ext cx="468283" cy="265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0EB5E60-8EEE-49E6-8087-F4581C8D5272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2360815" y="2729766"/>
              <a:ext cx="468284" cy="356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EBF6FC9-3EB2-4292-9A04-F877F01E53AC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917575" y="2035724"/>
              <a:ext cx="468283" cy="428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91410B1-094C-4C99-8C0D-3E2024E16C3A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917575" y="2464560"/>
              <a:ext cx="4682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64210DE-984B-4B6D-8A9E-D3FAA0C3FAAC}"/>
                </a:ext>
              </a:extLst>
            </p:cNvPr>
            <p:cNvCxnSpPr>
              <a:stCxn id="5" idx="3"/>
              <a:endCxn id="9" idx="1"/>
            </p:cNvCxnSpPr>
            <p:nvPr/>
          </p:nvCxnSpPr>
          <p:spPr>
            <a:xfrm>
              <a:off x="3917575" y="2464560"/>
              <a:ext cx="468283" cy="428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2DC2D32-EAE0-4A14-8FD0-5A7C8FE17E29}"/>
              </a:ext>
            </a:extLst>
          </p:cNvPr>
          <p:cNvGrpSpPr/>
          <p:nvPr/>
        </p:nvGrpSpPr>
        <p:grpSpPr>
          <a:xfrm>
            <a:off x="470861" y="3851371"/>
            <a:ext cx="6143827" cy="2691575"/>
            <a:chOff x="5338134" y="1626059"/>
            <a:chExt cx="6143827" cy="2691575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75DD4610-06FC-43CA-9471-0A061D12B0CB}"/>
                </a:ext>
              </a:extLst>
            </p:cNvPr>
            <p:cNvSpPr/>
            <p:nvPr/>
          </p:nvSpPr>
          <p:spPr>
            <a:xfrm>
              <a:off x="5338134" y="1626059"/>
              <a:ext cx="6143827" cy="26915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F3C278F-6263-413D-9E1F-9F28286ED82E}"/>
                </a:ext>
              </a:extLst>
            </p:cNvPr>
            <p:cNvSpPr/>
            <p:nvPr/>
          </p:nvSpPr>
          <p:spPr>
            <a:xfrm>
              <a:off x="5464232" y="2386108"/>
              <a:ext cx="1263535" cy="5857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씬</a:t>
              </a:r>
              <a:r>
                <a:rPr lang="en-US" altLang="ko-KR" dirty="0"/>
                <a:t>(scene)</a:t>
              </a:r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5332981-6372-470F-87C0-E899081BBF82}"/>
                </a:ext>
              </a:extLst>
            </p:cNvPr>
            <p:cNvSpPr/>
            <p:nvPr/>
          </p:nvSpPr>
          <p:spPr>
            <a:xfrm>
              <a:off x="7227426" y="1928582"/>
              <a:ext cx="1088477" cy="4575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카메라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0A2DE4A-2E58-4244-943D-7AFA5ECF7FAE}"/>
                </a:ext>
              </a:extLst>
            </p:cNvPr>
            <p:cNvSpPr/>
            <p:nvPr/>
          </p:nvSpPr>
          <p:spPr>
            <a:xfrm>
              <a:off x="7196050" y="2793987"/>
              <a:ext cx="1119853" cy="71274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오브젝트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매니저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831EFB3-B8C5-4689-BE79-ABA959122B59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6727767" y="2157345"/>
              <a:ext cx="499659" cy="521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C455330-541D-49DD-9DEC-1AD0700BAB8E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6727767" y="2678978"/>
              <a:ext cx="468283" cy="471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C571D76-B345-4706-9A18-67EC79059DD1}"/>
                </a:ext>
              </a:extLst>
            </p:cNvPr>
            <p:cNvSpPr/>
            <p:nvPr/>
          </p:nvSpPr>
          <p:spPr>
            <a:xfrm>
              <a:off x="8815563" y="2257894"/>
              <a:ext cx="2262012" cy="3541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오브젝트 생성</a:t>
              </a:r>
              <a:r>
                <a:rPr lang="en-US" altLang="ko-KR" sz="1400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</a:rPr>
                <a:t>제거 함수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7234683F-B4F8-4065-A2FC-36BEDED410FB}"/>
                </a:ext>
              </a:extLst>
            </p:cNvPr>
            <p:cNvSpPr/>
            <p:nvPr/>
          </p:nvSpPr>
          <p:spPr>
            <a:xfrm>
              <a:off x="8815563" y="2716870"/>
              <a:ext cx="1449661" cy="3541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업데이트함수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F919A6B-A4CA-42E9-BBC1-400208A19DFF}"/>
                </a:ext>
              </a:extLst>
            </p:cNvPr>
            <p:cNvSpPr/>
            <p:nvPr/>
          </p:nvSpPr>
          <p:spPr>
            <a:xfrm>
              <a:off x="8815562" y="3168415"/>
              <a:ext cx="2455501" cy="3541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이벤트</a:t>
              </a:r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</a:rPr>
                <a:t>마우스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</a:rPr>
                <a:t>키보드</a:t>
              </a:r>
              <a:r>
                <a:rPr lang="en-US" altLang="ko-KR" sz="1400" dirty="0">
                  <a:solidFill>
                    <a:schemeClr val="tx1"/>
                  </a:solidFill>
                </a:rPr>
                <a:t>) </a:t>
              </a:r>
              <a:r>
                <a:rPr lang="ko-KR" altLang="en-US" sz="1400" dirty="0">
                  <a:solidFill>
                    <a:schemeClr val="tx1"/>
                  </a:solidFill>
                </a:rPr>
                <a:t>함수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690A583-6F24-4BB9-8801-D60AFFA1768F}"/>
                </a:ext>
              </a:extLst>
            </p:cNvPr>
            <p:cNvSpPr/>
            <p:nvPr/>
          </p:nvSpPr>
          <p:spPr>
            <a:xfrm>
              <a:off x="8815563" y="3643625"/>
              <a:ext cx="1119853" cy="3541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렌더</a:t>
              </a:r>
              <a:r>
                <a:rPr lang="ko-KR" altLang="en-US" sz="1400" dirty="0">
                  <a:solidFill>
                    <a:schemeClr val="tx1"/>
                  </a:solidFill>
                </a:rPr>
                <a:t> 함수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B031E2A-541B-4B37-8E3A-A1E949715220}"/>
                </a:ext>
              </a:extLst>
            </p:cNvPr>
            <p:cNvCxnSpPr>
              <a:stCxn id="12" idx="3"/>
              <a:endCxn id="28" idx="1"/>
            </p:cNvCxnSpPr>
            <p:nvPr/>
          </p:nvCxnSpPr>
          <p:spPr>
            <a:xfrm flipV="1">
              <a:off x="8315903" y="2434954"/>
              <a:ext cx="499660" cy="7154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6C2F907-D0A9-475B-ABD0-70AC0A7A92DE}"/>
                </a:ext>
              </a:extLst>
            </p:cNvPr>
            <p:cNvCxnSpPr>
              <a:stCxn id="12" idx="3"/>
              <a:endCxn id="29" idx="1"/>
            </p:cNvCxnSpPr>
            <p:nvPr/>
          </p:nvCxnSpPr>
          <p:spPr>
            <a:xfrm flipV="1">
              <a:off x="8315903" y="2893930"/>
              <a:ext cx="499660" cy="256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8D8DE86-0B77-4110-8F7B-654ADDD75367}"/>
                </a:ext>
              </a:extLst>
            </p:cNvPr>
            <p:cNvCxnSpPr>
              <a:stCxn id="12" idx="3"/>
              <a:endCxn id="30" idx="1"/>
            </p:cNvCxnSpPr>
            <p:nvPr/>
          </p:nvCxnSpPr>
          <p:spPr>
            <a:xfrm>
              <a:off x="8315903" y="3150357"/>
              <a:ext cx="499659" cy="195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0A5B7D0-EBF4-4BB9-829B-309B668E7814}"/>
                </a:ext>
              </a:extLst>
            </p:cNvPr>
            <p:cNvCxnSpPr>
              <a:stCxn id="12" idx="3"/>
              <a:endCxn id="31" idx="1"/>
            </p:cNvCxnSpPr>
            <p:nvPr/>
          </p:nvCxnSpPr>
          <p:spPr>
            <a:xfrm>
              <a:off x="8315903" y="3150357"/>
              <a:ext cx="499660" cy="670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CF32C78-C00D-4DE0-807F-631A8826FDEA}"/>
              </a:ext>
            </a:extLst>
          </p:cNvPr>
          <p:cNvGrpSpPr/>
          <p:nvPr/>
        </p:nvGrpSpPr>
        <p:grpSpPr>
          <a:xfrm>
            <a:off x="470861" y="1341624"/>
            <a:ext cx="11389465" cy="2222119"/>
            <a:chOff x="6732775" y="4534079"/>
            <a:chExt cx="5267674" cy="1750783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EC98E5C3-46F9-4062-BBF0-623C432C75E6}"/>
                </a:ext>
              </a:extLst>
            </p:cNvPr>
            <p:cNvSpPr/>
            <p:nvPr/>
          </p:nvSpPr>
          <p:spPr>
            <a:xfrm>
              <a:off x="6732775" y="4534079"/>
              <a:ext cx="5267674" cy="175078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8F7591BD-6C23-46C2-B920-A46197B4C7F0}"/>
                </a:ext>
              </a:extLst>
            </p:cNvPr>
            <p:cNvSpPr/>
            <p:nvPr/>
          </p:nvSpPr>
          <p:spPr>
            <a:xfrm>
              <a:off x="6883736" y="5083680"/>
              <a:ext cx="1442721" cy="74318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프레임워크</a:t>
              </a:r>
              <a:endParaRPr lang="ko-KR" altLang="en-US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29B96EC-32AF-45D4-8385-DA40EC191C3F}"/>
                </a:ext>
              </a:extLst>
            </p:cNvPr>
            <p:cNvSpPr/>
            <p:nvPr/>
          </p:nvSpPr>
          <p:spPr>
            <a:xfrm>
              <a:off x="8615555" y="5226509"/>
              <a:ext cx="1747634" cy="4575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씬 교체 및 관리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01174EB-3883-4115-8AC3-783A8066D773}"/>
                </a:ext>
              </a:extLst>
            </p:cNvPr>
            <p:cNvSpPr/>
            <p:nvPr/>
          </p:nvSpPr>
          <p:spPr>
            <a:xfrm>
              <a:off x="10643059" y="4771734"/>
              <a:ext cx="1119853" cy="3541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Push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BD679CB-5D6C-4DD6-AD53-2EB796A22A30}"/>
                </a:ext>
              </a:extLst>
            </p:cNvPr>
            <p:cNvSpPr/>
            <p:nvPr/>
          </p:nvSpPr>
          <p:spPr>
            <a:xfrm>
              <a:off x="10633172" y="5278212"/>
              <a:ext cx="1119853" cy="3541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Pop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8DC6E547-6B17-4848-AF0D-5170762B4C18}"/>
                </a:ext>
              </a:extLst>
            </p:cNvPr>
            <p:cNvSpPr/>
            <p:nvPr/>
          </p:nvSpPr>
          <p:spPr>
            <a:xfrm>
              <a:off x="10633171" y="5784690"/>
              <a:ext cx="1119853" cy="3541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Change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E6F7D1D5-7782-4A13-9D60-E1892113A1E7}"/>
                </a:ext>
              </a:extLst>
            </p:cNvPr>
            <p:cNvCxnSpPr>
              <a:cxnSpLocks/>
              <a:stCxn id="47" idx="3"/>
              <a:endCxn id="56" idx="1"/>
            </p:cNvCxnSpPr>
            <p:nvPr/>
          </p:nvCxnSpPr>
          <p:spPr>
            <a:xfrm flipV="1">
              <a:off x="10363189" y="4948794"/>
              <a:ext cx="279870" cy="506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F63639A-FEA6-4E81-AEC1-02B6FBD1A92C}"/>
                </a:ext>
              </a:extLst>
            </p:cNvPr>
            <p:cNvCxnSpPr>
              <a:cxnSpLocks/>
              <a:stCxn id="47" idx="3"/>
              <a:endCxn id="57" idx="1"/>
            </p:cNvCxnSpPr>
            <p:nvPr/>
          </p:nvCxnSpPr>
          <p:spPr>
            <a:xfrm>
              <a:off x="10363189" y="5455272"/>
              <a:ext cx="2699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DD601AF-C067-4BB3-BDEB-E8DF2C0C61A3}"/>
                </a:ext>
              </a:extLst>
            </p:cNvPr>
            <p:cNvCxnSpPr>
              <a:cxnSpLocks/>
              <a:stCxn id="47" idx="3"/>
              <a:endCxn id="58" idx="1"/>
            </p:cNvCxnSpPr>
            <p:nvPr/>
          </p:nvCxnSpPr>
          <p:spPr>
            <a:xfrm>
              <a:off x="10363189" y="5455272"/>
              <a:ext cx="269982" cy="506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50FFDF8-DA6A-46B8-AFA1-410701EB2253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>
              <a:off x="8326457" y="5455272"/>
              <a:ext cx="289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C92DFBD4-4450-4375-AC6F-40BD34D885BC}"/>
              </a:ext>
            </a:extLst>
          </p:cNvPr>
          <p:cNvSpPr/>
          <p:nvPr/>
        </p:nvSpPr>
        <p:spPr>
          <a:xfrm flipH="1">
            <a:off x="6590478" y="5019299"/>
            <a:ext cx="661769" cy="429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0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8F994-C32B-42FE-B048-20B01818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사항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D42416F5-6865-4DDA-9BE3-A53B164ED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459853"/>
              </p:ext>
            </p:extLst>
          </p:nvPr>
        </p:nvGraphicFramePr>
        <p:xfrm>
          <a:off x="844550" y="1828800"/>
          <a:ext cx="10515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444">
                  <a:extLst>
                    <a:ext uri="{9D8B030D-6E8A-4147-A177-3AD203B41FA5}">
                      <a16:colId xmlns:a16="http://schemas.microsoft.com/office/drawing/2014/main" val="2091005021"/>
                    </a:ext>
                  </a:extLst>
                </a:gridCol>
                <a:gridCol w="3685771">
                  <a:extLst>
                    <a:ext uri="{9D8B030D-6E8A-4147-A177-3AD203B41FA5}">
                      <a16:colId xmlns:a16="http://schemas.microsoft.com/office/drawing/2014/main" val="3902354160"/>
                    </a:ext>
                  </a:extLst>
                </a:gridCol>
                <a:gridCol w="3643284">
                  <a:extLst>
                    <a:ext uri="{9D8B030D-6E8A-4147-A177-3AD203B41FA5}">
                      <a16:colId xmlns:a16="http://schemas.microsoft.com/office/drawing/2014/main" val="3482790343"/>
                    </a:ext>
                  </a:extLst>
                </a:gridCol>
                <a:gridCol w="1476101">
                  <a:extLst>
                    <a:ext uri="{9D8B030D-6E8A-4147-A177-3AD203B41FA5}">
                      <a16:colId xmlns:a16="http://schemas.microsoft.com/office/drawing/2014/main" val="8632406"/>
                    </a:ext>
                  </a:extLst>
                </a:gridCol>
              </a:tblGrid>
              <a:tr h="265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범위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 범위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2835628133"/>
                  </a:ext>
                </a:extLst>
              </a:tr>
              <a:tr h="26533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전투</a:t>
                      </a:r>
                    </a:p>
                  </a:txBody>
                  <a:tcPr marL="95596" marR="955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포탄 발사 시 포물선으로 나감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완료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414506046"/>
                  </a:ext>
                </a:extLst>
              </a:tr>
              <a:tr h="26533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줌 인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아웃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완료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2853415953"/>
                  </a:ext>
                </a:extLst>
              </a:tr>
              <a:tr h="26533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축 기준 포신 회전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카메라 회전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완료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270012361"/>
                  </a:ext>
                </a:extLst>
              </a:tr>
              <a:tr h="26533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적군</a:t>
                      </a:r>
                    </a:p>
                  </a:txBody>
                  <a:tcPr marL="95596" marR="955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방벽으로 일직선 이동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완료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2182358880"/>
                  </a:ext>
                </a:extLst>
              </a:tr>
              <a:tr h="1988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포탄 피격 시 뒤로 밀림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완료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2179808586"/>
                  </a:ext>
                </a:extLst>
              </a:tr>
              <a:tr h="1988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엄폐물과 충돌 판정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미구현</a:t>
                      </a:r>
                      <a:endParaRPr lang="ko-KR" altLang="en-US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720767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marL="95596" marR="955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중간에 엄폐물 다수 구현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미구현</a:t>
                      </a:r>
                      <a:endParaRPr lang="ko-KR" altLang="en-US" dirty="0"/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427726645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조명</a:t>
                      </a:r>
                    </a:p>
                  </a:txBody>
                  <a:tcPr marL="95596" marR="955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낮과 밤 구현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조명 구현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335022881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폭발형 포탄의 조명 구현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완료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60972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진척도</a:t>
                      </a:r>
                    </a:p>
                  </a:txBody>
                  <a:tcPr marL="95596" marR="95596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 marL="95596" marR="95596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53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23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DF69A-F855-49EC-ABBA-252C512E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 내용 </a:t>
            </a:r>
            <a:r>
              <a:rPr lang="en-US" altLang="ko-KR" dirty="0"/>
              <a:t>- </a:t>
            </a:r>
            <a:r>
              <a:rPr lang="ko-KR" altLang="en-US" dirty="0"/>
              <a:t>박찬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4F5BB-7547-47A3-A9D0-411793E2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프레임워크 설계 및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400" dirty="0"/>
              <a:t>- </a:t>
            </a:r>
            <a:r>
              <a:rPr lang="ko-KR" altLang="en-US" sz="2400" dirty="0"/>
              <a:t>씬</a:t>
            </a:r>
            <a:r>
              <a:rPr lang="en-US" altLang="ko-KR" sz="2400" dirty="0"/>
              <a:t>, </a:t>
            </a:r>
            <a:r>
              <a:rPr lang="ko-KR" altLang="en-US" sz="2400" dirty="0"/>
              <a:t>오브젝트</a:t>
            </a:r>
            <a:r>
              <a:rPr lang="en-US" altLang="ko-KR" sz="2400" dirty="0"/>
              <a:t>, </a:t>
            </a:r>
            <a:r>
              <a:rPr lang="ko-KR" altLang="en-US" sz="2400" dirty="0"/>
              <a:t>모델</a:t>
            </a:r>
            <a:r>
              <a:rPr lang="en-US" altLang="ko-KR" sz="2400" dirty="0"/>
              <a:t> </a:t>
            </a:r>
            <a:r>
              <a:rPr lang="ko-KR" altLang="en-US" sz="2400" dirty="0"/>
              <a:t>부모 클래스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- </a:t>
            </a:r>
            <a:r>
              <a:rPr lang="ko-KR" altLang="en-US" sz="2400" dirty="0" err="1"/>
              <a:t>쉐이더</a:t>
            </a:r>
            <a:r>
              <a:rPr lang="en-US" altLang="ko-KR" sz="2400" dirty="0"/>
              <a:t>, </a:t>
            </a:r>
            <a:r>
              <a:rPr lang="ko-KR" altLang="en-US" sz="2400" dirty="0"/>
              <a:t>카메라</a:t>
            </a:r>
            <a:r>
              <a:rPr lang="en-US" altLang="ko-KR" sz="2400" dirty="0"/>
              <a:t>, </a:t>
            </a:r>
            <a:r>
              <a:rPr lang="ko-KR" altLang="en-US" sz="2400" dirty="0"/>
              <a:t>오브젝트 매니저</a:t>
            </a:r>
            <a:r>
              <a:rPr lang="en-US" altLang="ko-KR" sz="2400" dirty="0"/>
              <a:t>, </a:t>
            </a:r>
            <a:r>
              <a:rPr lang="ko-KR" altLang="en-US" sz="2400" dirty="0"/>
              <a:t>프레임워크 클래스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- light, texture, </a:t>
            </a:r>
            <a:r>
              <a:rPr lang="en-US" altLang="ko-KR" sz="2400" dirty="0" err="1"/>
              <a:t>ui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쉐이더</a:t>
            </a:r>
            <a:r>
              <a:rPr lang="ko-KR" altLang="en-US" sz="2400" dirty="0"/>
              <a:t> 파일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 dirty="0"/>
              <a:t>메인 씬</a:t>
            </a:r>
            <a:r>
              <a:rPr lang="en-US" altLang="ko-KR" dirty="0"/>
              <a:t>, </a:t>
            </a:r>
            <a:r>
              <a:rPr lang="ko-KR" altLang="en-US" dirty="0" err="1"/>
              <a:t>퍼즈</a:t>
            </a:r>
            <a:r>
              <a:rPr lang="ko-KR" altLang="en-US" dirty="0"/>
              <a:t> 씬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파티클</a:t>
            </a:r>
            <a:r>
              <a:rPr lang="ko-KR" altLang="en-US" dirty="0"/>
              <a:t> 이펙트 구현</a:t>
            </a:r>
            <a:endParaRPr lang="en-US" altLang="ko-KR" dirty="0"/>
          </a:p>
          <a:p>
            <a:r>
              <a:rPr lang="ko-KR" altLang="en-US" dirty="0"/>
              <a:t>빌보드 구현</a:t>
            </a:r>
            <a:r>
              <a:rPr lang="en-US" altLang="ko-KR" dirty="0"/>
              <a:t>(</a:t>
            </a:r>
            <a:r>
              <a:rPr lang="ko-KR" altLang="en-US" dirty="0" err="1"/>
              <a:t>파티클</a:t>
            </a:r>
            <a:r>
              <a:rPr lang="ko-KR" altLang="en-US" dirty="0"/>
              <a:t> 및 배틀 씬 </a:t>
            </a:r>
            <a:r>
              <a:rPr lang="en-US" altLang="ko-KR" dirty="0"/>
              <a:t>UI</a:t>
            </a:r>
            <a:r>
              <a:rPr lang="ko-KR" altLang="en-US" dirty="0"/>
              <a:t>는 빌보드로 구현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전투 씬 조명 및 폭발 조명 구현</a:t>
            </a:r>
            <a:r>
              <a:rPr lang="en-US" altLang="ko-KR" dirty="0"/>
              <a:t>, </a:t>
            </a:r>
            <a:r>
              <a:rPr lang="ko-KR" altLang="en-US" dirty="0"/>
              <a:t>낮과 밤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583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7B3F6-1739-42A9-86FF-930063FE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 내용 </a:t>
            </a:r>
            <a:r>
              <a:rPr lang="en-US" altLang="ko-KR" dirty="0"/>
              <a:t>- </a:t>
            </a:r>
            <a:r>
              <a:rPr lang="ko-KR" altLang="en-US" dirty="0" err="1"/>
              <a:t>원휘재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6BE64DC-A516-4361-B77C-81A6ECC7E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550" y="18288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전투 씬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맵</a:t>
            </a:r>
            <a:r>
              <a:rPr lang="en-US" altLang="ko-KR" dirty="0"/>
              <a:t>, </a:t>
            </a:r>
            <a:r>
              <a:rPr lang="ko-KR" altLang="en-US" dirty="0"/>
              <a:t>포탄</a:t>
            </a:r>
            <a:r>
              <a:rPr lang="en-US" altLang="ko-KR" dirty="0"/>
              <a:t>, </a:t>
            </a:r>
            <a:r>
              <a:rPr lang="ko-KR" altLang="en-US" dirty="0"/>
              <a:t>적 구현</a:t>
            </a:r>
            <a:endParaRPr lang="en-US" altLang="ko-KR" dirty="0"/>
          </a:p>
          <a:p>
            <a:r>
              <a:rPr lang="ko-KR" altLang="en-US" dirty="0"/>
              <a:t>오브젝트간 충돌체크 구현</a:t>
            </a:r>
            <a:endParaRPr lang="en-US" altLang="ko-KR" dirty="0"/>
          </a:p>
          <a:p>
            <a:r>
              <a:rPr lang="ko-KR" altLang="en-US" dirty="0"/>
              <a:t>줌 인</a:t>
            </a:r>
            <a:r>
              <a:rPr lang="en-US" altLang="ko-KR" dirty="0"/>
              <a:t>/</a:t>
            </a:r>
            <a:r>
              <a:rPr lang="ko-KR" altLang="en-US" dirty="0"/>
              <a:t>아웃 구현</a:t>
            </a:r>
            <a:endParaRPr lang="en-US" altLang="ko-KR" dirty="0"/>
          </a:p>
          <a:p>
            <a:r>
              <a:rPr lang="ko-KR" altLang="en-US" dirty="0"/>
              <a:t>스코어</a:t>
            </a:r>
            <a:r>
              <a:rPr lang="en-US" altLang="ko-KR" dirty="0"/>
              <a:t>, </a:t>
            </a:r>
            <a:r>
              <a:rPr lang="ko-KR" altLang="en-US" dirty="0"/>
              <a:t>장전 구현</a:t>
            </a:r>
            <a:endParaRPr lang="en-US" altLang="ko-KR" dirty="0"/>
          </a:p>
          <a:p>
            <a:r>
              <a:rPr lang="ko-KR" altLang="en-US" dirty="0"/>
              <a:t>사운드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791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EED03-BD1C-4FB1-B6E0-CFFB4073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35ACA-DF69-416E-8BB4-9AE257885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스코어링 </a:t>
            </a:r>
            <a:r>
              <a:rPr lang="en-US" altLang="ko-KR" dirty="0"/>
              <a:t>: </a:t>
            </a:r>
            <a:r>
              <a:rPr lang="ko-KR" altLang="en-US" dirty="0"/>
              <a:t>격파한 적의 수에 따라 </a:t>
            </a:r>
            <a:r>
              <a:rPr lang="en-US" altLang="ko-KR" dirty="0"/>
              <a:t>high score </a:t>
            </a:r>
            <a:r>
              <a:rPr lang="ko-KR" altLang="en-US" dirty="0"/>
              <a:t>갱신 </a:t>
            </a:r>
            <a:r>
              <a:rPr lang="en-US" altLang="ko-KR" dirty="0"/>
              <a:t>(</a:t>
            </a:r>
            <a:r>
              <a:rPr lang="ko-KR" altLang="en-US" dirty="0"/>
              <a:t>숫자 표시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줌 인 </a:t>
            </a:r>
            <a:r>
              <a:rPr lang="en-US" altLang="ko-KR" dirty="0"/>
              <a:t>/ </a:t>
            </a:r>
            <a:r>
              <a:rPr lang="ko-KR" altLang="en-US" dirty="0"/>
              <a:t>아웃 구현</a:t>
            </a:r>
            <a:endParaRPr lang="en-US" altLang="ko-KR" dirty="0"/>
          </a:p>
          <a:p>
            <a:r>
              <a:rPr lang="ko-KR" altLang="en-US" dirty="0"/>
              <a:t>충돌체크</a:t>
            </a:r>
          </a:p>
        </p:txBody>
      </p:sp>
    </p:spTree>
    <p:extLst>
      <p:ext uri="{BB962C8B-B14F-4D97-AF65-F5344CB8AC3E}">
        <p14:creationId xmlns:p14="http://schemas.microsoft.com/office/powerpoint/2010/main" val="301949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2F559-67E3-4B88-B6F9-A10EB8F0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48948-74B6-4FD9-B27E-2E382926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폭발 조명 및 낮과 밤 구현</a:t>
            </a:r>
            <a:endParaRPr lang="en-US" altLang="ko-KR" dirty="0"/>
          </a:p>
          <a:p>
            <a:r>
              <a:rPr lang="ko-KR" altLang="en-US" dirty="0" err="1"/>
              <a:t>파티클</a:t>
            </a:r>
            <a:r>
              <a:rPr lang="ko-KR" altLang="en-US" dirty="0"/>
              <a:t> 빌보드 구현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– </a:t>
            </a:r>
            <a:r>
              <a:rPr lang="ko-KR" altLang="en-US" dirty="0"/>
              <a:t>어느 방향에서 봐도 같은 모양이 보이도록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        </a:t>
            </a:r>
            <a:r>
              <a:rPr lang="ko-KR" altLang="en-US" dirty="0"/>
              <a:t>낮</a:t>
            </a:r>
            <a:r>
              <a:rPr lang="en-US" altLang="ko-KR" dirty="0"/>
              <a:t>						     </a:t>
            </a:r>
            <a:r>
              <a:rPr lang="ko-KR" altLang="en-US" dirty="0"/>
              <a:t>밤</a:t>
            </a:r>
          </a:p>
        </p:txBody>
      </p:sp>
      <p:pic>
        <p:nvPicPr>
          <p:cNvPr id="5" name="그림 4" descr="실내, 테이블, 목재의, 보드이(가) 표시된 사진&#10;&#10;자동 생성된 설명">
            <a:extLst>
              <a:ext uri="{FF2B5EF4-FFF2-40B4-BE49-F238E27FC236}">
                <a16:creationId xmlns:a16="http://schemas.microsoft.com/office/drawing/2014/main" id="{366F83EA-A8AF-4B25-8C2F-2A59F59A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3869247"/>
            <a:ext cx="4575690" cy="2830753"/>
          </a:xfrm>
          <a:prstGeom prst="rect">
            <a:avLst/>
          </a:prstGeom>
        </p:spPr>
      </p:pic>
      <p:pic>
        <p:nvPicPr>
          <p:cNvPr id="7" name="그림 6" descr="모니터, 테이블, 전화, 앉아있는이(가) 표시된 사진&#10;&#10;자동 생성된 설명">
            <a:extLst>
              <a:ext uri="{FF2B5EF4-FFF2-40B4-BE49-F238E27FC236}">
                <a16:creationId xmlns:a16="http://schemas.microsoft.com/office/drawing/2014/main" id="{A268BCDC-BF4B-4433-851E-3F128CF1F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85" y="3869246"/>
            <a:ext cx="4139894" cy="283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0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52FC65-F21A-4AF1-B291-A994BD4279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11632"/>
              </p:ext>
            </p:extLst>
          </p:nvPr>
        </p:nvGraphicFramePr>
        <p:xfrm>
          <a:off x="844550" y="679225"/>
          <a:ext cx="10515600" cy="538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745273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94406236"/>
                    </a:ext>
                  </a:extLst>
                </a:gridCol>
              </a:tblGrid>
              <a:tr h="89681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조작키</a:t>
                      </a:r>
                    </a:p>
                  </a:txBody>
                  <a:tcPr marL="95596" marR="955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814127921"/>
                  </a:ext>
                </a:extLst>
              </a:tr>
              <a:tr h="896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 / S / A / D</a:t>
                      </a:r>
                      <a:endParaRPr lang="ko-KR" altLang="en-US" dirty="0"/>
                    </a:p>
                  </a:txBody>
                  <a:tcPr marL="95596" marR="955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하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좌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우 회전</a:t>
                      </a:r>
                    </a:p>
                  </a:txBody>
                  <a:tcPr marL="95596" marR="95596" anchor="ctr"/>
                </a:tc>
                <a:extLst>
                  <a:ext uri="{0D108BD9-81ED-4DB2-BD59-A6C34878D82A}">
                    <a16:rowId xmlns:a16="http://schemas.microsoft.com/office/drawing/2014/main" val="3789149899"/>
                  </a:ext>
                </a:extLst>
              </a:tr>
              <a:tr h="896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marL="95596" marR="955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재장전</a:t>
                      </a:r>
                    </a:p>
                  </a:txBody>
                  <a:tcPr marL="95596" marR="95596" anchor="ctr"/>
                </a:tc>
                <a:extLst>
                  <a:ext uri="{0D108BD9-81ED-4DB2-BD59-A6C34878D82A}">
                    <a16:rowId xmlns:a16="http://schemas.microsoft.com/office/drawing/2014/main" val="4179088622"/>
                  </a:ext>
                </a:extLst>
              </a:tr>
              <a:tr h="896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Esc</a:t>
                      </a:r>
                      <a:endParaRPr lang="ko-KR" altLang="en-US" dirty="0"/>
                    </a:p>
                  </a:txBody>
                  <a:tcPr marL="95596" marR="955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퍼즈</a:t>
                      </a:r>
                      <a:r>
                        <a:rPr lang="en-US" altLang="ko-KR" dirty="0"/>
                        <a:t>(pause)</a:t>
                      </a:r>
                      <a:endParaRPr lang="ko-KR" altLang="en-US" dirty="0"/>
                    </a:p>
                  </a:txBody>
                  <a:tcPr marL="95596" marR="95596" anchor="ctr"/>
                </a:tc>
                <a:extLst>
                  <a:ext uri="{0D108BD9-81ED-4DB2-BD59-A6C34878D82A}">
                    <a16:rowId xmlns:a16="http://schemas.microsoft.com/office/drawing/2014/main" val="23006770"/>
                  </a:ext>
                </a:extLst>
              </a:tr>
              <a:tr h="896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마우스 우 클릭</a:t>
                      </a:r>
                    </a:p>
                  </a:txBody>
                  <a:tcPr marL="95596" marR="955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줌 인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아웃</a:t>
                      </a:r>
                    </a:p>
                  </a:txBody>
                  <a:tcPr marL="95596" marR="95596" anchor="ctr"/>
                </a:tc>
                <a:extLst>
                  <a:ext uri="{0D108BD9-81ED-4DB2-BD59-A6C34878D82A}">
                    <a16:rowId xmlns:a16="http://schemas.microsoft.com/office/drawing/2014/main" val="533916014"/>
                  </a:ext>
                </a:extLst>
              </a:tr>
              <a:tr h="896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마우스 좌 클릭</a:t>
                      </a:r>
                    </a:p>
                  </a:txBody>
                  <a:tcPr marL="95596" marR="955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포탄 발사</a:t>
                      </a:r>
                    </a:p>
                  </a:txBody>
                  <a:tcPr marL="95596" marR="95596" anchor="ctr"/>
                </a:tc>
                <a:extLst>
                  <a:ext uri="{0D108BD9-81ED-4DB2-BD59-A6C34878D82A}">
                    <a16:rowId xmlns:a16="http://schemas.microsoft.com/office/drawing/2014/main" val="2422956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73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F0A4D-E7F8-4CF8-A1A9-6F623299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개발 소감 및 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2F97A-29ED-4725-A176-763E97C4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이번 프로젝트를 진행하면서 컨텐츠 개발과 프레임 워크 구조 설계 구분이 잘 이루어 진 것 같아 재미있었다고 느꼈습니다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초반에 깃 허브 사용이 미숙해 서로 파일을 직접 주고받았었으나 프로젝트를 진행 하면서 깃 허브를 통해 작업을 하니 훨씬 편하고 빠르게 작업이 가능했습니다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이번 학기에는 </a:t>
            </a:r>
            <a:r>
              <a:rPr lang="en-US" altLang="ko-KR" dirty="0"/>
              <a:t>3D </a:t>
            </a:r>
            <a:r>
              <a:rPr lang="ko-KR" altLang="en-US" dirty="0"/>
              <a:t>기법들을 게임 수학을 통해 공부했는데 직접 구현하니까 더욱 보람 있었고 또 아직 구현해보지 못한 기법들이 많아 아쉬웠습니다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471818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줄기</Template>
  <TotalTime>460</TotalTime>
  <Words>387</Words>
  <Application>Microsoft Office PowerPoint</Application>
  <PresentationFormat>와이드스크린</PresentationFormat>
  <Paragraphs>105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 2</vt:lpstr>
      <vt:lpstr>HDOfficeLightV0</vt:lpstr>
      <vt:lpstr>컴퓨터 그래픽스 </vt:lpstr>
      <vt:lpstr>프레임워크 구조</vt:lpstr>
      <vt:lpstr>프로젝트 진행 사항</vt:lpstr>
      <vt:lpstr>작업 내용 - 박찬</vt:lpstr>
      <vt:lpstr>작업 내용 - 원휘재</vt:lpstr>
      <vt:lpstr>결과물 분석</vt:lpstr>
      <vt:lpstr>결과물 분석</vt:lpstr>
      <vt:lpstr>PowerPoint 프레젠테이션</vt:lpstr>
      <vt:lpstr>프로젝트 개발 소감 및 후기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</dc:title>
  <dc:creator>박 찬</dc:creator>
  <cp:lastModifiedBy>원휘재</cp:lastModifiedBy>
  <cp:revision>17</cp:revision>
  <dcterms:created xsi:type="dcterms:W3CDTF">2019-12-15T07:41:09Z</dcterms:created>
  <dcterms:modified xsi:type="dcterms:W3CDTF">2019-12-16T02:57:34Z</dcterms:modified>
</cp:coreProperties>
</file>