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2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C58A2E-484B-48C6-A879-BC4B0B30E636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5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900E-E0C9-4AC8-94E7-4A8681C33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20508-3E96-4766-B5B4-2D2B77F08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박찬</a:t>
            </a:r>
            <a:endParaRPr lang="en-US" altLang="ko-KR" dirty="0"/>
          </a:p>
          <a:p>
            <a:r>
              <a:rPr lang="ko-KR" altLang="en-US" dirty="0" err="1"/>
              <a:t>원휘재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5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C91C-07CC-4375-88BD-69D45E7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20D88-E936-4E00-ADDD-5A2494B9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도시를 점령하기 위해 몰려오는 적을 막는 디펜스 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도시에 유일하게 남은 방어 수단인 </a:t>
            </a:r>
            <a:r>
              <a:rPr lang="ko-KR" altLang="en-US" dirty="0" err="1"/>
              <a:t>포탑을</a:t>
            </a:r>
            <a:r>
              <a:rPr lang="ko-KR" altLang="en-US" dirty="0"/>
              <a:t> 이용해 적을 막아라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적이 도시 방벽에 도착하게 되면 방벽의 </a:t>
            </a:r>
            <a:r>
              <a:rPr lang="en-US" altLang="ko-KR" dirty="0"/>
              <a:t>HP</a:t>
            </a:r>
            <a:r>
              <a:rPr lang="ko-KR" altLang="en-US" dirty="0"/>
              <a:t>가 줄어든다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*HP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이하로 내려가게 되면 </a:t>
            </a:r>
            <a:r>
              <a:rPr lang="en-US" altLang="ko-KR" dirty="0"/>
              <a:t>GAME OVER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최대한 긴 시간동안 적이 방벽에 도착하는 것을 막는 것이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57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76A46-8AAA-4101-BC16-F29B7E0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3B3C4F5-23AB-497D-B9F8-6D1B06527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17278"/>
              </p:ext>
            </p:extLst>
          </p:nvPr>
        </p:nvGraphicFramePr>
        <p:xfrm>
          <a:off x="1096963" y="1846263"/>
          <a:ext cx="10037202" cy="38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90">
                  <a:extLst>
                    <a:ext uri="{9D8B030D-6E8A-4147-A177-3AD203B41FA5}">
                      <a16:colId xmlns:a16="http://schemas.microsoft.com/office/drawing/2014/main" val="3562667305"/>
                    </a:ext>
                  </a:extLst>
                </a:gridCol>
                <a:gridCol w="3989294">
                  <a:extLst>
                    <a:ext uri="{9D8B030D-6E8A-4147-A177-3AD203B41FA5}">
                      <a16:colId xmlns:a16="http://schemas.microsoft.com/office/drawing/2014/main" val="1722116262"/>
                    </a:ext>
                  </a:extLst>
                </a:gridCol>
                <a:gridCol w="4948518">
                  <a:extLst>
                    <a:ext uri="{9D8B030D-6E8A-4147-A177-3AD203B41FA5}">
                      <a16:colId xmlns:a16="http://schemas.microsoft.com/office/drawing/2014/main" val="1650737724"/>
                    </a:ext>
                  </a:extLst>
                </a:gridCol>
              </a:tblGrid>
              <a:tr h="484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최소범위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최대범위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810757595"/>
                  </a:ext>
                </a:extLst>
              </a:tr>
              <a:tr h="1030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전투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도시의 중앙에서 사격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포격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마우스를 이용해 조준 및 발사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마우스 혹은 키보드를 이용해 줌 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아웃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마우스 혹은 키보드를 이용해 시점 전환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시야 회전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410658533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적군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정해진 패턴대로 방벽까지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엄폐물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유닛간 충돌판정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맵의</a:t>
                      </a:r>
                      <a:r>
                        <a:rPr lang="ko-KR" altLang="en-US" sz="1600" dirty="0"/>
                        <a:t> 경계에서 랜덤하게 생성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피격 시 뒤로 밀림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플레이어가 사격할 때 엄폐물로 회피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46091693"/>
                  </a:ext>
                </a:extLst>
              </a:tr>
              <a:tr h="7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개의 스테이지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플레이어 바로 앞에 방벽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맵 중간에 엄폐물 다수 구현</a:t>
                      </a:r>
                      <a:endParaRPr lang="en-US" altLang="ko-KR" sz="16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여러 개의 스테이지 구현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스테이지에 따라 엄폐물 및 조명 변화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16989504"/>
                  </a:ext>
                </a:extLst>
              </a:tr>
              <a:tr h="7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조명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엄폐물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유닛 주변에 음영 표현</a:t>
                      </a:r>
                      <a:endParaRPr lang="en-US" altLang="ko-KR" sz="1600" dirty="0"/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낯과 밤을 구현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밤에는 광원 주변만 밝음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폭발형 총알 구현 시 폭발 조명 구현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6885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0FFF4-6630-43B1-8EA5-45FD1AAE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Table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947A7E3-09AA-40D9-A06C-1DF3EB083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8573"/>
              </p:ext>
            </p:extLst>
          </p:nvPr>
        </p:nvGraphicFramePr>
        <p:xfrm>
          <a:off x="1096963" y="1846263"/>
          <a:ext cx="1005839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84">
                  <a:extLst>
                    <a:ext uri="{9D8B030D-6E8A-4147-A177-3AD203B41FA5}">
                      <a16:colId xmlns:a16="http://schemas.microsoft.com/office/drawing/2014/main" val="458450656"/>
                    </a:ext>
                  </a:extLst>
                </a:gridCol>
                <a:gridCol w="3263153">
                  <a:extLst>
                    <a:ext uri="{9D8B030D-6E8A-4147-A177-3AD203B41FA5}">
                      <a16:colId xmlns:a16="http://schemas.microsoft.com/office/drawing/2014/main" val="2670286803"/>
                    </a:ext>
                  </a:extLst>
                </a:gridCol>
                <a:gridCol w="5821360">
                  <a:extLst>
                    <a:ext uri="{9D8B030D-6E8A-4147-A177-3AD203B41FA5}">
                      <a16:colId xmlns:a16="http://schemas.microsoft.com/office/drawing/2014/main" val="12711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4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11/20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기획 및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 교과 일정에 따른 일정 조정 및 구현 내역 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11/23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초안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Scene </a:t>
                      </a:r>
                      <a:r>
                        <a:rPr lang="ko-KR" altLang="en-US" dirty="0"/>
                        <a:t>클래스 설계 및 </a:t>
                      </a:r>
                      <a:r>
                        <a:rPr lang="en-US" altLang="ko-KR" dirty="0"/>
                        <a:t>Scene</a:t>
                      </a:r>
                      <a:r>
                        <a:rPr lang="ko-KR" altLang="en-US" dirty="0"/>
                        <a:t> 교체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8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11/26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 구조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구현할 클래스 설계 및 부모 클래스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047306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11/30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Scene </a:t>
                      </a:r>
                      <a:r>
                        <a:rPr lang="ko-KR" altLang="en-US" dirty="0"/>
                        <a:t>세부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메인메뉴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설정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도움말 </a:t>
                      </a:r>
                      <a:r>
                        <a:rPr lang="en-US" altLang="ko-KR" dirty="0"/>
                        <a:t>Scene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198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12/7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 </a:t>
                      </a:r>
                      <a:r>
                        <a:rPr lang="en-US" altLang="ko-KR" dirty="0"/>
                        <a:t>Scene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적군 클래스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플레이어 클래스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5893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엄폐물 및 유닛간 충돌판정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545282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12/16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조명 구현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33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 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리소스 수집 및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BE0-70E5-4FE7-96F0-668B8A3D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Rules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ACDEE-5676-443B-9A5F-E61A21C6C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56434"/>
              </p:ext>
            </p:extLst>
          </p:nvPr>
        </p:nvGraphicFramePr>
        <p:xfrm>
          <a:off x="1096963" y="1846263"/>
          <a:ext cx="10058397" cy="317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78">
                  <a:extLst>
                    <a:ext uri="{9D8B030D-6E8A-4147-A177-3AD203B41FA5}">
                      <a16:colId xmlns:a16="http://schemas.microsoft.com/office/drawing/2014/main" val="1548286632"/>
                    </a:ext>
                  </a:extLst>
                </a:gridCol>
                <a:gridCol w="4410635">
                  <a:extLst>
                    <a:ext uri="{9D8B030D-6E8A-4147-A177-3AD203B41FA5}">
                      <a16:colId xmlns:a16="http://schemas.microsoft.com/office/drawing/2014/main" val="3174972200"/>
                    </a:ext>
                  </a:extLst>
                </a:gridCol>
                <a:gridCol w="4646984">
                  <a:extLst>
                    <a:ext uri="{9D8B030D-6E8A-4147-A177-3AD203B41FA5}">
                      <a16:colId xmlns:a16="http://schemas.microsoft.com/office/drawing/2014/main" val="2159577933"/>
                    </a:ext>
                  </a:extLst>
                </a:gridCol>
              </a:tblGrid>
              <a:tr h="574208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원휘재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92267"/>
                  </a:ext>
                </a:extLst>
              </a:tr>
              <a:tr h="4326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프레임워크 설계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적군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75031"/>
                  </a:ext>
                </a:extLst>
              </a:tr>
              <a:tr h="4326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Scene </a:t>
                      </a:r>
                      <a:r>
                        <a:rPr lang="ko-KR" altLang="en-US" dirty="0"/>
                        <a:t>부모 클래스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클래스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285617"/>
                  </a:ext>
                </a:extLst>
              </a:tr>
              <a:tr h="4326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 </a:t>
                      </a:r>
                      <a:r>
                        <a:rPr lang="en-US" altLang="ko-KR" dirty="0"/>
                        <a:t>Scene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293608"/>
                  </a:ext>
                </a:extLst>
              </a:tr>
              <a:tr h="4326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조명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026164"/>
                  </a:ext>
                </a:extLst>
              </a:tr>
              <a:tr h="4326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 간 상호작용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충돌 처리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610569"/>
                  </a:ext>
                </a:extLst>
              </a:tr>
              <a:tr h="4326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37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1766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289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추억</vt:lpstr>
      <vt:lpstr>컴퓨터 그래픽스</vt:lpstr>
      <vt:lpstr>Concept</vt:lpstr>
      <vt:lpstr>Contents</vt:lpstr>
      <vt:lpstr>Schedule Table</vt:lpstr>
      <vt:lpstr>Rules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</dc:title>
  <dc:creator>박 찬</dc:creator>
  <cp:lastModifiedBy>박 찬</cp:lastModifiedBy>
  <cp:revision>25</cp:revision>
  <dcterms:created xsi:type="dcterms:W3CDTF">2019-09-30T11:20:08Z</dcterms:created>
  <dcterms:modified xsi:type="dcterms:W3CDTF">2019-11-16T09:19:36Z</dcterms:modified>
</cp:coreProperties>
</file>