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62" autoAdjust="0"/>
  </p:normalViewPr>
  <p:slideViewPr>
    <p:cSldViewPr snapToGrid="0">
      <p:cViewPr>
        <p:scale>
          <a:sx n="123" d="100"/>
          <a:sy n="123" d="100"/>
        </p:scale>
        <p:origin x="-10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6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8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1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9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2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7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84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.kr/url?sa=i&amp;rct=j&amp;q=&amp;esrc=s&amp;source=images&amp;cd=&amp;cad=rja&amp;uact=8&amp;ved=0ahUKEwjrotjOmMrUAhXHjLwKHSRLDc8QjRwIBw&amp;url=https://pixabay.com/en/bus-yellow-cartoon-transportation-304220/&amp;psig=AFQjCNFGgoLFoOmz-3YQ2qA93DCchdf8PQ&amp;ust=14979710126683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F402168-C8CA-4C8F-B254-9B2AC820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709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B3DB38-6270-49DA-884C-2CF876403DEC}"/>
              </a:ext>
            </a:extLst>
          </p:cNvPr>
          <p:cNvSpPr txBox="1"/>
          <p:nvPr/>
        </p:nvSpPr>
        <p:spPr>
          <a:xfrm>
            <a:off x="9147095" y="1758387"/>
            <a:ext cx="6680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BlackChancery" pitchFamily="2" charset="0"/>
              </a:rPr>
              <a:t>Window  </a:t>
            </a:r>
            <a:endParaRPr lang="en-US" altLang="ko-KR" sz="2400" dirty="0" smtClean="0">
              <a:solidFill>
                <a:srgbClr val="FF0000"/>
              </a:solidFill>
              <a:latin typeface="BlackChancery" pitchFamily="2" charset="0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latin typeface="BlackChancery" pitchFamily="2" charset="0"/>
              </a:rPr>
              <a:t>Programming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latin typeface="BlackChancery" pitchFamily="2" charset="0"/>
              </a:rPr>
              <a:t>Final </a:t>
            </a:r>
            <a:r>
              <a:rPr lang="en-US" altLang="ko-KR" sz="2400" dirty="0" smtClean="0">
                <a:solidFill>
                  <a:srgbClr val="FF0000"/>
                </a:solidFill>
                <a:latin typeface="BlackChancery" pitchFamily="2" charset="0"/>
              </a:rPr>
              <a:t>Project</a:t>
            </a:r>
            <a:endParaRPr lang="ko-KR" altLang="en-US" sz="2400" dirty="0">
              <a:solidFill>
                <a:srgbClr val="FF0000"/>
              </a:solidFill>
              <a:latin typeface="BlackChancery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ECFE75-0C0B-464A-AAF0-F3CB405BCECA}"/>
              </a:ext>
            </a:extLst>
          </p:cNvPr>
          <p:cNvSpPr txBox="1"/>
          <p:nvPr/>
        </p:nvSpPr>
        <p:spPr>
          <a:xfrm>
            <a:off x="9356651" y="4480763"/>
            <a:ext cx="2835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Old English Text MT" panose="03040902040508030806" pitchFamily="66" charset="0"/>
              </a:rPr>
              <a:t>2016180021   </a:t>
            </a:r>
            <a:r>
              <a:rPr lang="ko-KR" altLang="en-US" sz="2400" dirty="0">
                <a:latin typeface="Old English Text MT" panose="03040902040508030806" pitchFamily="66" charset="0"/>
              </a:rPr>
              <a:t>박찬</a:t>
            </a:r>
          </a:p>
          <a:p>
            <a:r>
              <a:rPr lang="en-US" altLang="ko-KR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266006-E8D3-47F2-A046-DA96B10ED4B2}"/>
              </a:ext>
            </a:extLst>
          </p:cNvPr>
          <p:cNvSpPr txBox="1"/>
          <p:nvPr/>
        </p:nvSpPr>
        <p:spPr>
          <a:xfrm>
            <a:off x="9290698" y="5127094"/>
            <a:ext cx="27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lgerian" panose="04020705040A02060702" pitchFamily="82" charset="0"/>
              </a:rPr>
              <a:t>2016182026 </a:t>
            </a:r>
            <a:r>
              <a:rPr lang="ko-KR" altLang="en-US" dirty="0" smtClean="0">
                <a:latin typeface="Algerian" panose="04020705040A02060702" pitchFamily="82" charset="0"/>
              </a:rPr>
              <a:t>이동수</a:t>
            </a:r>
            <a:endParaRPr lang="ko-KR" altLang="en-US" dirty="0">
              <a:latin typeface="Algerian" panose="04020705040A02060702" pitchFamily="82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C1CA513-F651-486D-8271-C3F50D8BCF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0592" y="2530598"/>
            <a:ext cx="7046022" cy="39003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0A87724-A454-41D7-BCD7-C811D57C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0438" y="3219297"/>
            <a:ext cx="3393692" cy="29962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4255BED-B289-493C-891B-8E28195059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3219297"/>
            <a:ext cx="3161976" cy="30232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521E85-B924-4DDD-8F5C-DBAAE1B1DC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86" y="929918"/>
            <a:ext cx="8326012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CC0480-33E9-49FB-BF94-8D1680EAA322}"/>
              </a:ext>
            </a:extLst>
          </p:cNvPr>
          <p:cNvSpPr txBox="1"/>
          <p:nvPr/>
        </p:nvSpPr>
        <p:spPr>
          <a:xfrm>
            <a:off x="627797" y="46402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Bernard MT Condensed" panose="02050806060905020404" pitchFamily="18" charset="0"/>
              </a:rPr>
              <a:t>※Death Road </a:t>
            </a:r>
            <a:r>
              <a:rPr lang="ko-KR" altLang="en-US" dirty="0">
                <a:solidFill>
                  <a:srgbClr val="FF0000"/>
                </a:solidFill>
                <a:latin typeface="Bernard MT Condensed" panose="02050806060905020404" pitchFamily="18" charset="0"/>
              </a:rPr>
              <a:t>스토리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CC0A3A-5924-4E7D-8FFF-56DEAA5B867D}"/>
              </a:ext>
            </a:extLst>
          </p:cNvPr>
          <p:cNvSpPr txBox="1"/>
          <p:nvPr/>
        </p:nvSpPr>
        <p:spPr>
          <a:xfrm>
            <a:off x="627797" y="1154198"/>
            <a:ext cx="11232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중세 북서쪽에 위치한 한 나라가 있었다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그 나라는 탐관오리가 늘어나고 탐관오리에 의해 백성들은 굶주림을 느끼고 있었고 왕의 사치는 나날이 절정을 달해 가는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리렉스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왕국이었다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그런 왕국에 어두운 그림자가 드리우고 있었는 데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바로 옆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아마의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왕국에서 그런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리렉스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왕국의 모습을  보고 서서히 기회를  보기  시작하며  군대를  준비하기 시작한  것이다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아마의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군대는 왕국의 성벽 바로 앞에 도달하지만 그들을 막는 장군이 있었다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그들을 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막아선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장군은 다름아닌 적의 침공을 모두 막아 침공한 적에게 죽음의 길로 인도한다는 명장 중의 명장이었던 것이다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하지만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… 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아마의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군대가  몰락해가는  왕궁의  모습과  성벽에  배치된  군대보다  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배보다  많다는  소식에 대다수 도망치기   시작했고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장군은  급히  왕에게  지원 요청을  보내지만  급박한  상황  속에서도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왕은  사치를  부리기  바빠  무시하고 만다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이제  그에게  남은  건  활과  화살이  전부였다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그는  죽기를  각오하고  성벽으로  진군하는  적들을 마주하는데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…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93091" y="5623587"/>
            <a:ext cx="133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-1-</a:t>
            </a:r>
            <a:endParaRPr lang="ko-KR" altLang="en-US" sz="36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2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7A400D-9936-4866-A607-8F48761C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7" y="456125"/>
            <a:ext cx="2899576" cy="1890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2FB16C-C963-4A3C-81FC-2AF6D0CB850B}"/>
              </a:ext>
            </a:extLst>
          </p:cNvPr>
          <p:cNvSpPr txBox="1"/>
          <p:nvPr/>
        </p:nvSpPr>
        <p:spPr>
          <a:xfrm>
            <a:off x="474847" y="2493531"/>
            <a:ext cx="289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1.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게임시작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92FBA2-6F52-43F1-B4DC-3E5DBBFABE4D}"/>
              </a:ext>
            </a:extLst>
          </p:cNvPr>
          <p:cNvSpPr txBox="1"/>
          <p:nvPr/>
        </p:nvSpPr>
        <p:spPr>
          <a:xfrm>
            <a:off x="474847" y="5223191"/>
            <a:ext cx="27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2. </a:t>
            </a:r>
            <a:r>
              <a:rPr lang="ko-KR" altLang="en-US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메인 </a:t>
            </a:r>
            <a:r>
              <a:rPr lang="ko-KR" altLang="en-US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화면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91C0A1-707D-4338-B69F-43022FB4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8" y="3098027"/>
            <a:ext cx="2899576" cy="189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73" y="3098027"/>
            <a:ext cx="2898000" cy="186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973" y="5223191"/>
            <a:ext cx="23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화면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93091" y="5623587"/>
            <a:ext cx="133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-2-</a:t>
            </a:r>
            <a:endParaRPr lang="ko-KR" altLang="en-US" sz="36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4586" y="2493531"/>
            <a:ext cx="21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3. </a:t>
            </a:r>
            <a:r>
              <a:rPr lang="ko-KR" altLang="en-US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매니지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819973" y="456125"/>
            <a:ext cx="2898000" cy="18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6" y="650929"/>
            <a:ext cx="4715439" cy="88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C1CA513-F651-486D-8271-C3F50D8BCF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737" y="1534332"/>
            <a:ext cx="4715438" cy="1782305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5" y="3590846"/>
            <a:ext cx="3000375" cy="110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23" y="1534637"/>
            <a:ext cx="3723145" cy="17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71" y="650930"/>
            <a:ext cx="3742197" cy="72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7" y="4695988"/>
            <a:ext cx="1251568" cy="118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0A87724-A454-41D7-BCD7-C811D57CF41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2305" y="4695988"/>
            <a:ext cx="1803049" cy="1185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4255BED-B289-493C-891B-8E28195059D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5354" y="4695988"/>
            <a:ext cx="2799948" cy="1185296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02" y="4695988"/>
            <a:ext cx="1828800" cy="118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102" y="4695988"/>
            <a:ext cx="1697064" cy="118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99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기능 구현</a:t>
            </a:r>
            <a:endParaRPr lang="ko-KR" altLang="en-US" sz="20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코드를 정리하는 프레임 워크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Z</a:t>
            </a:r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축을 이용한 원근감 구현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마우스를 이용한 공격 및 게임 시작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키보드를 이용한 위치 이동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8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</a:t>
            </a:r>
            <a:r>
              <a:rPr lang="en-US" altLang="ko-KR" sz="1800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8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mage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더블버퍼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사운드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씬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22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58" y="1841310"/>
            <a:ext cx="67913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4484" y="2030277"/>
            <a:ext cx="17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찬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’s </a:t>
            </a: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버스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5003" y="725165"/>
            <a:ext cx="47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역할 분담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36" y="2491941"/>
            <a:ext cx="2218250" cy="145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3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308" y="2850897"/>
            <a:ext cx="32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latin typeface="BlackChancery" pitchFamily="2" charset="0"/>
              </a:rPr>
              <a:t>End</a:t>
            </a:r>
            <a:endParaRPr lang="ko-KR" altLang="en-US" sz="7200" dirty="0">
              <a:latin typeface="BlackChanc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212</Words>
  <Application>Microsoft Office PowerPoint</Application>
  <PresentationFormat>사용자 지정</PresentationFormat>
  <Paragraphs>33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기능 구현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lee</cp:lastModifiedBy>
  <cp:revision>31</cp:revision>
  <dcterms:created xsi:type="dcterms:W3CDTF">2017-06-18T03:18:04Z</dcterms:created>
  <dcterms:modified xsi:type="dcterms:W3CDTF">2017-06-19T16:58:32Z</dcterms:modified>
</cp:coreProperties>
</file>