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6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3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3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2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5289DE-CA4C-43F7-8F9D-47DB66AD1098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AFA5-E409-47C9-8B40-6A390F2A6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67AE-154F-4BFA-A25E-A7FEDEEE5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</a:t>
            </a: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8D6AC-CE77-48CE-B8AB-52734603A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2016180021 </a:t>
            </a:r>
            <a:r>
              <a:rPr lang="ko-KR" altLang="en-US" dirty="0"/>
              <a:t>박찬</a:t>
            </a:r>
          </a:p>
        </p:txBody>
      </p:sp>
    </p:spTree>
    <p:extLst>
      <p:ext uri="{BB962C8B-B14F-4D97-AF65-F5344CB8AC3E}">
        <p14:creationId xmlns:p14="http://schemas.microsoft.com/office/powerpoint/2010/main" val="215839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6FA44-BA60-4896-A6FB-C8AFEBD0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EC3D176-2EC3-4DDA-B33A-3BBD16370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004613"/>
              </p:ext>
            </p:extLst>
          </p:nvPr>
        </p:nvGraphicFramePr>
        <p:xfrm>
          <a:off x="677862" y="1691322"/>
          <a:ext cx="1104729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844">
                  <a:extLst>
                    <a:ext uri="{9D8B030D-6E8A-4147-A177-3AD203B41FA5}">
                      <a16:colId xmlns:a16="http://schemas.microsoft.com/office/drawing/2014/main" val="780220235"/>
                    </a:ext>
                  </a:extLst>
                </a:gridCol>
                <a:gridCol w="5567309">
                  <a:extLst>
                    <a:ext uri="{9D8B030D-6E8A-4147-A177-3AD203B41FA5}">
                      <a16:colId xmlns:a16="http://schemas.microsoft.com/office/drawing/2014/main" val="2117029378"/>
                    </a:ext>
                  </a:extLst>
                </a:gridCol>
                <a:gridCol w="3032567">
                  <a:extLst>
                    <a:ext uri="{9D8B030D-6E8A-4147-A177-3AD203B41FA5}">
                      <a16:colId xmlns:a16="http://schemas.microsoft.com/office/drawing/2014/main" val="4242310266"/>
                    </a:ext>
                  </a:extLst>
                </a:gridCol>
                <a:gridCol w="1018570">
                  <a:extLst>
                    <a:ext uri="{9D8B030D-6E8A-4147-A177-3AD203B41FA5}">
                      <a16:colId xmlns:a16="http://schemas.microsoft.com/office/drawing/2014/main" val="166792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스테이트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스테이트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4896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건물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근접 생산 건물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종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원거리 생산 건물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근접 생산 건물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25%</a:t>
                      </a:r>
                      <a:endParaRPr lang="ko-KR" altLang="en-US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781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+mn-ea"/>
                        </a:rPr>
                        <a:t>테크트리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+mn-ea"/>
                        </a:rPr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+mn-ea"/>
                        </a:rPr>
                        <a:t>미구현</a:t>
                      </a:r>
                      <a:endParaRPr lang="ko-KR" altLang="en-US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  <a:endParaRPr lang="ko-KR" altLang="en-US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3582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근접 유닛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원거리 유닛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근접 유닛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090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유닛별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1825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유닛간 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559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Hp Bar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78622"/>
                  </a:ext>
                </a:extLst>
              </a:tr>
              <a:tr h="1219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건물에 따른 유닛 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6831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623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구현중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6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배경음악 및 효과음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0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15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2E1DB-110D-4855-8E20-0E25466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81"/>
            <a:ext cx="10515600" cy="776536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B34E3D0-2055-4AA1-A21F-522D7BE4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55215"/>
              </p:ext>
            </p:extLst>
          </p:nvPr>
        </p:nvGraphicFramePr>
        <p:xfrm>
          <a:off x="838200" y="2616130"/>
          <a:ext cx="97200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706">
                  <a:extLst>
                    <a:ext uri="{9D8B030D-6E8A-4147-A177-3AD203B41FA5}">
                      <a16:colId xmlns:a16="http://schemas.microsoft.com/office/drawing/2014/main" val="417146624"/>
                    </a:ext>
                  </a:extLst>
                </a:gridCol>
                <a:gridCol w="7232366">
                  <a:extLst>
                    <a:ext uri="{9D8B030D-6E8A-4147-A177-3AD203B41FA5}">
                      <a16:colId xmlns:a16="http://schemas.microsoft.com/office/drawing/2014/main" val="1427670373"/>
                    </a:ext>
                  </a:extLst>
                </a:gridCol>
              </a:tblGrid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76049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02832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0000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75334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40610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41547"/>
                  </a:ext>
                </a:extLst>
              </a:tr>
              <a:tr h="239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97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2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20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67936"/>
                  </a:ext>
                </a:extLst>
              </a:tr>
            </a:tbl>
          </a:graphicData>
        </a:graphic>
      </p:graphicFrame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EBCE8D6C-F9B9-496C-BB09-1F68535E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008"/>
            <a:ext cx="9720072" cy="1425063"/>
          </a:xfrm>
        </p:spPr>
      </p:pic>
    </p:spTree>
    <p:extLst>
      <p:ext uri="{BB962C8B-B14F-4D97-AF65-F5344CB8AC3E}">
        <p14:creationId xmlns:p14="http://schemas.microsoft.com/office/powerpoint/2010/main" val="23279749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32</TotalTime>
  <Words>177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Calibri</vt:lpstr>
      <vt:lpstr>Calibri Light</vt:lpstr>
      <vt:lpstr>Wingdings 2</vt:lpstr>
      <vt:lpstr>HDOfficeLightV0</vt:lpstr>
      <vt:lpstr>2DGP 프로젝트 3차 발표</vt:lpstr>
      <vt:lpstr>개발 진척도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3차 발표</dc:title>
  <dc:creator>박 찬</dc:creator>
  <cp:lastModifiedBy>박 찬</cp:lastModifiedBy>
  <cp:revision>5</cp:revision>
  <dcterms:created xsi:type="dcterms:W3CDTF">2019-11-23T16:38:44Z</dcterms:created>
  <dcterms:modified xsi:type="dcterms:W3CDTF">2019-11-24T07:36:32Z</dcterms:modified>
</cp:coreProperties>
</file>