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C7A63-3ACF-BE35-A1CA-CEEC1BD38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885" y="1987236"/>
            <a:ext cx="8951655" cy="2098226"/>
          </a:xfrm>
        </p:spPr>
        <p:txBody>
          <a:bodyPr/>
          <a:lstStyle/>
          <a:p>
            <a:r>
              <a:rPr lang="es-ES" sz="9600" dirty="0">
                <a:latin typeface="Arial Rounded MT Bold" panose="020F0704030504030204" pitchFamily="34" charset="0"/>
              </a:rPr>
              <a:t>APLICATIVOS</a:t>
            </a:r>
            <a:endParaRPr lang="es-PE" sz="9600" dirty="0">
              <a:latin typeface="Arial Rounded MT Bold" panose="020F07040305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D01AD0-306F-FA26-5811-F0CE1EB5D2EF}"/>
              </a:ext>
            </a:extLst>
          </p:cNvPr>
          <p:cNvSpPr txBox="1"/>
          <p:nvPr/>
        </p:nvSpPr>
        <p:spPr>
          <a:xfrm>
            <a:off x="692458" y="5548543"/>
            <a:ext cx="90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hlinkClick r:id="rId2" action="ppaction://hlinksldjump"/>
              </a:rPr>
              <a:t>SGA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66E285-FFBF-E00C-E044-54377F0C8D03}"/>
              </a:ext>
            </a:extLst>
          </p:cNvPr>
          <p:cNvSpPr txBox="1"/>
          <p:nvPr/>
        </p:nvSpPr>
        <p:spPr>
          <a:xfrm>
            <a:off x="1599778" y="5548542"/>
            <a:ext cx="214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hlinkClick r:id="rId3" action="ppaction://hlinksldjump"/>
              </a:rPr>
              <a:t>INCOGNITO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8C1989-125E-06C5-26D4-094D66015B83}"/>
              </a:ext>
            </a:extLst>
          </p:cNvPr>
          <p:cNvSpPr txBox="1"/>
          <p:nvPr/>
        </p:nvSpPr>
        <p:spPr>
          <a:xfrm>
            <a:off x="3746695" y="5548542"/>
            <a:ext cx="214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hlinkClick r:id="rId4" action="ppaction://hlinksldjump"/>
              </a:rPr>
              <a:t>TOA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EDF8AB-224A-790E-7108-D42EB454786A}"/>
              </a:ext>
            </a:extLst>
          </p:cNvPr>
          <p:cNvSpPr txBox="1"/>
          <p:nvPr/>
        </p:nvSpPr>
        <p:spPr>
          <a:xfrm>
            <a:off x="4654016" y="5548541"/>
            <a:ext cx="907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hlinkClick r:id="rId5" action="ppaction://hlinksldjump"/>
              </a:rPr>
              <a:t>360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711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5A1D2-0688-B630-F43C-12608AD69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E38354-013D-6EE8-680D-D1AD9ED06089}"/>
              </a:ext>
            </a:extLst>
          </p:cNvPr>
          <p:cNvSpPr txBox="1"/>
          <p:nvPr/>
        </p:nvSpPr>
        <p:spPr>
          <a:xfrm>
            <a:off x="1299410" y="352926"/>
            <a:ext cx="587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SUSCRIPCIONES – HFC(EMTA)</a:t>
            </a:r>
            <a:endParaRPr lang="es-PE" sz="3200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B2002F0-B981-67C8-32DC-B6C02B406E15}"/>
              </a:ext>
            </a:extLst>
          </p:cNvPr>
          <p:cNvSpPr/>
          <p:nvPr/>
        </p:nvSpPr>
        <p:spPr>
          <a:xfrm>
            <a:off x="10234865" y="2430376"/>
            <a:ext cx="1540042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INTERNET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33A16D2-DD91-C457-D8F0-977AF83D9F87}"/>
              </a:ext>
            </a:extLst>
          </p:cNvPr>
          <p:cNvSpPr/>
          <p:nvPr/>
        </p:nvSpPr>
        <p:spPr>
          <a:xfrm>
            <a:off x="1219198" y="2743199"/>
            <a:ext cx="1540042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TELEFONIA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69B9F78-9958-ED9D-C478-C65922202E79}"/>
              </a:ext>
            </a:extLst>
          </p:cNvPr>
          <p:cNvSpPr txBox="1"/>
          <p:nvPr/>
        </p:nvSpPr>
        <p:spPr>
          <a:xfrm>
            <a:off x="1219198" y="5181602"/>
            <a:ext cx="595162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 Narrow" panose="020B0606020202030204" pitchFamily="34" charset="0"/>
              </a:rPr>
              <a:t>Si cliente cuenta con 1 play de telefonía sus suscripciones serán: InfinitumVoz + telefonía servicio prepaid + telefonía suplemento.</a:t>
            </a:r>
            <a:endParaRPr lang="es-PE" b="1" dirty="0">
              <a:latin typeface="Arial Narrow" panose="020B0606020202030204" pitchFamily="34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914EC2CE-E09D-257E-A9E0-D610559A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1" y="1323221"/>
            <a:ext cx="4143013" cy="2900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2430894-ED24-9799-CAE8-6091CCE59BA0}"/>
              </a:ext>
            </a:extLst>
          </p:cNvPr>
          <p:cNvCxnSpPr>
            <a:cxnSpLocks/>
          </p:cNvCxnSpPr>
          <p:nvPr/>
        </p:nvCxnSpPr>
        <p:spPr>
          <a:xfrm flipH="1">
            <a:off x="2919663" y="2095620"/>
            <a:ext cx="1732548" cy="7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F9731F8-6666-9525-7268-C0A479FF4C07}"/>
              </a:ext>
            </a:extLst>
          </p:cNvPr>
          <p:cNvCxnSpPr>
            <a:cxnSpLocks/>
          </p:cNvCxnSpPr>
          <p:nvPr/>
        </p:nvCxnSpPr>
        <p:spPr>
          <a:xfrm flipH="1" flipV="1">
            <a:off x="2981755" y="3053892"/>
            <a:ext cx="1670456" cy="667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2374463-3FE2-DFB3-E4AF-03FE7202CBBA}"/>
              </a:ext>
            </a:extLst>
          </p:cNvPr>
          <p:cNvCxnSpPr>
            <a:cxnSpLocks/>
          </p:cNvCxnSpPr>
          <p:nvPr/>
        </p:nvCxnSpPr>
        <p:spPr>
          <a:xfrm>
            <a:off x="7427494" y="2773277"/>
            <a:ext cx="26629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92F0F009-84C8-AD7C-CA09-331DD7D676AE}"/>
              </a:ext>
            </a:extLst>
          </p:cNvPr>
          <p:cNvCxnSpPr/>
          <p:nvPr/>
        </p:nvCxnSpPr>
        <p:spPr>
          <a:xfrm flipV="1">
            <a:off x="6923207" y="1314947"/>
            <a:ext cx="2502568" cy="141997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A0C78C0-81F5-7727-A253-35BB093E4D1F}"/>
              </a:ext>
            </a:extLst>
          </p:cNvPr>
          <p:cNvSpPr/>
          <p:nvPr/>
        </p:nvSpPr>
        <p:spPr>
          <a:xfrm>
            <a:off x="9466916" y="873102"/>
            <a:ext cx="1540042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VELOCIDAD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EAB92C9-B123-2DC0-8A77-4E532135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50" y="4221321"/>
            <a:ext cx="2819400" cy="245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B93108E6-5626-FC22-D17D-A856E5B8174D}"/>
              </a:ext>
            </a:extLst>
          </p:cNvPr>
          <p:cNvSpPr/>
          <p:nvPr/>
        </p:nvSpPr>
        <p:spPr>
          <a:xfrm>
            <a:off x="7593861" y="5408521"/>
            <a:ext cx="868347" cy="4694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800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F31B-FF5D-BBF6-0E80-0AEB15411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E2D9832-377D-1806-3DB5-2FAF5A294033}"/>
              </a:ext>
            </a:extLst>
          </p:cNvPr>
          <p:cNvSpPr txBox="1"/>
          <p:nvPr/>
        </p:nvSpPr>
        <p:spPr>
          <a:xfrm>
            <a:off x="1299410" y="513347"/>
            <a:ext cx="771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SUSCRIPCIONES – HFC(DECODIFICADOR)</a:t>
            </a:r>
            <a:endParaRPr lang="es-PE" sz="32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0A3A88-2D51-04A1-A31F-A690377A6AB9}"/>
              </a:ext>
            </a:extLst>
          </p:cNvPr>
          <p:cNvSpPr txBox="1"/>
          <p:nvPr/>
        </p:nvSpPr>
        <p:spPr>
          <a:xfrm>
            <a:off x="1572126" y="1909011"/>
            <a:ext cx="479659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b="1" dirty="0">
              <a:latin typeface="Arial Narrow" panose="020B0606020202030204" pitchFamily="34" charset="0"/>
            </a:endParaRPr>
          </a:p>
          <a:p>
            <a:r>
              <a:rPr lang="es-ES" b="1" dirty="0">
                <a:latin typeface="Arial Narrow" panose="020B0606020202030204" pitchFamily="34" charset="0"/>
              </a:rPr>
              <a:t>Principal: MIGRA2 o básico 2023</a:t>
            </a:r>
          </a:p>
          <a:p>
            <a:endParaRPr lang="es-ES" b="1" dirty="0">
              <a:latin typeface="Arial Narrow" panose="020B0606020202030204" pitchFamily="34" charset="0"/>
            </a:endParaRPr>
          </a:p>
          <a:p>
            <a:r>
              <a:rPr lang="es-ES" b="1" dirty="0">
                <a:latin typeface="Arial Narrow" panose="020B0606020202030204" pitchFamily="34" charset="0"/>
              </a:rPr>
              <a:t>Planes / Paquetes: Puede visualizarse más reservas del mismo decodificador, esto dependerá de lo contratado por el cliente según la lectura de SOT (Avanzado, Superior, HD Básico – PAQUETES ADICIONALES (Fox, HBO, CINE – etc.)</a:t>
            </a:r>
          </a:p>
          <a:p>
            <a:endParaRPr lang="es-PE" b="1" dirty="0">
              <a:latin typeface="Arial Narrow" panose="020B0606020202030204" pitchFamily="34" charset="0"/>
            </a:endParaRPr>
          </a:p>
          <a:p>
            <a:r>
              <a:rPr lang="es-PE" b="1" dirty="0">
                <a:latin typeface="Arial Narrow" panose="020B0606020202030204" pitchFamily="34" charset="0"/>
              </a:rPr>
              <a:t>- </a:t>
            </a:r>
            <a:r>
              <a:rPr lang="es-ES" b="1" dirty="0">
                <a:latin typeface="Arial Narrow" panose="020B0606020202030204" pitchFamily="34" charset="0"/>
              </a:rPr>
              <a:t>Cada decodificador tiene sus correspondientes reservas del plan/paquete contratado.</a:t>
            </a:r>
          </a:p>
          <a:p>
            <a:endParaRPr lang="es-PE" b="1" dirty="0">
              <a:latin typeface="Arial Narrow" panose="020B0606020202030204" pitchFamily="34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61BA993-A30E-C3DB-AAD4-8D16B467AC89}"/>
              </a:ext>
            </a:extLst>
          </p:cNvPr>
          <p:cNvSpPr/>
          <p:nvPr/>
        </p:nvSpPr>
        <p:spPr>
          <a:xfrm>
            <a:off x="6898105" y="3048000"/>
            <a:ext cx="930442" cy="7058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CEE7BCF-0283-6FF2-7E3E-25CBAD88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31" y="2102696"/>
            <a:ext cx="3048000" cy="3028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34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340C6-358D-720D-E745-479CBD56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0E86B8-2FCC-AC41-7CF8-BCDA49FFD140}"/>
              </a:ext>
            </a:extLst>
          </p:cNvPr>
          <p:cNvSpPr txBox="1"/>
          <p:nvPr/>
        </p:nvSpPr>
        <p:spPr>
          <a:xfrm>
            <a:off x="1299410" y="352926"/>
            <a:ext cx="5871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SUSCRIPCIONES – FTTH</a:t>
            </a:r>
            <a:endParaRPr lang="es-PE" sz="32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E44FA9-C329-C4E0-3A84-7CBA5079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60" y="1462837"/>
            <a:ext cx="4421549" cy="45065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08C290F-81AF-CCD9-ABA6-D2976802B83A}"/>
              </a:ext>
            </a:extLst>
          </p:cNvPr>
          <p:cNvCxnSpPr>
            <a:cxnSpLocks/>
          </p:cNvCxnSpPr>
          <p:nvPr/>
        </p:nvCxnSpPr>
        <p:spPr>
          <a:xfrm flipV="1">
            <a:off x="5197642" y="1462837"/>
            <a:ext cx="3336758" cy="718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5DC3D28-3B5E-A6DD-A103-62B0208B37D4}"/>
              </a:ext>
            </a:extLst>
          </p:cNvPr>
          <p:cNvSpPr/>
          <p:nvPr/>
        </p:nvSpPr>
        <p:spPr>
          <a:xfrm>
            <a:off x="8714761" y="1119937"/>
            <a:ext cx="1540042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CABLE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07EBB9C-A9B9-B34F-C5D6-12FA9E570443}"/>
              </a:ext>
            </a:extLst>
          </p:cNvPr>
          <p:cNvCxnSpPr/>
          <p:nvPr/>
        </p:nvCxnSpPr>
        <p:spPr>
          <a:xfrm>
            <a:off x="5550568" y="3160295"/>
            <a:ext cx="3112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B6AC55-E7C9-C728-F030-EE5CEBE73D3A}"/>
              </a:ext>
            </a:extLst>
          </p:cNvPr>
          <p:cNvSpPr/>
          <p:nvPr/>
        </p:nvSpPr>
        <p:spPr>
          <a:xfrm>
            <a:off x="8714761" y="2884569"/>
            <a:ext cx="1812758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TELEFONIA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7857C58-1BA8-4816-19AA-C8E9CD7E50CD}"/>
              </a:ext>
            </a:extLst>
          </p:cNvPr>
          <p:cNvCxnSpPr>
            <a:cxnSpLocks/>
          </p:cNvCxnSpPr>
          <p:nvPr/>
        </p:nvCxnSpPr>
        <p:spPr>
          <a:xfrm>
            <a:off x="5197642" y="4090737"/>
            <a:ext cx="3336758" cy="8843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EA1D762-7B0D-7C75-BB06-9A1C43312D63}"/>
              </a:ext>
            </a:extLst>
          </p:cNvPr>
          <p:cNvSpPr/>
          <p:nvPr/>
        </p:nvSpPr>
        <p:spPr>
          <a:xfrm>
            <a:off x="8662737" y="4632157"/>
            <a:ext cx="1812758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INTERNET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E7F66-466B-253E-193F-861452142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34FAA8-AB3F-717A-3DAC-6B5EFF6D8B4A}"/>
              </a:ext>
            </a:extLst>
          </p:cNvPr>
          <p:cNvSpPr txBox="1"/>
          <p:nvPr/>
        </p:nvSpPr>
        <p:spPr>
          <a:xfrm>
            <a:off x="1764632" y="625642"/>
            <a:ext cx="7748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 Narrow" panose="020B0606020202030204" pitchFamily="34" charset="0"/>
              </a:rPr>
              <a:t>SAC 01 – INCOGNITO NORMAL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sz="2000" dirty="0"/>
              <a:t>http://prov.incognito.claro.com.pe/sac/Login_input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F8978E-FB1C-0468-E174-44A8BA9AAE6F}"/>
              </a:ext>
            </a:extLst>
          </p:cNvPr>
          <p:cNvSpPr txBox="1"/>
          <p:nvPr/>
        </p:nvSpPr>
        <p:spPr>
          <a:xfrm>
            <a:off x="1764632" y="3716712"/>
            <a:ext cx="774833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 Narrow" panose="020B0606020202030204" pitchFamily="34" charset="0"/>
              </a:rPr>
              <a:t>SAC 02 – INCOGNITO REST- API</a:t>
            </a:r>
          </a:p>
          <a:p>
            <a:endParaRPr lang="es-ES" dirty="0"/>
          </a:p>
          <a:p>
            <a:r>
              <a:rPr lang="es-ES" dirty="0"/>
              <a:t>		</a:t>
            </a:r>
            <a:r>
              <a:rPr lang="es-ES" sz="2000" dirty="0"/>
              <a:t>http://172.17.51.6/sac/Login_input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745F24-23DC-D744-96E2-36CC2D2E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936473"/>
            <a:ext cx="6100270" cy="1046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DB558B-6DC3-1B2F-AB5C-EC44016F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7" y="5027543"/>
            <a:ext cx="5566436" cy="1046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32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3CFA-1855-72F5-B668-7BBE609C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E0D67-8ECE-77B3-8557-C85652D8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50" y="1698630"/>
            <a:ext cx="2202132" cy="831506"/>
          </a:xfrm>
        </p:spPr>
        <p:txBody>
          <a:bodyPr/>
          <a:lstStyle/>
          <a:p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TOA</a:t>
            </a:r>
            <a:endParaRPr lang="es-P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05A6F35-BFC2-C22B-5BC4-13AB1AC9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030" y="1165478"/>
            <a:ext cx="6179311" cy="485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F56B64-10CC-89EB-16DE-9D2373D99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096" y="3154795"/>
            <a:ext cx="3855720" cy="3011056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CENTRO DE REVISION DE TRABAJOS DE LOS TECNICOS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3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67D8-ADF9-EBEF-6023-2C59D8C7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8C9AD4-0D87-65C5-F4AF-C514A7859A56}"/>
              </a:ext>
            </a:extLst>
          </p:cNvPr>
          <p:cNvCxnSpPr>
            <a:cxnSpLocks/>
          </p:cNvCxnSpPr>
          <p:nvPr/>
        </p:nvCxnSpPr>
        <p:spPr>
          <a:xfrm flipH="1" flipV="1">
            <a:off x="4604087" y="2781222"/>
            <a:ext cx="3240505" cy="753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1DA1090-5AB4-246D-6397-F4046C37F9FB}"/>
              </a:ext>
            </a:extLst>
          </p:cNvPr>
          <p:cNvSpPr/>
          <p:nvPr/>
        </p:nvSpPr>
        <p:spPr>
          <a:xfrm>
            <a:off x="2840708" y="2438321"/>
            <a:ext cx="1590673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USUARIO DE CLARO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479C2D7-BC61-0579-FA36-81AC1ED194CA}"/>
              </a:ext>
            </a:extLst>
          </p:cNvPr>
          <p:cNvCxnSpPr>
            <a:cxnSpLocks/>
          </p:cNvCxnSpPr>
          <p:nvPr/>
        </p:nvCxnSpPr>
        <p:spPr>
          <a:xfrm flipH="1">
            <a:off x="4604087" y="4076778"/>
            <a:ext cx="3240505" cy="144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681DD29-3345-AA32-BA9B-3DB7FA99C62B}"/>
              </a:ext>
            </a:extLst>
          </p:cNvPr>
          <p:cNvSpPr/>
          <p:nvPr/>
        </p:nvSpPr>
        <p:spPr>
          <a:xfrm>
            <a:off x="2668002" y="3877994"/>
            <a:ext cx="1763379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CONTRASEÑA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79319A-E63F-1C60-CCFC-2750A5EA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450"/>
          <a:stretch/>
        </p:blipFill>
        <p:spPr>
          <a:xfrm>
            <a:off x="8017298" y="1315453"/>
            <a:ext cx="3797839" cy="4121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36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804A46-A6EE-982B-AB51-68A66F82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1" y="319596"/>
            <a:ext cx="11283518" cy="60900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AF9B6280-D550-209A-A7B2-4687FC8B8E8C}"/>
              </a:ext>
            </a:extLst>
          </p:cNvPr>
          <p:cNvSpPr/>
          <p:nvPr/>
        </p:nvSpPr>
        <p:spPr>
          <a:xfrm>
            <a:off x="2539014" y="1748901"/>
            <a:ext cx="346229" cy="532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DEF858E-975D-39A3-5282-9DDCFB2D7BBA}"/>
              </a:ext>
            </a:extLst>
          </p:cNvPr>
          <p:cNvCxnSpPr>
            <a:cxnSpLocks/>
          </p:cNvCxnSpPr>
          <p:nvPr/>
        </p:nvCxnSpPr>
        <p:spPr>
          <a:xfrm flipV="1">
            <a:off x="2352583" y="2381727"/>
            <a:ext cx="359545" cy="9829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AED1216-ABB7-3524-4E68-0ABDF51F7F35}"/>
              </a:ext>
            </a:extLst>
          </p:cNvPr>
          <p:cNvSpPr txBox="1"/>
          <p:nvPr/>
        </p:nvSpPr>
        <p:spPr>
          <a:xfrm>
            <a:off x="1242875" y="3517777"/>
            <a:ext cx="164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Seleccionamos para ingresar al LISTADO</a:t>
            </a:r>
          </a:p>
        </p:txBody>
      </p:sp>
    </p:spTree>
    <p:extLst>
      <p:ext uri="{BB962C8B-B14F-4D97-AF65-F5344CB8AC3E}">
        <p14:creationId xmlns:p14="http://schemas.microsoft.com/office/powerpoint/2010/main" val="310530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4C83A7-3378-97DF-E44F-3C5962A24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2" y="271462"/>
            <a:ext cx="2705100" cy="6315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CFFA3FB-A73B-628A-8C59-4D7B86B6EF9E}"/>
              </a:ext>
            </a:extLst>
          </p:cNvPr>
          <p:cNvCxnSpPr>
            <a:cxnSpLocks/>
          </p:cNvCxnSpPr>
          <p:nvPr/>
        </p:nvCxnSpPr>
        <p:spPr>
          <a:xfrm flipH="1" flipV="1">
            <a:off x="3682801" y="4060036"/>
            <a:ext cx="852256" cy="6721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79BE9A70-FC16-E4E3-A621-6DF667671120}"/>
              </a:ext>
            </a:extLst>
          </p:cNvPr>
          <p:cNvSpPr txBox="1"/>
          <p:nvPr/>
        </p:nvSpPr>
        <p:spPr>
          <a:xfrm>
            <a:off x="4535057" y="4132062"/>
            <a:ext cx="187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Seleccionamos la región adecuada para nuestra atención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0BCA888-2432-3267-8051-2560D22D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44" y="1000171"/>
            <a:ext cx="2686050" cy="524827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A2C3004-DDC3-B906-849F-F1DAB9E88507}"/>
              </a:ext>
            </a:extLst>
          </p:cNvPr>
          <p:cNvCxnSpPr>
            <a:cxnSpLocks/>
          </p:cNvCxnSpPr>
          <p:nvPr/>
        </p:nvCxnSpPr>
        <p:spPr>
          <a:xfrm flipH="1" flipV="1">
            <a:off x="9312676" y="3624308"/>
            <a:ext cx="612559" cy="466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B41E023-F439-3646-F11E-CF27F6E49105}"/>
              </a:ext>
            </a:extLst>
          </p:cNvPr>
          <p:cNvSpPr txBox="1"/>
          <p:nvPr/>
        </p:nvSpPr>
        <p:spPr>
          <a:xfrm>
            <a:off x="10095390" y="3627249"/>
            <a:ext cx="1873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Seleccionamos la PROVINCIA ASIGNADA</a:t>
            </a:r>
          </a:p>
        </p:txBody>
      </p:sp>
    </p:spTree>
    <p:extLst>
      <p:ext uri="{BB962C8B-B14F-4D97-AF65-F5344CB8AC3E}">
        <p14:creationId xmlns:p14="http://schemas.microsoft.com/office/powerpoint/2010/main" val="35795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871BD7-3C97-2F68-1D6D-A1FBA4EA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04" y="2344040"/>
            <a:ext cx="2771775" cy="3038475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971F08C-B662-8E61-54DB-893E45E2600F}"/>
              </a:ext>
            </a:extLst>
          </p:cNvPr>
          <p:cNvCxnSpPr>
            <a:cxnSpLocks/>
          </p:cNvCxnSpPr>
          <p:nvPr/>
        </p:nvCxnSpPr>
        <p:spPr>
          <a:xfrm flipH="1" flipV="1">
            <a:off x="5057312" y="4060036"/>
            <a:ext cx="852256" cy="6721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CFACF6F-F90B-761F-2446-A8793B915CA0}"/>
              </a:ext>
            </a:extLst>
          </p:cNvPr>
          <p:cNvSpPr txBox="1"/>
          <p:nvPr/>
        </p:nvSpPr>
        <p:spPr>
          <a:xfrm>
            <a:off x="8130513" y="4926911"/>
            <a:ext cx="187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Seleccionamos la CONTRATA</a:t>
            </a:r>
          </a:p>
        </p:txBody>
      </p:sp>
    </p:spTree>
    <p:extLst>
      <p:ext uri="{BB962C8B-B14F-4D97-AF65-F5344CB8AC3E}">
        <p14:creationId xmlns:p14="http://schemas.microsoft.com/office/powerpoint/2010/main" val="410209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8A71938-A312-29B0-C560-DF60F0E4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76" y="2272684"/>
            <a:ext cx="10810570" cy="4441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F4BB5EE-BC8F-07A8-DA96-AE5C9542F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02" y="143712"/>
            <a:ext cx="1785637" cy="1957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704BEBD-01F0-5634-2981-C48E63119235}"/>
              </a:ext>
            </a:extLst>
          </p:cNvPr>
          <p:cNvSpPr txBox="1"/>
          <p:nvPr/>
        </p:nvSpPr>
        <p:spPr>
          <a:xfrm>
            <a:off x="4622825" y="990729"/>
            <a:ext cx="17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Seleccionamos la CONTRATA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53DE9C8-9603-0CEA-9581-D76B61C8604B}"/>
              </a:ext>
            </a:extLst>
          </p:cNvPr>
          <p:cNvCxnSpPr>
            <a:cxnSpLocks/>
          </p:cNvCxnSpPr>
          <p:nvPr/>
        </p:nvCxnSpPr>
        <p:spPr>
          <a:xfrm flipH="1" flipV="1">
            <a:off x="3462098" y="997240"/>
            <a:ext cx="1012248" cy="3166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E78629-1F32-C3B2-6E06-73E929CDFA71}"/>
              </a:ext>
            </a:extLst>
          </p:cNvPr>
          <p:cNvCxnSpPr>
            <a:cxnSpLocks/>
          </p:cNvCxnSpPr>
          <p:nvPr/>
        </p:nvCxnSpPr>
        <p:spPr>
          <a:xfrm>
            <a:off x="9466205" y="1435939"/>
            <a:ext cx="87297" cy="714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6AE3F2-BA36-F8CC-56D6-077DDC0EEDDC}"/>
              </a:ext>
            </a:extLst>
          </p:cNvPr>
          <p:cNvSpPr txBox="1"/>
          <p:nvPr/>
        </p:nvSpPr>
        <p:spPr>
          <a:xfrm>
            <a:off x="7732979" y="432684"/>
            <a:ext cx="3119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Finalmente podemos visualizar los técnicos y sus trabajos asignados</a:t>
            </a:r>
          </a:p>
        </p:txBody>
      </p:sp>
    </p:spTree>
    <p:extLst>
      <p:ext uri="{BB962C8B-B14F-4D97-AF65-F5344CB8AC3E}">
        <p14:creationId xmlns:p14="http://schemas.microsoft.com/office/powerpoint/2010/main" val="174310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D5EF-C99D-67FD-E32B-CBB3F70DE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95" y="1571685"/>
            <a:ext cx="3855720" cy="2157884"/>
          </a:xfrm>
        </p:spPr>
        <p:txBody>
          <a:bodyPr/>
          <a:lstStyle/>
          <a:p>
            <a:r>
              <a:rPr lang="es-E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SGA</a:t>
            </a:r>
            <a:endParaRPr lang="es-PE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6D92C02-3748-77CF-B607-07D88CC62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594" y="685800"/>
            <a:ext cx="5175250" cy="5175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3522E0-5437-B3DC-1E2F-B98D6D51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5163" y="3452843"/>
            <a:ext cx="3855720" cy="3011056"/>
          </a:xfrm>
        </p:spPr>
        <p:txBody>
          <a:bodyPr>
            <a:normAutofit/>
          </a:bodyPr>
          <a:lstStyle/>
          <a:p>
            <a:r>
              <a:rPr lang="es-ES" sz="3600" b="1" dirty="0"/>
              <a:t>SISTEMA DE GESTION ADMINISTRATIVA</a:t>
            </a:r>
            <a:endParaRPr lang="es-PE" sz="3600" b="1" dirty="0"/>
          </a:p>
        </p:txBody>
      </p:sp>
    </p:spTree>
    <p:extLst>
      <p:ext uri="{BB962C8B-B14F-4D97-AF65-F5344CB8AC3E}">
        <p14:creationId xmlns:p14="http://schemas.microsoft.com/office/powerpoint/2010/main" val="24113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3CFA-1855-72F5-B668-7BBE609C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E0D67-8ECE-77B3-8557-C85652D8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15" y="1698630"/>
            <a:ext cx="1323241" cy="831506"/>
          </a:xfrm>
        </p:spPr>
        <p:txBody>
          <a:bodyPr/>
          <a:lstStyle/>
          <a:p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360</a:t>
            </a:r>
            <a:endParaRPr lang="es-P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05A6F35-BFC2-C22B-5BC4-13AB1AC9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030" y="1165478"/>
            <a:ext cx="6179311" cy="485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F56B64-10CC-89EB-16DE-9D2373D99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096" y="3154795"/>
            <a:ext cx="3855720" cy="3011056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CENTRO DE REVISION DE TICKETS DE TRABAJO</a:t>
            </a:r>
          </a:p>
          <a:p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7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704BEBD-01F0-5634-2981-C48E63119235}"/>
              </a:ext>
            </a:extLst>
          </p:cNvPr>
          <p:cNvSpPr txBox="1"/>
          <p:nvPr/>
        </p:nvSpPr>
        <p:spPr>
          <a:xfrm>
            <a:off x="8191649" y="688888"/>
            <a:ext cx="178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Selecionamos</a:t>
            </a:r>
            <a:r>
              <a:rPr lang="es-MX" dirty="0"/>
              <a:t> la CONTRATA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7E78629-1F32-C3B2-6E06-73E929CDFA71}"/>
              </a:ext>
            </a:extLst>
          </p:cNvPr>
          <p:cNvCxnSpPr>
            <a:cxnSpLocks/>
          </p:cNvCxnSpPr>
          <p:nvPr/>
        </p:nvCxnSpPr>
        <p:spPr>
          <a:xfrm>
            <a:off x="9466205" y="1435939"/>
            <a:ext cx="87297" cy="7147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67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FF07E2-D55A-17F9-B195-FF4DDB854177}"/>
              </a:ext>
            </a:extLst>
          </p:cNvPr>
          <p:cNvSpPr txBox="1"/>
          <p:nvPr/>
        </p:nvSpPr>
        <p:spPr>
          <a:xfrm>
            <a:off x="1192695" y="450574"/>
            <a:ext cx="50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>
                <a:latin typeface="Arial Rounded MT Bold" panose="020F0704030504030204" pitchFamily="34" charset="0"/>
              </a:rPr>
              <a:t>CONSULTA  HISTORICA</a:t>
            </a:r>
            <a:endParaRPr lang="es-PE" sz="2800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78F79E-805B-5ED6-DFA5-CB4B5899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017" y="1782765"/>
            <a:ext cx="5286375" cy="2657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9B93F1-999B-24F4-095B-899D3020F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698" y="5075235"/>
            <a:ext cx="6410325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D4187E5-AAFB-D9E6-F856-AB547CD8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95" y="1608789"/>
            <a:ext cx="4762500" cy="83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3F35CBD1-8F92-E153-815A-0C5A90B8C668}"/>
              </a:ext>
            </a:extLst>
          </p:cNvPr>
          <p:cNvSpPr/>
          <p:nvPr/>
        </p:nvSpPr>
        <p:spPr>
          <a:xfrm>
            <a:off x="6025597" y="1796324"/>
            <a:ext cx="446017" cy="4631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7682D0C2-ED22-5D56-2C04-B381D7840D2C}"/>
              </a:ext>
            </a:extLst>
          </p:cNvPr>
          <p:cNvSpPr/>
          <p:nvPr/>
        </p:nvSpPr>
        <p:spPr>
          <a:xfrm>
            <a:off x="7395411" y="4524589"/>
            <a:ext cx="577515" cy="4390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454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161520E-9523-F601-C819-44414927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88" y="2405890"/>
            <a:ext cx="7277100" cy="2390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6F704AD-FB76-F7E6-2943-0CD4DB282916}"/>
              </a:ext>
            </a:extLst>
          </p:cNvPr>
          <p:cNvCxnSpPr>
            <a:cxnSpLocks/>
          </p:cNvCxnSpPr>
          <p:nvPr/>
        </p:nvCxnSpPr>
        <p:spPr>
          <a:xfrm flipV="1">
            <a:off x="8693427" y="1378226"/>
            <a:ext cx="0" cy="1139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362B238-D346-1D72-9690-DD0193F658DC}"/>
              </a:ext>
            </a:extLst>
          </p:cNvPr>
          <p:cNvCxnSpPr>
            <a:cxnSpLocks/>
          </p:cNvCxnSpPr>
          <p:nvPr/>
        </p:nvCxnSpPr>
        <p:spPr>
          <a:xfrm flipV="1">
            <a:off x="6506817" y="1107177"/>
            <a:ext cx="0" cy="1298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0886629-9D28-2838-6442-E47CEB2C9208}"/>
              </a:ext>
            </a:extLst>
          </p:cNvPr>
          <p:cNvCxnSpPr>
            <a:cxnSpLocks/>
          </p:cNvCxnSpPr>
          <p:nvPr/>
        </p:nvCxnSpPr>
        <p:spPr>
          <a:xfrm flipV="1">
            <a:off x="4890052" y="1616765"/>
            <a:ext cx="0" cy="78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A26EF71-7559-9A1A-A5D7-57630F539D48}"/>
              </a:ext>
            </a:extLst>
          </p:cNvPr>
          <p:cNvCxnSpPr>
            <a:cxnSpLocks/>
          </p:cNvCxnSpPr>
          <p:nvPr/>
        </p:nvCxnSpPr>
        <p:spPr>
          <a:xfrm flipH="1">
            <a:off x="2642979" y="2690191"/>
            <a:ext cx="1543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00ADFF-A411-785B-F0A1-FA8F90CE31A3}"/>
              </a:ext>
            </a:extLst>
          </p:cNvPr>
          <p:cNvCxnSpPr/>
          <p:nvPr/>
        </p:nvCxnSpPr>
        <p:spPr>
          <a:xfrm>
            <a:off x="5897217" y="3429000"/>
            <a:ext cx="0" cy="2070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32035CE-9DE4-8274-7120-F32031650239}"/>
              </a:ext>
            </a:extLst>
          </p:cNvPr>
          <p:cNvSpPr/>
          <p:nvPr/>
        </p:nvSpPr>
        <p:spPr>
          <a:xfrm>
            <a:off x="5830956" y="689113"/>
            <a:ext cx="1457740" cy="437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CUSTOMER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473C0F1-F2FA-D17B-D175-6F0566EF7B5D}"/>
              </a:ext>
            </a:extLst>
          </p:cNvPr>
          <p:cNvSpPr/>
          <p:nvPr/>
        </p:nvSpPr>
        <p:spPr>
          <a:xfrm>
            <a:off x="8097080" y="940904"/>
            <a:ext cx="1192693" cy="437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ESTADO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73FF638-C34B-BF9A-7FB6-6D3F4D1E7E92}"/>
              </a:ext>
            </a:extLst>
          </p:cNvPr>
          <p:cNvSpPr/>
          <p:nvPr/>
        </p:nvSpPr>
        <p:spPr>
          <a:xfrm>
            <a:off x="4479235" y="1166190"/>
            <a:ext cx="84151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SOT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313A60D-B482-74FF-4FE4-23C8686A584F}"/>
              </a:ext>
            </a:extLst>
          </p:cNvPr>
          <p:cNvCxnSpPr>
            <a:cxnSpLocks/>
          </p:cNvCxnSpPr>
          <p:nvPr/>
        </p:nvCxnSpPr>
        <p:spPr>
          <a:xfrm>
            <a:off x="7673009" y="2816087"/>
            <a:ext cx="0" cy="3114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7053AA6-1706-C958-952C-4B85BDB568B1}"/>
              </a:ext>
            </a:extLst>
          </p:cNvPr>
          <p:cNvCxnSpPr>
            <a:cxnSpLocks/>
          </p:cNvCxnSpPr>
          <p:nvPr/>
        </p:nvCxnSpPr>
        <p:spPr>
          <a:xfrm flipH="1">
            <a:off x="2358887" y="3253409"/>
            <a:ext cx="18279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048813A-8A45-3F65-4E01-553E6353CD42}"/>
              </a:ext>
            </a:extLst>
          </p:cNvPr>
          <p:cNvSpPr/>
          <p:nvPr/>
        </p:nvSpPr>
        <p:spPr>
          <a:xfrm>
            <a:off x="1171987" y="2244176"/>
            <a:ext cx="1457740" cy="6089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CODIGO CLIENTE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16BE9053-F655-9818-E8C9-55E9D044CC90}"/>
              </a:ext>
            </a:extLst>
          </p:cNvPr>
          <p:cNvSpPr/>
          <p:nvPr/>
        </p:nvSpPr>
        <p:spPr>
          <a:xfrm>
            <a:off x="906529" y="3038060"/>
            <a:ext cx="1457740" cy="6089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TIPO DE TRABAJO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531B3B01-1D27-AC74-29C9-5E755022CBA0}"/>
              </a:ext>
            </a:extLst>
          </p:cNvPr>
          <p:cNvSpPr/>
          <p:nvPr/>
        </p:nvSpPr>
        <p:spPr>
          <a:xfrm>
            <a:off x="5168347" y="5512904"/>
            <a:ext cx="1457740" cy="56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TIPO DE SERVICIO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782896EA-2FA9-7E35-4048-13260B38D145}"/>
              </a:ext>
            </a:extLst>
          </p:cNvPr>
          <p:cNvSpPr/>
          <p:nvPr/>
        </p:nvSpPr>
        <p:spPr>
          <a:xfrm>
            <a:off x="6944138" y="5930348"/>
            <a:ext cx="1603513" cy="5632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NOMBRE DEL CLIENTE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1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5AF230-3B9D-6B68-AE91-7E486206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2" y="1483320"/>
            <a:ext cx="9630093" cy="26958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752C78B-575F-7B55-2803-157D21699E1C}"/>
              </a:ext>
            </a:extLst>
          </p:cNvPr>
          <p:cNvSpPr/>
          <p:nvPr/>
        </p:nvSpPr>
        <p:spPr>
          <a:xfrm>
            <a:off x="2542678" y="356936"/>
            <a:ext cx="1590673" cy="6858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NUMERO TELEFONICO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7C76770-F469-AAA0-AE76-C12D369F95D6}"/>
              </a:ext>
            </a:extLst>
          </p:cNvPr>
          <p:cNvCxnSpPr>
            <a:cxnSpLocks/>
          </p:cNvCxnSpPr>
          <p:nvPr/>
        </p:nvCxnSpPr>
        <p:spPr>
          <a:xfrm flipV="1">
            <a:off x="8110541" y="810468"/>
            <a:ext cx="0" cy="1334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09E3B15-1B80-74AE-8598-E7285160A4E0}"/>
              </a:ext>
            </a:extLst>
          </p:cNvPr>
          <p:cNvSpPr/>
          <p:nvPr/>
        </p:nvSpPr>
        <p:spPr>
          <a:xfrm>
            <a:off x="7197708" y="151189"/>
            <a:ext cx="1825666" cy="659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PLAN CONTRATADO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C2ADA9B-7E8B-B5A2-8487-465C762F9051}"/>
              </a:ext>
            </a:extLst>
          </p:cNvPr>
          <p:cNvCxnSpPr>
            <a:cxnSpLocks/>
          </p:cNvCxnSpPr>
          <p:nvPr/>
        </p:nvCxnSpPr>
        <p:spPr>
          <a:xfrm>
            <a:off x="10780295" y="3429000"/>
            <a:ext cx="658318" cy="7469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BD46560-E1C1-2072-E9E4-E2C7EDD9CF7D}"/>
              </a:ext>
            </a:extLst>
          </p:cNvPr>
          <p:cNvSpPr/>
          <p:nvPr/>
        </p:nvSpPr>
        <p:spPr>
          <a:xfrm>
            <a:off x="10635036" y="4219253"/>
            <a:ext cx="1445549" cy="38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CANTIDAD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0B9A7B5-FF92-2B51-315C-1B91CFDBA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52" y="4506691"/>
            <a:ext cx="7742421" cy="220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241231E-2DD7-3E63-29DE-3E388E020B81}"/>
              </a:ext>
            </a:extLst>
          </p:cNvPr>
          <p:cNvCxnSpPr>
            <a:cxnSpLocks/>
          </p:cNvCxnSpPr>
          <p:nvPr/>
        </p:nvCxnSpPr>
        <p:spPr>
          <a:xfrm flipV="1">
            <a:off x="3338015" y="1042737"/>
            <a:ext cx="0" cy="1102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D5E4E4A-495B-9B0D-44E4-8FECB0EF766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447417" y="5421158"/>
            <a:ext cx="1545647" cy="411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4D8F0B2-1BDF-4A99-2819-102954ECE72E}"/>
              </a:ext>
            </a:extLst>
          </p:cNvPr>
          <p:cNvSpPr/>
          <p:nvPr/>
        </p:nvSpPr>
        <p:spPr>
          <a:xfrm>
            <a:off x="9993064" y="5639642"/>
            <a:ext cx="2087521" cy="3862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FECHA Y HORA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9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05A9-EAAD-28A3-EEF4-7055C5D4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4697FFA-59C5-B374-1E90-86D6D9D2C42F}"/>
              </a:ext>
            </a:extLst>
          </p:cNvPr>
          <p:cNvSpPr txBox="1"/>
          <p:nvPr/>
        </p:nvSpPr>
        <p:spPr>
          <a:xfrm>
            <a:off x="1192695" y="450574"/>
            <a:ext cx="50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u="sng" dirty="0">
                <a:latin typeface="Arial Rounded MT Bold" panose="020F0704030504030204" pitchFamily="34" charset="0"/>
              </a:rPr>
              <a:t>CONTROL DE TAREAS</a:t>
            </a:r>
            <a:endParaRPr lang="es-PE" sz="2800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C6F44D-7C2E-25C5-9A37-C09499E4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47" y="309121"/>
            <a:ext cx="3592331" cy="3367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91246CC-FC79-39A9-8A01-4B068C8059E1}"/>
              </a:ext>
            </a:extLst>
          </p:cNvPr>
          <p:cNvCxnSpPr/>
          <p:nvPr/>
        </p:nvCxnSpPr>
        <p:spPr>
          <a:xfrm>
            <a:off x="8180373" y="2165995"/>
            <a:ext cx="221381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89976A1-6DA6-141D-5CE6-6CD4ACD1AA71}"/>
              </a:ext>
            </a:extLst>
          </p:cNvPr>
          <p:cNvSpPr/>
          <p:nvPr/>
        </p:nvSpPr>
        <p:spPr>
          <a:xfrm>
            <a:off x="10394183" y="1861506"/>
            <a:ext cx="1457740" cy="6089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CARPETAS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648809A-BBCF-4F40-AD58-EB2D11A0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5" y="4159526"/>
            <a:ext cx="7867650" cy="2247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8FE1BC8-DD47-6495-CA98-01111E3BAF58}"/>
              </a:ext>
            </a:extLst>
          </p:cNvPr>
          <p:cNvSpPr txBox="1"/>
          <p:nvPr/>
        </p:nvSpPr>
        <p:spPr>
          <a:xfrm>
            <a:off x="9333312" y="4683311"/>
            <a:ext cx="2518611" cy="1292662"/>
          </a:xfrm>
          <a:prstGeom prst="rect">
            <a:avLst/>
          </a:prstGeom>
          <a:ln w="5715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latin typeface="Arial Narrow" panose="020B0606020202030204" pitchFamily="34" charset="0"/>
              </a:rPr>
              <a:t>Para ingresar a cualquier carpeta debes seleccionar con un click en la carpeta y darle </a:t>
            </a:r>
            <a:r>
              <a:rPr lang="es-E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F3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8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3CFA-1855-72F5-B668-7BBE609C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E0D67-8ECE-77B3-8557-C85652D8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2" y="1867306"/>
            <a:ext cx="4812631" cy="2157884"/>
          </a:xfrm>
        </p:spPr>
        <p:txBody>
          <a:bodyPr/>
          <a:lstStyle/>
          <a:p>
            <a:r>
              <a:rPr lang="es-E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INCOGNITO</a:t>
            </a:r>
            <a:endParaRPr lang="es-PE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E05A6F35-BFC2-C22B-5BC4-13AB1AC9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7030" y="1165478"/>
            <a:ext cx="6179311" cy="485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F56B64-10CC-89EB-16DE-9D2373D99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096" y="3154795"/>
            <a:ext cx="3855720" cy="3011056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1"/>
                </a:solidFill>
              </a:rPr>
              <a:t>CENTRO DE ACTIVACION DE SERVICIOS</a:t>
            </a:r>
            <a:endParaRPr lang="es-P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67D8-ADF9-EBEF-6023-2C59D8C7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5CF027A-3CFE-7CA0-C3F0-D9148DA9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320"/>
            <a:ext cx="5026944" cy="29366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B31706-E2DB-19BA-0B8F-B82D93DE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60" y="4050078"/>
            <a:ext cx="8362950" cy="1962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58C9AD4-0D87-65C5-F4AF-C514A7859A56}"/>
              </a:ext>
            </a:extLst>
          </p:cNvPr>
          <p:cNvCxnSpPr>
            <a:cxnSpLocks/>
          </p:cNvCxnSpPr>
          <p:nvPr/>
        </p:nvCxnSpPr>
        <p:spPr>
          <a:xfrm flipH="1" flipV="1">
            <a:off x="4411579" y="1315453"/>
            <a:ext cx="3112168" cy="9926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1DA1090-5AB4-246D-6397-F4046C37F9FB}"/>
              </a:ext>
            </a:extLst>
          </p:cNvPr>
          <p:cNvSpPr/>
          <p:nvPr/>
        </p:nvSpPr>
        <p:spPr>
          <a:xfrm>
            <a:off x="2820906" y="845772"/>
            <a:ext cx="1590673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USUARIO DE CLARO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479C2D7-BC61-0579-FA36-81AC1ED194CA}"/>
              </a:ext>
            </a:extLst>
          </p:cNvPr>
          <p:cNvCxnSpPr>
            <a:cxnSpLocks/>
          </p:cNvCxnSpPr>
          <p:nvPr/>
        </p:nvCxnSpPr>
        <p:spPr>
          <a:xfrm flipH="1">
            <a:off x="4523874" y="2582779"/>
            <a:ext cx="3240505" cy="144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F681DD29-3345-AA32-BA9B-3DB7FA99C62B}"/>
              </a:ext>
            </a:extLst>
          </p:cNvPr>
          <p:cNvSpPr/>
          <p:nvPr/>
        </p:nvSpPr>
        <p:spPr>
          <a:xfrm>
            <a:off x="2695074" y="2396965"/>
            <a:ext cx="1763379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CONTRASEÑA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9AA2EF8-E4DD-FB3C-43F0-0832A3A87B89}"/>
              </a:ext>
            </a:extLst>
          </p:cNvPr>
          <p:cNvSpPr txBox="1"/>
          <p:nvPr/>
        </p:nvSpPr>
        <p:spPr>
          <a:xfrm>
            <a:off x="9727281" y="4430988"/>
            <a:ext cx="222985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>
                <a:latin typeface="Arial Narrow" panose="020B0606020202030204" pitchFamily="34" charset="0"/>
              </a:rPr>
              <a:t>La cuenta que se ingresa es el CUSTOMER ID de SGA.</a:t>
            </a:r>
            <a:endParaRPr lang="es-PE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9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0E6E3-116D-DF34-3214-FFF35EC5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AC2DA1-0E98-12EC-E754-B2C5F059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15" y="341898"/>
            <a:ext cx="5934075" cy="2324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76B686-963D-7E2B-F66B-F4964718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98" y="1890712"/>
            <a:ext cx="3581902" cy="4714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EBC8DE6-DF4C-B8FC-80C0-78AA0CEC332E}"/>
              </a:ext>
            </a:extLst>
          </p:cNvPr>
          <p:cNvCxnSpPr/>
          <p:nvPr/>
        </p:nvCxnSpPr>
        <p:spPr>
          <a:xfrm>
            <a:off x="3898232" y="2999874"/>
            <a:ext cx="2646947" cy="6898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8776C59-862A-D2A7-0209-E3E95C85AE81}"/>
              </a:ext>
            </a:extLst>
          </p:cNvPr>
          <p:cNvSpPr/>
          <p:nvPr/>
        </p:nvSpPr>
        <p:spPr>
          <a:xfrm>
            <a:off x="6657474" y="3429000"/>
            <a:ext cx="2603334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NOMBRE DEL CLIENTE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62EF127-6029-06D9-4A59-53FFC964AAA0}"/>
              </a:ext>
            </a:extLst>
          </p:cNvPr>
          <p:cNvCxnSpPr/>
          <p:nvPr/>
        </p:nvCxnSpPr>
        <p:spPr>
          <a:xfrm>
            <a:off x="3609474" y="4539916"/>
            <a:ext cx="3416968" cy="433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4F081956-2E1C-8922-3232-C9BAB8FE8C93}"/>
              </a:ext>
            </a:extLst>
          </p:cNvPr>
          <p:cNvSpPr/>
          <p:nvPr/>
        </p:nvSpPr>
        <p:spPr>
          <a:xfrm>
            <a:off x="7058527" y="4630152"/>
            <a:ext cx="2603334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SUSCRIPCIONES O RESERVAS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C6024FD-D60B-1E2F-A472-8A72AFCA2C12}"/>
              </a:ext>
            </a:extLst>
          </p:cNvPr>
          <p:cNvCxnSpPr/>
          <p:nvPr/>
        </p:nvCxnSpPr>
        <p:spPr>
          <a:xfrm>
            <a:off x="3785937" y="6256421"/>
            <a:ext cx="30961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95C7A70-DCD6-7701-9239-1D191B60AAB6}"/>
              </a:ext>
            </a:extLst>
          </p:cNvPr>
          <p:cNvSpPr/>
          <p:nvPr/>
        </p:nvSpPr>
        <p:spPr>
          <a:xfrm>
            <a:off x="6962274" y="5913520"/>
            <a:ext cx="3096126" cy="6858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DISPOSITIVOS O EQUIPOS</a:t>
            </a:r>
            <a:endParaRPr lang="es-PE" b="1" dirty="0">
              <a:solidFill>
                <a:sysClr val="windowText" lastClr="0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17977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3053</TotalTime>
  <Words>286</Words>
  <Application>Microsoft Office PowerPoint</Application>
  <PresentationFormat>Panorámica</PresentationFormat>
  <Paragraphs>65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Aharoni</vt:lpstr>
      <vt:lpstr>Arial Narrow</vt:lpstr>
      <vt:lpstr>Arial Rounded MT Bold</vt:lpstr>
      <vt:lpstr>Bahnschrift</vt:lpstr>
      <vt:lpstr>Franklin Gothic Book</vt:lpstr>
      <vt:lpstr>Recorte</vt:lpstr>
      <vt:lpstr>APLICATIVOS</vt:lpstr>
      <vt:lpstr>SGA</vt:lpstr>
      <vt:lpstr>Presentación de PowerPoint</vt:lpstr>
      <vt:lpstr>Presentación de PowerPoint</vt:lpstr>
      <vt:lpstr>Presentación de PowerPoint</vt:lpstr>
      <vt:lpstr>Presentación de PowerPoint</vt:lpstr>
      <vt:lpstr>INCOGNITO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TOA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360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Activaciones</dc:title>
  <dc:creator>Rocio celeste Chavez Ampuero</dc:creator>
  <cp:lastModifiedBy>Jhonatan Luis Morzan Pasco</cp:lastModifiedBy>
  <cp:revision>30</cp:revision>
  <dcterms:created xsi:type="dcterms:W3CDTF">2023-11-06T20:11:45Z</dcterms:created>
  <dcterms:modified xsi:type="dcterms:W3CDTF">2025-07-01T15:40:45Z</dcterms:modified>
</cp:coreProperties>
</file>