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sldIdLst>
    <p:sldId id="256" r:id="rId2"/>
    <p:sldId id="289" r:id="rId3"/>
    <p:sldId id="290" r:id="rId4"/>
    <p:sldId id="291" r:id="rId5"/>
    <p:sldId id="258" r:id="rId6"/>
    <p:sldId id="285" r:id="rId7"/>
    <p:sldId id="259" r:id="rId8"/>
    <p:sldId id="262" r:id="rId9"/>
    <p:sldId id="263" r:id="rId10"/>
    <p:sldId id="265" r:id="rId11"/>
    <p:sldId id="266" r:id="rId12"/>
    <p:sldId id="260" r:id="rId13"/>
    <p:sldId id="261" r:id="rId14"/>
    <p:sldId id="264" r:id="rId15"/>
    <p:sldId id="267" r:id="rId16"/>
    <p:sldId id="268" r:id="rId17"/>
    <p:sldId id="281" r:id="rId18"/>
    <p:sldId id="269" r:id="rId19"/>
    <p:sldId id="270" r:id="rId20"/>
    <p:sldId id="294" r:id="rId21"/>
    <p:sldId id="271" r:id="rId22"/>
    <p:sldId id="273" r:id="rId23"/>
    <p:sldId id="272" r:id="rId24"/>
    <p:sldId id="274" r:id="rId25"/>
    <p:sldId id="275" r:id="rId26"/>
    <p:sldId id="276" r:id="rId27"/>
    <p:sldId id="277" r:id="rId28"/>
    <p:sldId id="288" r:id="rId29"/>
    <p:sldId id="286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3" autoAdjust="0"/>
    <p:restoredTop sz="94660"/>
  </p:normalViewPr>
  <p:slideViewPr>
    <p:cSldViewPr snapToGrid="0">
      <p:cViewPr varScale="1">
        <p:scale>
          <a:sx n="88" d="100"/>
          <a:sy n="88" d="100"/>
        </p:scale>
        <p:origin x="50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94B546-AB63-4849-B7ED-C0C55956364E}" type="doc">
      <dgm:prSet loTypeId="urn:microsoft.com/office/officeart/2005/8/layout/radial5" loCatId="cycle" qsTypeId="urn:microsoft.com/office/officeart/2005/8/quickstyle/simple5" qsCatId="simple" csTypeId="urn:microsoft.com/office/officeart/2005/8/colors/accent1_1" csCatId="accent1" phldr="1"/>
      <dgm:spPr/>
      <dgm:t>
        <a:bodyPr/>
        <a:lstStyle/>
        <a:p>
          <a:endParaRPr lang="es-PE"/>
        </a:p>
      </dgm:t>
    </dgm:pt>
    <dgm:pt modelId="{AFD70F93-928D-4125-93DF-301D65C74A1E}">
      <dgm:prSet phldrT="[Texto]" custT="1"/>
      <dgm:spPr/>
      <dgm:t>
        <a:bodyPr/>
        <a:lstStyle/>
        <a:p>
          <a:pPr algn="ctr"/>
          <a:r>
            <a:rPr lang="es-PE" sz="2000" b="1" smtClean="0">
              <a:latin typeface="Kalam Light" panose="02000000000000000000" pitchFamily="2" charset="0"/>
              <a:cs typeface="Kalam Light" panose="02000000000000000000" pitchFamily="2" charset="0"/>
            </a:rPr>
            <a:t>SOT</a:t>
          </a:r>
          <a:endParaRPr lang="es-PE" sz="2000" b="1" dirty="0">
            <a:latin typeface="Kalam Light" panose="02000000000000000000" pitchFamily="2" charset="0"/>
            <a:cs typeface="Kalam Light" panose="02000000000000000000" pitchFamily="2" charset="0"/>
          </a:endParaRPr>
        </a:p>
      </dgm:t>
    </dgm:pt>
    <dgm:pt modelId="{6AE8DCE0-CCDA-40B9-AE01-7B4F903B4A19}" type="parTrans" cxnId="{A6566581-8D5E-4058-988A-FF954ACB3DE1}">
      <dgm:prSet/>
      <dgm:spPr/>
      <dgm:t>
        <a:bodyPr/>
        <a:lstStyle/>
        <a:p>
          <a:pPr algn="ctr"/>
          <a:endParaRPr lang="es-PE" sz="2000">
            <a:solidFill>
              <a:schemeClr val="tx1"/>
            </a:solidFill>
            <a:latin typeface="Kalam Light" panose="02000000000000000000" pitchFamily="2" charset="0"/>
            <a:cs typeface="Kalam Light" panose="02000000000000000000" pitchFamily="2" charset="0"/>
          </a:endParaRPr>
        </a:p>
      </dgm:t>
    </dgm:pt>
    <dgm:pt modelId="{29A486B1-AA9F-4A28-A631-019BD888C954}" type="sibTrans" cxnId="{A6566581-8D5E-4058-988A-FF954ACB3DE1}">
      <dgm:prSet/>
      <dgm:spPr/>
      <dgm:t>
        <a:bodyPr/>
        <a:lstStyle/>
        <a:p>
          <a:pPr algn="ctr"/>
          <a:endParaRPr lang="es-PE" sz="2000">
            <a:solidFill>
              <a:schemeClr val="tx1"/>
            </a:solidFill>
            <a:latin typeface="Kalam Light" panose="02000000000000000000" pitchFamily="2" charset="0"/>
            <a:cs typeface="Kalam Light" panose="02000000000000000000" pitchFamily="2" charset="0"/>
          </a:endParaRPr>
        </a:p>
      </dgm:t>
    </dgm:pt>
    <dgm:pt modelId="{C8881703-49E3-4DFC-91D2-C6793655422B}">
      <dgm:prSet phldrT="[Texto]" custT="1"/>
      <dgm:spPr/>
      <dgm:t>
        <a:bodyPr/>
        <a:lstStyle/>
        <a:p>
          <a:pPr algn="ctr"/>
          <a:r>
            <a:rPr lang="es-PE" sz="1200" b="1" dirty="0">
              <a:latin typeface="Kalam Light" panose="02000000000000000000" pitchFamily="2" charset="0"/>
              <a:cs typeface="Kalam Light" panose="02000000000000000000" pitchFamily="2" charset="0"/>
            </a:rPr>
            <a:t>Mantenimiento</a:t>
          </a:r>
          <a:r>
            <a:rPr lang="es-PE" sz="1200" dirty="0">
              <a:latin typeface="Kalam Light" panose="02000000000000000000" pitchFamily="2" charset="0"/>
              <a:cs typeface="Kalam Light" panose="02000000000000000000" pitchFamily="2" charset="0"/>
            </a:rPr>
            <a:t> (Cualquier modalidad)</a:t>
          </a:r>
        </a:p>
      </dgm:t>
    </dgm:pt>
    <dgm:pt modelId="{81EA12FE-7C21-4159-A399-4AA135411153}" type="parTrans" cxnId="{FB05C517-A9FD-4722-88EC-7465D799F9BC}">
      <dgm:prSet custT="1"/>
      <dgm:spPr/>
      <dgm:t>
        <a:bodyPr/>
        <a:lstStyle/>
        <a:p>
          <a:pPr algn="ctr"/>
          <a:endParaRPr lang="es-PE" sz="1200">
            <a:solidFill>
              <a:schemeClr val="tx1"/>
            </a:solidFill>
            <a:latin typeface="Kalam Light" panose="02000000000000000000" pitchFamily="2" charset="0"/>
            <a:cs typeface="Kalam Light" panose="02000000000000000000" pitchFamily="2" charset="0"/>
          </a:endParaRPr>
        </a:p>
      </dgm:t>
    </dgm:pt>
    <dgm:pt modelId="{D383BA2E-6FFB-42BA-A63D-4E5B7B2B9D5A}" type="sibTrans" cxnId="{FB05C517-A9FD-4722-88EC-7465D799F9BC}">
      <dgm:prSet/>
      <dgm:spPr/>
      <dgm:t>
        <a:bodyPr/>
        <a:lstStyle/>
        <a:p>
          <a:pPr algn="ctr"/>
          <a:endParaRPr lang="es-PE" sz="2000">
            <a:solidFill>
              <a:schemeClr val="tx1"/>
            </a:solidFill>
            <a:latin typeface="Kalam Light" panose="02000000000000000000" pitchFamily="2" charset="0"/>
            <a:cs typeface="Kalam Light" panose="02000000000000000000" pitchFamily="2" charset="0"/>
          </a:endParaRPr>
        </a:p>
      </dgm:t>
    </dgm:pt>
    <dgm:pt modelId="{0F823911-EAFE-48AC-8384-8E1381A3EF4E}">
      <dgm:prSet phldrT="[Texto]" custT="1"/>
      <dgm:spPr/>
      <dgm:t>
        <a:bodyPr/>
        <a:lstStyle/>
        <a:p>
          <a:pPr algn="ctr"/>
          <a:r>
            <a:rPr lang="es-PE" sz="1200" b="1" dirty="0">
              <a:latin typeface="Kalam Light" panose="02000000000000000000" pitchFamily="2" charset="0"/>
              <a:cs typeface="Kalam Light" panose="02000000000000000000" pitchFamily="2" charset="0"/>
            </a:rPr>
            <a:t>Instalación - Portabilidad</a:t>
          </a:r>
        </a:p>
      </dgm:t>
    </dgm:pt>
    <dgm:pt modelId="{4AB0E6ED-A7CD-491F-80F0-612685C7A0EE}" type="parTrans" cxnId="{ABF75A09-CBE7-4430-919C-3250FCC49E7B}">
      <dgm:prSet custT="1"/>
      <dgm:spPr/>
      <dgm:t>
        <a:bodyPr/>
        <a:lstStyle/>
        <a:p>
          <a:pPr algn="ctr"/>
          <a:endParaRPr lang="es-PE" sz="1200">
            <a:solidFill>
              <a:schemeClr val="tx1"/>
            </a:solidFill>
            <a:latin typeface="Kalam Light" panose="02000000000000000000" pitchFamily="2" charset="0"/>
            <a:cs typeface="Kalam Light" panose="02000000000000000000" pitchFamily="2" charset="0"/>
          </a:endParaRPr>
        </a:p>
      </dgm:t>
    </dgm:pt>
    <dgm:pt modelId="{4A2579BE-6553-427E-8E8A-B40AFEED5C79}" type="sibTrans" cxnId="{ABF75A09-CBE7-4430-919C-3250FCC49E7B}">
      <dgm:prSet/>
      <dgm:spPr/>
      <dgm:t>
        <a:bodyPr/>
        <a:lstStyle/>
        <a:p>
          <a:pPr algn="ctr"/>
          <a:endParaRPr lang="es-PE" sz="2000">
            <a:solidFill>
              <a:schemeClr val="tx1"/>
            </a:solidFill>
            <a:latin typeface="Kalam Light" panose="02000000000000000000" pitchFamily="2" charset="0"/>
            <a:cs typeface="Kalam Light" panose="02000000000000000000" pitchFamily="2" charset="0"/>
          </a:endParaRPr>
        </a:p>
      </dgm:t>
    </dgm:pt>
    <dgm:pt modelId="{F3C12A26-A6B3-469E-B725-CF84C5BE0D42}">
      <dgm:prSet phldrT="[Texto]" custT="1"/>
      <dgm:spPr/>
      <dgm:t>
        <a:bodyPr/>
        <a:lstStyle/>
        <a:p>
          <a:pPr algn="ctr"/>
          <a:r>
            <a:rPr lang="es-PE" sz="1200" b="1" dirty="0">
              <a:latin typeface="Kalam Light" panose="02000000000000000000" pitchFamily="2" charset="0"/>
              <a:cs typeface="Kalam Light" panose="02000000000000000000" pitchFamily="2" charset="0"/>
            </a:rPr>
            <a:t>Cambio de Plan</a:t>
          </a:r>
        </a:p>
      </dgm:t>
    </dgm:pt>
    <dgm:pt modelId="{5C90A5B8-ECD2-49E7-8EFC-7EEB5C4E8169}" type="parTrans" cxnId="{929193BE-1B33-4D0B-B013-DB55A62B403D}">
      <dgm:prSet custT="1"/>
      <dgm:spPr/>
      <dgm:t>
        <a:bodyPr/>
        <a:lstStyle/>
        <a:p>
          <a:pPr algn="ctr"/>
          <a:endParaRPr lang="es-PE" sz="1200">
            <a:solidFill>
              <a:schemeClr val="tx1"/>
            </a:solidFill>
            <a:latin typeface="Kalam Light" panose="02000000000000000000" pitchFamily="2" charset="0"/>
            <a:cs typeface="Kalam Light" panose="02000000000000000000" pitchFamily="2" charset="0"/>
          </a:endParaRPr>
        </a:p>
      </dgm:t>
    </dgm:pt>
    <dgm:pt modelId="{9A0B1504-8E08-4DB8-89D6-3ED9D143F421}" type="sibTrans" cxnId="{929193BE-1B33-4D0B-B013-DB55A62B403D}">
      <dgm:prSet/>
      <dgm:spPr/>
      <dgm:t>
        <a:bodyPr/>
        <a:lstStyle/>
        <a:p>
          <a:pPr algn="ctr"/>
          <a:endParaRPr lang="es-PE" sz="2000">
            <a:solidFill>
              <a:schemeClr val="tx1"/>
            </a:solidFill>
            <a:latin typeface="Kalam Light" panose="02000000000000000000" pitchFamily="2" charset="0"/>
            <a:cs typeface="Kalam Light" panose="02000000000000000000" pitchFamily="2" charset="0"/>
          </a:endParaRPr>
        </a:p>
      </dgm:t>
    </dgm:pt>
    <dgm:pt modelId="{FBB87528-96FA-4F31-AC38-8403D8CE853D}">
      <dgm:prSet phldrT="[Texto]" custT="1"/>
      <dgm:spPr/>
      <dgm:t>
        <a:bodyPr/>
        <a:lstStyle/>
        <a:p>
          <a:pPr algn="ctr"/>
          <a:r>
            <a:rPr lang="es-PE" sz="1200" b="1" dirty="0">
              <a:latin typeface="Kalam Light" panose="02000000000000000000" pitchFamily="2" charset="0"/>
              <a:cs typeface="Kalam Light" panose="02000000000000000000" pitchFamily="2" charset="0"/>
            </a:rPr>
            <a:t>Migración </a:t>
          </a:r>
          <a:r>
            <a:rPr lang="es-PE" sz="1200" b="1" dirty="0" err="1">
              <a:latin typeface="Kalam Light" panose="02000000000000000000" pitchFamily="2" charset="0"/>
              <a:cs typeface="Kalam Light" panose="02000000000000000000" pitchFamily="2" charset="0"/>
            </a:rPr>
            <a:t>Tecnologica</a:t>
          </a:r>
          <a:endParaRPr lang="es-PE" sz="1200" b="1" dirty="0">
            <a:latin typeface="Kalam Light" panose="02000000000000000000" pitchFamily="2" charset="0"/>
            <a:cs typeface="Kalam Light" panose="02000000000000000000" pitchFamily="2" charset="0"/>
          </a:endParaRPr>
        </a:p>
      </dgm:t>
    </dgm:pt>
    <dgm:pt modelId="{F860A904-FB7E-4D46-BEF6-6FA479BCF238}" type="parTrans" cxnId="{30D5A6FC-DCFD-4849-9B77-6451F16BFC58}">
      <dgm:prSet custT="1"/>
      <dgm:spPr/>
      <dgm:t>
        <a:bodyPr/>
        <a:lstStyle/>
        <a:p>
          <a:endParaRPr lang="es-PE" sz="1200"/>
        </a:p>
      </dgm:t>
    </dgm:pt>
    <dgm:pt modelId="{8901BB89-588D-40BA-95EE-8006F7DF5915}" type="sibTrans" cxnId="{30D5A6FC-DCFD-4849-9B77-6451F16BFC58}">
      <dgm:prSet/>
      <dgm:spPr/>
      <dgm:t>
        <a:bodyPr/>
        <a:lstStyle/>
        <a:p>
          <a:endParaRPr lang="es-PE" sz="2000"/>
        </a:p>
      </dgm:t>
    </dgm:pt>
    <dgm:pt modelId="{D5BD4FAE-4B1C-4E1F-B7F4-031B6E0173FA}" type="pres">
      <dgm:prSet presAssocID="{CA94B546-AB63-4849-B7ED-C0C55956364E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8ED0A292-CE74-4602-9E2F-6EA844F520B7}" type="pres">
      <dgm:prSet presAssocID="{AFD70F93-928D-4125-93DF-301D65C74A1E}" presName="centerShape" presStyleLbl="node0" presStyleIdx="0" presStyleCnt="1"/>
      <dgm:spPr/>
      <dgm:t>
        <a:bodyPr/>
        <a:lstStyle/>
        <a:p>
          <a:endParaRPr lang="es-ES"/>
        </a:p>
      </dgm:t>
    </dgm:pt>
    <dgm:pt modelId="{20E9F0B0-AEA5-4736-896A-1BC6C64C08FA}" type="pres">
      <dgm:prSet presAssocID="{81EA12FE-7C21-4159-A399-4AA135411153}" presName="parTrans" presStyleLbl="sibTrans2D1" presStyleIdx="0" presStyleCnt="4"/>
      <dgm:spPr/>
      <dgm:t>
        <a:bodyPr/>
        <a:lstStyle/>
        <a:p>
          <a:endParaRPr lang="es-ES"/>
        </a:p>
      </dgm:t>
    </dgm:pt>
    <dgm:pt modelId="{998CD503-3C71-492A-B179-F4E078A46E18}" type="pres">
      <dgm:prSet presAssocID="{81EA12FE-7C21-4159-A399-4AA135411153}" presName="connectorText" presStyleLbl="sibTrans2D1" presStyleIdx="0" presStyleCnt="4"/>
      <dgm:spPr/>
      <dgm:t>
        <a:bodyPr/>
        <a:lstStyle/>
        <a:p>
          <a:endParaRPr lang="es-ES"/>
        </a:p>
      </dgm:t>
    </dgm:pt>
    <dgm:pt modelId="{90452452-CC22-4509-A326-B63EDFEC3F8D}" type="pres">
      <dgm:prSet presAssocID="{C8881703-49E3-4DFC-91D2-C6793655422B}" presName="node" presStyleLbl="node1" presStyleIdx="0" presStyleCnt="4" custScaleX="119666" custRadScaleRad="100171" custRadScaleInc="873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276CDFB2-6987-4BC0-AB2B-7A6E002F0346}" type="pres">
      <dgm:prSet presAssocID="{4AB0E6ED-A7CD-491F-80F0-612685C7A0EE}" presName="parTrans" presStyleLbl="sibTrans2D1" presStyleIdx="1" presStyleCnt="4"/>
      <dgm:spPr/>
      <dgm:t>
        <a:bodyPr/>
        <a:lstStyle/>
        <a:p>
          <a:endParaRPr lang="es-ES"/>
        </a:p>
      </dgm:t>
    </dgm:pt>
    <dgm:pt modelId="{DAEB91CB-1A50-44C2-A065-DD0F61B1C5A9}" type="pres">
      <dgm:prSet presAssocID="{4AB0E6ED-A7CD-491F-80F0-612685C7A0EE}" presName="connectorText" presStyleLbl="sibTrans2D1" presStyleIdx="1" presStyleCnt="4"/>
      <dgm:spPr/>
      <dgm:t>
        <a:bodyPr/>
        <a:lstStyle/>
        <a:p>
          <a:endParaRPr lang="es-ES"/>
        </a:p>
      </dgm:t>
    </dgm:pt>
    <dgm:pt modelId="{3F756075-BFE8-4566-8AAB-B257B2FF6D86}" type="pres">
      <dgm:prSet presAssocID="{0F823911-EAFE-48AC-8384-8E1381A3EF4E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02DD6AD7-5129-4056-8AB6-2004A07EDC41}" type="pres">
      <dgm:prSet presAssocID="{5C90A5B8-ECD2-49E7-8EFC-7EEB5C4E8169}" presName="parTrans" presStyleLbl="sibTrans2D1" presStyleIdx="2" presStyleCnt="4"/>
      <dgm:spPr/>
      <dgm:t>
        <a:bodyPr/>
        <a:lstStyle/>
        <a:p>
          <a:endParaRPr lang="es-ES"/>
        </a:p>
      </dgm:t>
    </dgm:pt>
    <dgm:pt modelId="{5BC4AD55-C096-4766-89C4-5359FAE85002}" type="pres">
      <dgm:prSet presAssocID="{5C90A5B8-ECD2-49E7-8EFC-7EEB5C4E8169}" presName="connectorText" presStyleLbl="sibTrans2D1" presStyleIdx="2" presStyleCnt="4"/>
      <dgm:spPr/>
      <dgm:t>
        <a:bodyPr/>
        <a:lstStyle/>
        <a:p>
          <a:endParaRPr lang="es-ES"/>
        </a:p>
      </dgm:t>
    </dgm:pt>
    <dgm:pt modelId="{F291E72A-F11A-4E97-8C4C-148591CDB927}" type="pres">
      <dgm:prSet presAssocID="{F3C12A26-A6B3-469E-B725-CF84C5BE0D42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4E01D777-E7DA-4B23-9444-4D45B6807421}" type="pres">
      <dgm:prSet presAssocID="{F860A904-FB7E-4D46-BEF6-6FA479BCF238}" presName="parTrans" presStyleLbl="sibTrans2D1" presStyleIdx="3" presStyleCnt="4"/>
      <dgm:spPr/>
      <dgm:t>
        <a:bodyPr/>
        <a:lstStyle/>
        <a:p>
          <a:endParaRPr lang="es-ES"/>
        </a:p>
      </dgm:t>
    </dgm:pt>
    <dgm:pt modelId="{34C9B222-B9EC-4533-BE82-B97379B444C9}" type="pres">
      <dgm:prSet presAssocID="{F860A904-FB7E-4D46-BEF6-6FA479BCF238}" presName="connectorText" presStyleLbl="sibTrans2D1" presStyleIdx="3" presStyleCnt="4"/>
      <dgm:spPr/>
      <dgm:t>
        <a:bodyPr/>
        <a:lstStyle/>
        <a:p>
          <a:endParaRPr lang="es-ES"/>
        </a:p>
      </dgm:t>
    </dgm:pt>
    <dgm:pt modelId="{55D79DFE-A2BC-4D14-A824-549A93477B36}" type="pres">
      <dgm:prSet presAssocID="{FBB87528-96FA-4F31-AC38-8403D8CE853D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A664A972-CB4F-48D2-960B-54ABE9DBBC01}" type="presOf" srcId="{5C90A5B8-ECD2-49E7-8EFC-7EEB5C4E8169}" destId="{5BC4AD55-C096-4766-89C4-5359FAE85002}" srcOrd="1" destOrd="0" presId="urn:microsoft.com/office/officeart/2005/8/layout/radial5"/>
    <dgm:cxn modelId="{40DF2210-2F90-42E1-A024-3C2A9885D285}" type="presOf" srcId="{C8881703-49E3-4DFC-91D2-C6793655422B}" destId="{90452452-CC22-4509-A326-B63EDFEC3F8D}" srcOrd="0" destOrd="0" presId="urn:microsoft.com/office/officeart/2005/8/layout/radial5"/>
    <dgm:cxn modelId="{BC776437-47FF-432D-9C1B-D755276B525C}" type="presOf" srcId="{F860A904-FB7E-4D46-BEF6-6FA479BCF238}" destId="{34C9B222-B9EC-4533-BE82-B97379B444C9}" srcOrd="1" destOrd="0" presId="urn:microsoft.com/office/officeart/2005/8/layout/radial5"/>
    <dgm:cxn modelId="{929193BE-1B33-4D0B-B013-DB55A62B403D}" srcId="{AFD70F93-928D-4125-93DF-301D65C74A1E}" destId="{F3C12A26-A6B3-469E-B725-CF84C5BE0D42}" srcOrd="2" destOrd="0" parTransId="{5C90A5B8-ECD2-49E7-8EFC-7EEB5C4E8169}" sibTransId="{9A0B1504-8E08-4DB8-89D6-3ED9D143F421}"/>
    <dgm:cxn modelId="{BBBD743A-F023-4DBF-A2CC-02A3EF10C19E}" type="presOf" srcId="{4AB0E6ED-A7CD-491F-80F0-612685C7A0EE}" destId="{DAEB91CB-1A50-44C2-A065-DD0F61B1C5A9}" srcOrd="1" destOrd="0" presId="urn:microsoft.com/office/officeart/2005/8/layout/radial5"/>
    <dgm:cxn modelId="{9AC54323-BB63-453C-9E9C-209C3D3AF82C}" type="presOf" srcId="{F860A904-FB7E-4D46-BEF6-6FA479BCF238}" destId="{4E01D777-E7DA-4B23-9444-4D45B6807421}" srcOrd="0" destOrd="0" presId="urn:microsoft.com/office/officeart/2005/8/layout/radial5"/>
    <dgm:cxn modelId="{FB05C517-A9FD-4722-88EC-7465D799F9BC}" srcId="{AFD70F93-928D-4125-93DF-301D65C74A1E}" destId="{C8881703-49E3-4DFC-91D2-C6793655422B}" srcOrd="0" destOrd="0" parTransId="{81EA12FE-7C21-4159-A399-4AA135411153}" sibTransId="{D383BA2E-6FFB-42BA-A63D-4E5B7B2B9D5A}"/>
    <dgm:cxn modelId="{9C0ACFCA-4956-4D99-A980-D65F75B6279C}" type="presOf" srcId="{FBB87528-96FA-4F31-AC38-8403D8CE853D}" destId="{55D79DFE-A2BC-4D14-A824-549A93477B36}" srcOrd="0" destOrd="0" presId="urn:microsoft.com/office/officeart/2005/8/layout/radial5"/>
    <dgm:cxn modelId="{725C3A53-0256-43DF-AF2B-CB8566B597F9}" type="presOf" srcId="{AFD70F93-928D-4125-93DF-301D65C74A1E}" destId="{8ED0A292-CE74-4602-9E2F-6EA844F520B7}" srcOrd="0" destOrd="0" presId="urn:microsoft.com/office/officeart/2005/8/layout/radial5"/>
    <dgm:cxn modelId="{ABF75A09-CBE7-4430-919C-3250FCC49E7B}" srcId="{AFD70F93-928D-4125-93DF-301D65C74A1E}" destId="{0F823911-EAFE-48AC-8384-8E1381A3EF4E}" srcOrd="1" destOrd="0" parTransId="{4AB0E6ED-A7CD-491F-80F0-612685C7A0EE}" sibTransId="{4A2579BE-6553-427E-8E8A-B40AFEED5C79}"/>
    <dgm:cxn modelId="{A6566581-8D5E-4058-988A-FF954ACB3DE1}" srcId="{CA94B546-AB63-4849-B7ED-C0C55956364E}" destId="{AFD70F93-928D-4125-93DF-301D65C74A1E}" srcOrd="0" destOrd="0" parTransId="{6AE8DCE0-CCDA-40B9-AE01-7B4F903B4A19}" sibTransId="{29A486B1-AA9F-4A28-A631-019BD888C954}"/>
    <dgm:cxn modelId="{9C98F7D3-D458-4557-B2BB-809D104619BD}" type="presOf" srcId="{5C90A5B8-ECD2-49E7-8EFC-7EEB5C4E8169}" destId="{02DD6AD7-5129-4056-8AB6-2004A07EDC41}" srcOrd="0" destOrd="0" presId="urn:microsoft.com/office/officeart/2005/8/layout/radial5"/>
    <dgm:cxn modelId="{838D1DD4-7EBF-40F6-BDC3-FDDF1EDC3E29}" type="presOf" srcId="{4AB0E6ED-A7CD-491F-80F0-612685C7A0EE}" destId="{276CDFB2-6987-4BC0-AB2B-7A6E002F0346}" srcOrd="0" destOrd="0" presId="urn:microsoft.com/office/officeart/2005/8/layout/radial5"/>
    <dgm:cxn modelId="{15896546-38BC-4741-847D-1A7381EB1F4E}" type="presOf" srcId="{81EA12FE-7C21-4159-A399-4AA135411153}" destId="{998CD503-3C71-492A-B179-F4E078A46E18}" srcOrd="1" destOrd="0" presId="urn:microsoft.com/office/officeart/2005/8/layout/radial5"/>
    <dgm:cxn modelId="{30D5A6FC-DCFD-4849-9B77-6451F16BFC58}" srcId="{AFD70F93-928D-4125-93DF-301D65C74A1E}" destId="{FBB87528-96FA-4F31-AC38-8403D8CE853D}" srcOrd="3" destOrd="0" parTransId="{F860A904-FB7E-4D46-BEF6-6FA479BCF238}" sibTransId="{8901BB89-588D-40BA-95EE-8006F7DF5915}"/>
    <dgm:cxn modelId="{9A74B376-8DAB-44AF-B694-B30832F8E911}" type="presOf" srcId="{81EA12FE-7C21-4159-A399-4AA135411153}" destId="{20E9F0B0-AEA5-4736-896A-1BC6C64C08FA}" srcOrd="0" destOrd="0" presId="urn:microsoft.com/office/officeart/2005/8/layout/radial5"/>
    <dgm:cxn modelId="{3D227601-3C5F-4F48-ADE2-C016C88C3752}" type="presOf" srcId="{F3C12A26-A6B3-469E-B725-CF84C5BE0D42}" destId="{F291E72A-F11A-4E97-8C4C-148591CDB927}" srcOrd="0" destOrd="0" presId="urn:microsoft.com/office/officeart/2005/8/layout/radial5"/>
    <dgm:cxn modelId="{FA6E2DDE-C45D-41EA-9230-81A6E17AF95A}" type="presOf" srcId="{0F823911-EAFE-48AC-8384-8E1381A3EF4E}" destId="{3F756075-BFE8-4566-8AAB-B257B2FF6D86}" srcOrd="0" destOrd="0" presId="urn:microsoft.com/office/officeart/2005/8/layout/radial5"/>
    <dgm:cxn modelId="{3C970FD6-598E-4E5D-90A9-1D00375EC880}" type="presOf" srcId="{CA94B546-AB63-4849-B7ED-C0C55956364E}" destId="{D5BD4FAE-4B1C-4E1F-B7F4-031B6E0173FA}" srcOrd="0" destOrd="0" presId="urn:microsoft.com/office/officeart/2005/8/layout/radial5"/>
    <dgm:cxn modelId="{C00CDE1A-EB9F-4D8C-A13B-E0EB63A660A6}" type="presParOf" srcId="{D5BD4FAE-4B1C-4E1F-B7F4-031B6E0173FA}" destId="{8ED0A292-CE74-4602-9E2F-6EA844F520B7}" srcOrd="0" destOrd="0" presId="urn:microsoft.com/office/officeart/2005/8/layout/radial5"/>
    <dgm:cxn modelId="{3749E6A5-E51A-477D-866E-96536104B66D}" type="presParOf" srcId="{D5BD4FAE-4B1C-4E1F-B7F4-031B6E0173FA}" destId="{20E9F0B0-AEA5-4736-896A-1BC6C64C08FA}" srcOrd="1" destOrd="0" presId="urn:microsoft.com/office/officeart/2005/8/layout/radial5"/>
    <dgm:cxn modelId="{3A98D713-E6E6-42E0-A3D0-7201EE5CCE26}" type="presParOf" srcId="{20E9F0B0-AEA5-4736-896A-1BC6C64C08FA}" destId="{998CD503-3C71-492A-B179-F4E078A46E18}" srcOrd="0" destOrd="0" presId="urn:microsoft.com/office/officeart/2005/8/layout/radial5"/>
    <dgm:cxn modelId="{1D2F1E12-9B3E-42EC-A222-61370192D2A3}" type="presParOf" srcId="{D5BD4FAE-4B1C-4E1F-B7F4-031B6E0173FA}" destId="{90452452-CC22-4509-A326-B63EDFEC3F8D}" srcOrd="2" destOrd="0" presId="urn:microsoft.com/office/officeart/2005/8/layout/radial5"/>
    <dgm:cxn modelId="{CD944A32-8933-4B7F-9DB0-94BA16707572}" type="presParOf" srcId="{D5BD4FAE-4B1C-4E1F-B7F4-031B6E0173FA}" destId="{276CDFB2-6987-4BC0-AB2B-7A6E002F0346}" srcOrd="3" destOrd="0" presId="urn:microsoft.com/office/officeart/2005/8/layout/radial5"/>
    <dgm:cxn modelId="{AABC1399-BBF2-4D10-9094-2411B6F938D9}" type="presParOf" srcId="{276CDFB2-6987-4BC0-AB2B-7A6E002F0346}" destId="{DAEB91CB-1A50-44C2-A065-DD0F61B1C5A9}" srcOrd="0" destOrd="0" presId="urn:microsoft.com/office/officeart/2005/8/layout/radial5"/>
    <dgm:cxn modelId="{A8800FFF-0FAC-4461-99FF-E7FC16A7F9F7}" type="presParOf" srcId="{D5BD4FAE-4B1C-4E1F-B7F4-031B6E0173FA}" destId="{3F756075-BFE8-4566-8AAB-B257B2FF6D86}" srcOrd="4" destOrd="0" presId="urn:microsoft.com/office/officeart/2005/8/layout/radial5"/>
    <dgm:cxn modelId="{B4159134-961F-473E-9B6C-6C9D30C82982}" type="presParOf" srcId="{D5BD4FAE-4B1C-4E1F-B7F4-031B6E0173FA}" destId="{02DD6AD7-5129-4056-8AB6-2004A07EDC41}" srcOrd="5" destOrd="0" presId="urn:microsoft.com/office/officeart/2005/8/layout/radial5"/>
    <dgm:cxn modelId="{AA64B6A1-B788-4E68-8B24-5A02E00F30EF}" type="presParOf" srcId="{02DD6AD7-5129-4056-8AB6-2004A07EDC41}" destId="{5BC4AD55-C096-4766-89C4-5359FAE85002}" srcOrd="0" destOrd="0" presId="urn:microsoft.com/office/officeart/2005/8/layout/radial5"/>
    <dgm:cxn modelId="{3DAF6661-B014-41BF-BE71-B9DD9587FC07}" type="presParOf" srcId="{D5BD4FAE-4B1C-4E1F-B7F4-031B6E0173FA}" destId="{F291E72A-F11A-4E97-8C4C-148591CDB927}" srcOrd="6" destOrd="0" presId="urn:microsoft.com/office/officeart/2005/8/layout/radial5"/>
    <dgm:cxn modelId="{FC596C4E-8516-410C-AE8C-C859AB7BCAA7}" type="presParOf" srcId="{D5BD4FAE-4B1C-4E1F-B7F4-031B6E0173FA}" destId="{4E01D777-E7DA-4B23-9444-4D45B6807421}" srcOrd="7" destOrd="0" presId="urn:microsoft.com/office/officeart/2005/8/layout/radial5"/>
    <dgm:cxn modelId="{20999559-C251-48C8-9F6A-4B71452A041E}" type="presParOf" srcId="{4E01D777-E7DA-4B23-9444-4D45B6807421}" destId="{34C9B222-B9EC-4533-BE82-B97379B444C9}" srcOrd="0" destOrd="0" presId="urn:microsoft.com/office/officeart/2005/8/layout/radial5"/>
    <dgm:cxn modelId="{028E3CE3-A902-4894-9623-A0AA3050AFC7}" type="presParOf" srcId="{D5BD4FAE-4B1C-4E1F-B7F4-031B6E0173FA}" destId="{55D79DFE-A2BC-4D14-A824-549A93477B36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43B019A-C43B-4F18-8012-054607BCB4D5}" type="doc">
      <dgm:prSet loTypeId="urn:microsoft.com/office/officeart/2005/8/layout/radial6" loCatId="cycle" qsTypeId="urn:microsoft.com/office/officeart/2005/8/quickstyle/simple5" qsCatId="simple" csTypeId="urn:microsoft.com/office/officeart/2005/8/colors/accent1_1" csCatId="accent1" phldr="1"/>
      <dgm:spPr/>
      <dgm:t>
        <a:bodyPr/>
        <a:lstStyle/>
        <a:p>
          <a:endParaRPr lang="es-PE"/>
        </a:p>
      </dgm:t>
    </dgm:pt>
    <dgm:pt modelId="{BB3BEE4D-3493-41D4-BEE2-9C6CF397C569}">
      <dgm:prSet phldrT="[Texto]" custT="1"/>
      <dgm:spPr/>
      <dgm:t>
        <a:bodyPr/>
        <a:lstStyle/>
        <a:p>
          <a:r>
            <a:rPr lang="es-PE" sz="1200" b="0" dirty="0">
              <a:effectLst/>
              <a:latin typeface="Kalam Light" panose="02000000000000000000" pitchFamily="2" charset="0"/>
              <a:cs typeface="Kalam Light" panose="02000000000000000000" pitchFamily="2" charset="0"/>
            </a:rPr>
            <a:t>Para </a:t>
          </a:r>
          <a:r>
            <a:rPr lang="es-PE" sz="1200" b="1" u="sng" dirty="0">
              <a:effectLst/>
              <a:latin typeface="Kalam Light" panose="02000000000000000000" pitchFamily="2" charset="0"/>
              <a:cs typeface="Kalam Light" panose="02000000000000000000" pitchFamily="2" charset="0"/>
            </a:rPr>
            <a:t>desactivar/activar</a:t>
          </a:r>
          <a:r>
            <a:rPr lang="es-PE" sz="1200" b="0" dirty="0">
              <a:effectLst/>
              <a:latin typeface="Kalam Light" panose="02000000000000000000" pitchFamily="2" charset="0"/>
              <a:cs typeface="Kalam Light" panose="02000000000000000000" pitchFamily="2" charset="0"/>
            </a:rPr>
            <a:t> equipo se trabajará con los siguientes tipos de SOT’s y en los siguientes Estados</a:t>
          </a:r>
        </a:p>
      </dgm:t>
    </dgm:pt>
    <dgm:pt modelId="{F937F25E-F5C7-4FC2-AAD4-D94075F6D28D}" type="parTrans" cxnId="{33E3AE8B-5C0E-4C9B-BD29-D0094A9A6D7D}">
      <dgm:prSet/>
      <dgm:spPr/>
      <dgm:t>
        <a:bodyPr/>
        <a:lstStyle/>
        <a:p>
          <a:endParaRPr lang="es-PE" b="0">
            <a:latin typeface="Kalam Light" panose="02000000000000000000" pitchFamily="2" charset="0"/>
            <a:cs typeface="Kalam Light" panose="02000000000000000000" pitchFamily="2" charset="0"/>
          </a:endParaRPr>
        </a:p>
      </dgm:t>
    </dgm:pt>
    <dgm:pt modelId="{D7064252-46AE-4824-BEF2-E49171100A6C}" type="sibTrans" cxnId="{33E3AE8B-5C0E-4C9B-BD29-D0094A9A6D7D}">
      <dgm:prSet/>
      <dgm:spPr/>
      <dgm:t>
        <a:bodyPr/>
        <a:lstStyle/>
        <a:p>
          <a:endParaRPr lang="es-PE" b="0">
            <a:latin typeface="Kalam Light" panose="02000000000000000000" pitchFamily="2" charset="0"/>
            <a:cs typeface="Kalam Light" panose="02000000000000000000" pitchFamily="2" charset="0"/>
          </a:endParaRPr>
        </a:p>
      </dgm:t>
    </dgm:pt>
    <dgm:pt modelId="{ECB70ABE-287C-442E-9E4D-1DBD4E95869F}">
      <dgm:prSet phldrT="[Texto]" custT="1"/>
      <dgm:spPr/>
      <dgm:t>
        <a:bodyPr/>
        <a:lstStyle/>
        <a:p>
          <a:pPr>
            <a:lnSpc>
              <a:spcPct val="100000"/>
            </a:lnSpc>
            <a:spcAft>
              <a:spcPct val="35000"/>
            </a:spcAft>
          </a:pPr>
          <a:r>
            <a:rPr lang="es-PE" sz="1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alam Light" panose="02000000000000000000" pitchFamily="2" charset="0"/>
              <a:cs typeface="Kalam Light" panose="02000000000000000000" pitchFamily="2" charset="0"/>
            </a:rPr>
            <a:t>INSTALACIÓN PORTABILIDAD </a:t>
          </a:r>
        </a:p>
        <a:p>
          <a:pPr>
            <a:lnSpc>
              <a:spcPct val="100000"/>
            </a:lnSpc>
            <a:spcAft>
              <a:spcPts val="100"/>
            </a:spcAft>
          </a:pPr>
          <a:r>
            <a:rPr lang="es-PE" sz="1000" b="0" dirty="0">
              <a:latin typeface="Kalam Light" panose="02000000000000000000" pitchFamily="2" charset="0"/>
              <a:cs typeface="Kalam Light" panose="02000000000000000000" pitchFamily="2" charset="0"/>
            </a:rPr>
            <a:t>En ejecución</a:t>
          </a:r>
        </a:p>
        <a:p>
          <a:pPr>
            <a:lnSpc>
              <a:spcPct val="100000"/>
            </a:lnSpc>
            <a:spcAft>
              <a:spcPts val="100"/>
            </a:spcAft>
          </a:pPr>
          <a:r>
            <a:rPr lang="es-PE" sz="1000" b="0" dirty="0">
              <a:latin typeface="Kalam Light" panose="02000000000000000000" pitchFamily="2" charset="0"/>
              <a:cs typeface="Kalam Light" panose="02000000000000000000" pitchFamily="2" charset="0"/>
            </a:rPr>
            <a:t>Atendida</a:t>
          </a:r>
        </a:p>
        <a:p>
          <a:pPr>
            <a:lnSpc>
              <a:spcPct val="100000"/>
            </a:lnSpc>
            <a:spcAft>
              <a:spcPts val="100"/>
            </a:spcAft>
          </a:pPr>
          <a:r>
            <a:rPr lang="es-PE" sz="1000" b="0" dirty="0">
              <a:latin typeface="Kalam Light" panose="02000000000000000000" pitchFamily="2" charset="0"/>
              <a:cs typeface="Kalam Light" panose="02000000000000000000" pitchFamily="2" charset="0"/>
            </a:rPr>
            <a:t>Cerrada </a:t>
          </a:r>
        </a:p>
      </dgm:t>
    </dgm:pt>
    <dgm:pt modelId="{C16A0D6A-CA79-4781-9ADD-1D53825C0747}" type="parTrans" cxnId="{6BE479A8-0EB3-408F-9F0A-50E4B105AE1C}">
      <dgm:prSet/>
      <dgm:spPr/>
      <dgm:t>
        <a:bodyPr/>
        <a:lstStyle/>
        <a:p>
          <a:endParaRPr lang="es-PE" b="0">
            <a:latin typeface="Kalam Light" panose="02000000000000000000" pitchFamily="2" charset="0"/>
            <a:cs typeface="Kalam Light" panose="02000000000000000000" pitchFamily="2" charset="0"/>
          </a:endParaRPr>
        </a:p>
      </dgm:t>
    </dgm:pt>
    <dgm:pt modelId="{08AB09AD-60E9-4ABA-AC6E-04B45212B9F9}" type="sibTrans" cxnId="{6BE479A8-0EB3-408F-9F0A-50E4B105AE1C}">
      <dgm:prSet/>
      <dgm:spPr/>
      <dgm:t>
        <a:bodyPr/>
        <a:lstStyle/>
        <a:p>
          <a:endParaRPr lang="es-PE" b="0">
            <a:latin typeface="Kalam Light" panose="02000000000000000000" pitchFamily="2" charset="0"/>
            <a:cs typeface="Kalam Light" panose="02000000000000000000" pitchFamily="2" charset="0"/>
          </a:endParaRPr>
        </a:p>
      </dgm:t>
    </dgm:pt>
    <dgm:pt modelId="{3458FAE8-4B34-47AE-A92D-77D9E67651A0}">
      <dgm:prSet phldrT="[Texto]" custT="1"/>
      <dgm:spPr/>
      <dgm:t>
        <a:bodyPr/>
        <a:lstStyle/>
        <a:p>
          <a:pPr>
            <a:lnSpc>
              <a:spcPct val="100000"/>
            </a:lnSpc>
            <a:spcAft>
              <a:spcPts val="100"/>
            </a:spcAft>
          </a:pPr>
          <a:r>
            <a:rPr lang="es-PE" sz="1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alam Light" panose="02000000000000000000" pitchFamily="2" charset="0"/>
              <a:cs typeface="Kalam Light" panose="02000000000000000000" pitchFamily="2" charset="0"/>
            </a:rPr>
            <a:t>MIGRACIÓN SISACT </a:t>
          </a:r>
        </a:p>
        <a:p>
          <a:pPr>
            <a:lnSpc>
              <a:spcPct val="100000"/>
            </a:lnSpc>
            <a:spcAft>
              <a:spcPts val="100"/>
            </a:spcAft>
          </a:pPr>
          <a:r>
            <a:rPr lang="es-PE" sz="1000" b="0" dirty="0">
              <a:latin typeface="Kalam Light" panose="02000000000000000000" pitchFamily="2" charset="0"/>
              <a:cs typeface="Kalam Light" panose="02000000000000000000" pitchFamily="2" charset="0"/>
            </a:rPr>
            <a:t>En ejecución</a:t>
          </a:r>
        </a:p>
        <a:p>
          <a:pPr>
            <a:lnSpc>
              <a:spcPct val="100000"/>
            </a:lnSpc>
            <a:spcAft>
              <a:spcPts val="100"/>
            </a:spcAft>
          </a:pPr>
          <a:r>
            <a:rPr lang="es-PE" sz="1000" b="0" dirty="0">
              <a:latin typeface="Kalam Light" panose="02000000000000000000" pitchFamily="2" charset="0"/>
              <a:cs typeface="Kalam Light" panose="02000000000000000000" pitchFamily="2" charset="0"/>
            </a:rPr>
            <a:t>Atendida</a:t>
          </a:r>
        </a:p>
        <a:p>
          <a:pPr>
            <a:lnSpc>
              <a:spcPct val="100000"/>
            </a:lnSpc>
            <a:spcAft>
              <a:spcPts val="100"/>
            </a:spcAft>
          </a:pPr>
          <a:r>
            <a:rPr lang="es-PE" sz="1000" b="0" dirty="0">
              <a:latin typeface="Kalam Light" panose="02000000000000000000" pitchFamily="2" charset="0"/>
              <a:cs typeface="Kalam Light" panose="02000000000000000000" pitchFamily="2" charset="0"/>
            </a:rPr>
            <a:t>Cerrada </a:t>
          </a:r>
        </a:p>
      </dgm:t>
    </dgm:pt>
    <dgm:pt modelId="{004DDCD8-9A70-4F2F-969A-1678B83F2217}" type="parTrans" cxnId="{388B0855-D2E1-4A82-AFB2-884BB502E799}">
      <dgm:prSet/>
      <dgm:spPr/>
      <dgm:t>
        <a:bodyPr/>
        <a:lstStyle/>
        <a:p>
          <a:endParaRPr lang="es-PE" b="0">
            <a:latin typeface="Kalam Light" panose="02000000000000000000" pitchFamily="2" charset="0"/>
            <a:cs typeface="Kalam Light" panose="02000000000000000000" pitchFamily="2" charset="0"/>
          </a:endParaRPr>
        </a:p>
      </dgm:t>
    </dgm:pt>
    <dgm:pt modelId="{E0D35AE2-1380-4D2D-9110-0FA77F20E6B9}" type="sibTrans" cxnId="{388B0855-D2E1-4A82-AFB2-884BB502E799}">
      <dgm:prSet/>
      <dgm:spPr/>
      <dgm:t>
        <a:bodyPr/>
        <a:lstStyle/>
        <a:p>
          <a:endParaRPr lang="es-PE" b="0">
            <a:latin typeface="Kalam Light" panose="02000000000000000000" pitchFamily="2" charset="0"/>
            <a:cs typeface="Kalam Light" panose="02000000000000000000" pitchFamily="2" charset="0"/>
          </a:endParaRPr>
        </a:p>
      </dgm:t>
    </dgm:pt>
    <dgm:pt modelId="{9E04F4DF-EA57-40F8-BDC1-DBA663476E21}">
      <dgm:prSet phldrT="[Texto]" custT="1"/>
      <dgm:spPr/>
      <dgm:t>
        <a:bodyPr/>
        <a:lstStyle/>
        <a:p>
          <a:pPr>
            <a:lnSpc>
              <a:spcPct val="100000"/>
            </a:lnSpc>
            <a:spcAft>
              <a:spcPts val="0"/>
            </a:spcAft>
          </a:pPr>
          <a:r>
            <a:rPr lang="es-PE" sz="1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alam Light" panose="02000000000000000000" pitchFamily="2" charset="0"/>
              <a:cs typeface="Kalam Light" panose="02000000000000000000" pitchFamily="2" charset="0"/>
            </a:rPr>
            <a:t>MIGRACION TECNOLOGICA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es-PE" sz="1000" b="0" dirty="0">
              <a:latin typeface="Kalam Light" panose="02000000000000000000" pitchFamily="2" charset="0"/>
              <a:cs typeface="Kalam Light" panose="02000000000000000000" pitchFamily="2" charset="0"/>
            </a:rPr>
            <a:t>En ejecución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es-PE" sz="1000" b="0" dirty="0">
              <a:latin typeface="Kalam Light" panose="02000000000000000000" pitchFamily="2" charset="0"/>
              <a:cs typeface="Kalam Light" panose="02000000000000000000" pitchFamily="2" charset="0"/>
            </a:rPr>
            <a:t>Atendida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es-PE" sz="1000" b="0" dirty="0">
              <a:latin typeface="Kalam Light" panose="02000000000000000000" pitchFamily="2" charset="0"/>
              <a:cs typeface="Kalam Light" panose="02000000000000000000" pitchFamily="2" charset="0"/>
            </a:rPr>
            <a:t>Cerrada</a:t>
          </a:r>
        </a:p>
      </dgm:t>
    </dgm:pt>
    <dgm:pt modelId="{0E852049-BF0E-42B0-A4C2-DAE64380CA54}" type="parTrans" cxnId="{59AE5793-F195-40BC-A209-A0B3A12D9263}">
      <dgm:prSet/>
      <dgm:spPr/>
      <dgm:t>
        <a:bodyPr/>
        <a:lstStyle/>
        <a:p>
          <a:endParaRPr lang="es-PE" b="0">
            <a:latin typeface="Kalam Light" panose="02000000000000000000" pitchFamily="2" charset="0"/>
            <a:cs typeface="Kalam Light" panose="02000000000000000000" pitchFamily="2" charset="0"/>
          </a:endParaRPr>
        </a:p>
      </dgm:t>
    </dgm:pt>
    <dgm:pt modelId="{409A9BF0-9BEF-44A6-BCAB-961B688FAE5E}" type="sibTrans" cxnId="{59AE5793-F195-40BC-A209-A0B3A12D9263}">
      <dgm:prSet/>
      <dgm:spPr/>
      <dgm:t>
        <a:bodyPr/>
        <a:lstStyle/>
        <a:p>
          <a:endParaRPr lang="es-PE" b="0">
            <a:latin typeface="Kalam Light" panose="02000000000000000000" pitchFamily="2" charset="0"/>
            <a:cs typeface="Kalam Light" panose="02000000000000000000" pitchFamily="2" charset="0"/>
          </a:endParaRPr>
        </a:p>
      </dgm:t>
    </dgm:pt>
    <dgm:pt modelId="{63DF2CAB-DEED-4C9D-B159-31C7EF83C096}">
      <dgm:prSet phldrT="[Texto]" custT="1"/>
      <dgm:spPr/>
      <dgm:t>
        <a:bodyPr/>
        <a:lstStyle/>
        <a:p>
          <a:pPr>
            <a:lnSpc>
              <a:spcPct val="90000"/>
            </a:lnSpc>
            <a:spcAft>
              <a:spcPct val="35000"/>
            </a:spcAft>
          </a:pPr>
          <a:r>
            <a:rPr lang="es-PE" sz="1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alam Light" panose="02000000000000000000" pitchFamily="2" charset="0"/>
              <a:cs typeface="Kalam Light" panose="02000000000000000000" pitchFamily="2" charset="0"/>
            </a:rPr>
            <a:t>TRASLADO EXTERNO 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es-PE" sz="1000" b="0" dirty="0">
              <a:latin typeface="Kalam Light" panose="02000000000000000000" pitchFamily="2" charset="0"/>
              <a:cs typeface="Kalam Light" panose="02000000000000000000" pitchFamily="2" charset="0"/>
            </a:rPr>
            <a:t>Atendida</a:t>
          </a:r>
        </a:p>
        <a:p>
          <a:pPr>
            <a:lnSpc>
              <a:spcPct val="100000"/>
            </a:lnSpc>
            <a:spcAft>
              <a:spcPts val="0"/>
            </a:spcAft>
          </a:pPr>
          <a:r>
            <a:rPr lang="es-PE" sz="1000" b="0" dirty="0">
              <a:latin typeface="Kalam Light" panose="02000000000000000000" pitchFamily="2" charset="0"/>
              <a:cs typeface="Kalam Light" panose="02000000000000000000" pitchFamily="2" charset="0"/>
            </a:rPr>
            <a:t>Cerrada</a:t>
          </a:r>
        </a:p>
      </dgm:t>
    </dgm:pt>
    <dgm:pt modelId="{CBA4F1CF-6507-44A5-872E-ECFCCB73B266}" type="parTrans" cxnId="{AF5FC812-B3C7-4EB8-9FC1-BB0366C3CB48}">
      <dgm:prSet/>
      <dgm:spPr/>
      <dgm:t>
        <a:bodyPr/>
        <a:lstStyle/>
        <a:p>
          <a:endParaRPr lang="es-PE" b="0">
            <a:latin typeface="Kalam Light" panose="02000000000000000000" pitchFamily="2" charset="0"/>
            <a:cs typeface="Kalam Light" panose="02000000000000000000" pitchFamily="2" charset="0"/>
          </a:endParaRPr>
        </a:p>
      </dgm:t>
    </dgm:pt>
    <dgm:pt modelId="{F2363B20-CAA5-4751-847A-2DEE4A7416CA}" type="sibTrans" cxnId="{AF5FC812-B3C7-4EB8-9FC1-BB0366C3CB48}">
      <dgm:prSet/>
      <dgm:spPr/>
      <dgm:t>
        <a:bodyPr/>
        <a:lstStyle/>
        <a:p>
          <a:endParaRPr lang="es-PE" b="0">
            <a:latin typeface="Kalam Light" panose="02000000000000000000" pitchFamily="2" charset="0"/>
            <a:cs typeface="Kalam Light" panose="02000000000000000000" pitchFamily="2" charset="0"/>
          </a:endParaRPr>
        </a:p>
      </dgm:t>
    </dgm:pt>
    <dgm:pt modelId="{91A64897-57C3-4DDB-BDD2-69854A59B5DF}">
      <dgm:prSet phldrT="[Texto]" custT="1"/>
      <dgm:spPr/>
      <dgm:t>
        <a:bodyPr/>
        <a:lstStyle/>
        <a:p>
          <a:pPr>
            <a:lnSpc>
              <a:spcPct val="90000"/>
            </a:lnSpc>
            <a:spcAft>
              <a:spcPct val="35000"/>
            </a:spcAft>
          </a:pPr>
          <a:r>
            <a:rPr lang="es-PE" sz="1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alam Light" panose="02000000000000000000" pitchFamily="2" charset="0"/>
              <a:cs typeface="Kalam Light" panose="02000000000000000000" pitchFamily="2" charset="0"/>
            </a:rPr>
            <a:t>CAMBIO DE PLAN</a:t>
          </a:r>
        </a:p>
        <a:p>
          <a:pPr>
            <a:lnSpc>
              <a:spcPct val="100000"/>
            </a:lnSpc>
            <a:spcAft>
              <a:spcPts val="100"/>
            </a:spcAft>
          </a:pPr>
          <a:r>
            <a:rPr lang="es-PE" sz="1000" b="0" dirty="0">
              <a:latin typeface="Kalam Light" panose="02000000000000000000" pitchFamily="2" charset="0"/>
              <a:cs typeface="Kalam Light" panose="02000000000000000000" pitchFamily="2" charset="0"/>
            </a:rPr>
            <a:t>En ejecución  Atendida</a:t>
          </a:r>
        </a:p>
        <a:p>
          <a:pPr>
            <a:lnSpc>
              <a:spcPct val="100000"/>
            </a:lnSpc>
            <a:spcAft>
              <a:spcPts val="100"/>
            </a:spcAft>
          </a:pPr>
          <a:r>
            <a:rPr lang="es-PE" sz="1000" b="0" dirty="0">
              <a:latin typeface="Kalam Light" panose="02000000000000000000" pitchFamily="2" charset="0"/>
              <a:cs typeface="Kalam Light" panose="02000000000000000000" pitchFamily="2" charset="0"/>
            </a:rPr>
            <a:t>Cerrada </a:t>
          </a:r>
        </a:p>
      </dgm:t>
    </dgm:pt>
    <dgm:pt modelId="{3A9EA5FA-3029-4F6F-8E60-CC66F85E633A}" type="parTrans" cxnId="{958BFCD5-7F7C-4710-AA74-6B7D1263E6A4}">
      <dgm:prSet/>
      <dgm:spPr/>
      <dgm:t>
        <a:bodyPr/>
        <a:lstStyle/>
        <a:p>
          <a:endParaRPr lang="es-PE" b="0">
            <a:latin typeface="Kalam Light" panose="02000000000000000000" pitchFamily="2" charset="0"/>
            <a:cs typeface="Kalam Light" panose="02000000000000000000" pitchFamily="2" charset="0"/>
          </a:endParaRPr>
        </a:p>
      </dgm:t>
    </dgm:pt>
    <dgm:pt modelId="{719BD480-F762-40B0-A40E-691AF73061C3}" type="sibTrans" cxnId="{958BFCD5-7F7C-4710-AA74-6B7D1263E6A4}">
      <dgm:prSet/>
      <dgm:spPr/>
      <dgm:t>
        <a:bodyPr/>
        <a:lstStyle/>
        <a:p>
          <a:endParaRPr lang="es-PE" b="0">
            <a:latin typeface="Kalam Light" panose="02000000000000000000" pitchFamily="2" charset="0"/>
            <a:cs typeface="Kalam Light" panose="02000000000000000000" pitchFamily="2" charset="0"/>
          </a:endParaRPr>
        </a:p>
      </dgm:t>
    </dgm:pt>
    <dgm:pt modelId="{0AAC0226-7661-4F27-87B8-320429CE2488}" type="pres">
      <dgm:prSet presAssocID="{A43B019A-C43B-4F18-8012-054607BCB4D5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s-ES"/>
        </a:p>
      </dgm:t>
    </dgm:pt>
    <dgm:pt modelId="{1C2E4A23-F7B5-4FCF-9E63-9396A6D26AF9}" type="pres">
      <dgm:prSet presAssocID="{BB3BEE4D-3493-41D4-BEE2-9C6CF397C569}" presName="centerShape" presStyleLbl="node0" presStyleIdx="0" presStyleCnt="1"/>
      <dgm:spPr/>
      <dgm:t>
        <a:bodyPr/>
        <a:lstStyle/>
        <a:p>
          <a:endParaRPr lang="es-ES"/>
        </a:p>
      </dgm:t>
    </dgm:pt>
    <dgm:pt modelId="{4D10A65D-4E08-46CB-9022-11AF9A03E43A}" type="pres">
      <dgm:prSet presAssocID="{ECB70ABE-287C-442E-9E4D-1DBD4E95869F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D5538AC5-C994-4F4D-946E-ACBAA55C589D}" type="pres">
      <dgm:prSet presAssocID="{ECB70ABE-287C-442E-9E4D-1DBD4E95869F}" presName="dummy" presStyleCnt="0"/>
      <dgm:spPr/>
    </dgm:pt>
    <dgm:pt modelId="{A8424FEF-A858-4C31-BF7C-9C4C032D646D}" type="pres">
      <dgm:prSet presAssocID="{08AB09AD-60E9-4ABA-AC6E-04B45212B9F9}" presName="sibTrans" presStyleLbl="sibTrans2D1" presStyleIdx="0" presStyleCnt="5"/>
      <dgm:spPr/>
      <dgm:t>
        <a:bodyPr/>
        <a:lstStyle/>
        <a:p>
          <a:endParaRPr lang="es-ES"/>
        </a:p>
      </dgm:t>
    </dgm:pt>
    <dgm:pt modelId="{CDC79103-2AF8-42DD-B1CA-DD9D4296B002}" type="pres">
      <dgm:prSet presAssocID="{91A64897-57C3-4DDB-BDD2-69854A59B5DF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F92368C3-96BE-499F-B5F1-C2E622571547}" type="pres">
      <dgm:prSet presAssocID="{91A64897-57C3-4DDB-BDD2-69854A59B5DF}" presName="dummy" presStyleCnt="0"/>
      <dgm:spPr/>
    </dgm:pt>
    <dgm:pt modelId="{75EE6F5F-DE8D-4752-AC04-A5765372A897}" type="pres">
      <dgm:prSet presAssocID="{719BD480-F762-40B0-A40E-691AF73061C3}" presName="sibTrans" presStyleLbl="sibTrans2D1" presStyleIdx="1" presStyleCnt="5"/>
      <dgm:spPr/>
      <dgm:t>
        <a:bodyPr/>
        <a:lstStyle/>
        <a:p>
          <a:endParaRPr lang="es-ES"/>
        </a:p>
      </dgm:t>
    </dgm:pt>
    <dgm:pt modelId="{389E03DD-3580-472E-B7E0-243D6276BA0D}" type="pres">
      <dgm:prSet presAssocID="{3458FAE8-4B34-47AE-A92D-77D9E67651A0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E1368895-013A-465C-8DCC-DA8F043857A6}" type="pres">
      <dgm:prSet presAssocID="{3458FAE8-4B34-47AE-A92D-77D9E67651A0}" presName="dummy" presStyleCnt="0"/>
      <dgm:spPr/>
    </dgm:pt>
    <dgm:pt modelId="{0A3AD098-369C-4EF9-AC73-36CF215AF30D}" type="pres">
      <dgm:prSet presAssocID="{E0D35AE2-1380-4D2D-9110-0FA77F20E6B9}" presName="sibTrans" presStyleLbl="sibTrans2D1" presStyleIdx="2" presStyleCnt="5"/>
      <dgm:spPr/>
      <dgm:t>
        <a:bodyPr/>
        <a:lstStyle/>
        <a:p>
          <a:endParaRPr lang="es-ES"/>
        </a:p>
      </dgm:t>
    </dgm:pt>
    <dgm:pt modelId="{013DFB62-5FD3-4D2E-AACA-CF701D9BA99B}" type="pres">
      <dgm:prSet presAssocID="{9E04F4DF-EA57-40F8-BDC1-DBA663476E21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6CE59CE0-1448-4AFA-8FC4-ADD74B9B3E41}" type="pres">
      <dgm:prSet presAssocID="{9E04F4DF-EA57-40F8-BDC1-DBA663476E21}" presName="dummy" presStyleCnt="0"/>
      <dgm:spPr/>
    </dgm:pt>
    <dgm:pt modelId="{3B71E9A8-CB4A-4F0C-97BE-0C4A32415B91}" type="pres">
      <dgm:prSet presAssocID="{409A9BF0-9BEF-44A6-BCAB-961B688FAE5E}" presName="sibTrans" presStyleLbl="sibTrans2D1" presStyleIdx="3" presStyleCnt="5"/>
      <dgm:spPr/>
      <dgm:t>
        <a:bodyPr/>
        <a:lstStyle/>
        <a:p>
          <a:endParaRPr lang="es-ES"/>
        </a:p>
      </dgm:t>
    </dgm:pt>
    <dgm:pt modelId="{1C3EC8B3-C77C-448D-92FC-220A7272CB77}" type="pres">
      <dgm:prSet presAssocID="{63DF2CAB-DEED-4C9D-B159-31C7EF83C096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C7D25DEB-DD1F-4CBD-A9DA-F40F7A621C88}" type="pres">
      <dgm:prSet presAssocID="{63DF2CAB-DEED-4C9D-B159-31C7EF83C096}" presName="dummy" presStyleCnt="0"/>
      <dgm:spPr/>
    </dgm:pt>
    <dgm:pt modelId="{DBAFD447-432F-4A95-B9B2-71CD1FC91EE5}" type="pres">
      <dgm:prSet presAssocID="{F2363B20-CAA5-4751-847A-2DEE4A7416CA}" presName="sibTrans" presStyleLbl="sibTrans2D1" presStyleIdx="4" presStyleCnt="5"/>
      <dgm:spPr/>
      <dgm:t>
        <a:bodyPr/>
        <a:lstStyle/>
        <a:p>
          <a:endParaRPr lang="es-ES"/>
        </a:p>
      </dgm:t>
    </dgm:pt>
  </dgm:ptLst>
  <dgm:cxnLst>
    <dgm:cxn modelId="{59AE5793-F195-40BC-A209-A0B3A12D9263}" srcId="{BB3BEE4D-3493-41D4-BEE2-9C6CF397C569}" destId="{9E04F4DF-EA57-40F8-BDC1-DBA663476E21}" srcOrd="3" destOrd="0" parTransId="{0E852049-BF0E-42B0-A4C2-DAE64380CA54}" sibTransId="{409A9BF0-9BEF-44A6-BCAB-961B688FAE5E}"/>
    <dgm:cxn modelId="{845E4A0B-28A5-4DE9-A8B2-1D46D211E2F2}" type="presOf" srcId="{63DF2CAB-DEED-4C9D-B159-31C7EF83C096}" destId="{1C3EC8B3-C77C-448D-92FC-220A7272CB77}" srcOrd="0" destOrd="0" presId="urn:microsoft.com/office/officeart/2005/8/layout/radial6"/>
    <dgm:cxn modelId="{FB10F091-6AB7-45CA-BC6A-3521462D4246}" type="presOf" srcId="{A43B019A-C43B-4F18-8012-054607BCB4D5}" destId="{0AAC0226-7661-4F27-87B8-320429CE2488}" srcOrd="0" destOrd="0" presId="urn:microsoft.com/office/officeart/2005/8/layout/radial6"/>
    <dgm:cxn modelId="{9904326C-32F2-4C0D-A4F4-D964DC84FBB9}" type="presOf" srcId="{08AB09AD-60E9-4ABA-AC6E-04B45212B9F9}" destId="{A8424FEF-A858-4C31-BF7C-9C4C032D646D}" srcOrd="0" destOrd="0" presId="urn:microsoft.com/office/officeart/2005/8/layout/radial6"/>
    <dgm:cxn modelId="{388B0855-D2E1-4A82-AFB2-884BB502E799}" srcId="{BB3BEE4D-3493-41D4-BEE2-9C6CF397C569}" destId="{3458FAE8-4B34-47AE-A92D-77D9E67651A0}" srcOrd="2" destOrd="0" parTransId="{004DDCD8-9A70-4F2F-969A-1678B83F2217}" sibTransId="{E0D35AE2-1380-4D2D-9110-0FA77F20E6B9}"/>
    <dgm:cxn modelId="{DF54B5B6-0E1A-4D8E-92FF-A63DD5C1FBEF}" type="presOf" srcId="{719BD480-F762-40B0-A40E-691AF73061C3}" destId="{75EE6F5F-DE8D-4752-AC04-A5765372A897}" srcOrd="0" destOrd="0" presId="urn:microsoft.com/office/officeart/2005/8/layout/radial6"/>
    <dgm:cxn modelId="{786E9A45-7C99-48D4-BD6C-08AD81667300}" type="presOf" srcId="{E0D35AE2-1380-4D2D-9110-0FA77F20E6B9}" destId="{0A3AD098-369C-4EF9-AC73-36CF215AF30D}" srcOrd="0" destOrd="0" presId="urn:microsoft.com/office/officeart/2005/8/layout/radial6"/>
    <dgm:cxn modelId="{AF5FC812-B3C7-4EB8-9FC1-BB0366C3CB48}" srcId="{BB3BEE4D-3493-41D4-BEE2-9C6CF397C569}" destId="{63DF2CAB-DEED-4C9D-B159-31C7EF83C096}" srcOrd="4" destOrd="0" parTransId="{CBA4F1CF-6507-44A5-872E-ECFCCB73B266}" sibTransId="{F2363B20-CAA5-4751-847A-2DEE4A7416CA}"/>
    <dgm:cxn modelId="{958BFCD5-7F7C-4710-AA74-6B7D1263E6A4}" srcId="{BB3BEE4D-3493-41D4-BEE2-9C6CF397C569}" destId="{91A64897-57C3-4DDB-BDD2-69854A59B5DF}" srcOrd="1" destOrd="0" parTransId="{3A9EA5FA-3029-4F6F-8E60-CC66F85E633A}" sibTransId="{719BD480-F762-40B0-A40E-691AF73061C3}"/>
    <dgm:cxn modelId="{93FFB949-A5B7-4872-B5FD-81DBBFC66E65}" type="presOf" srcId="{9E04F4DF-EA57-40F8-BDC1-DBA663476E21}" destId="{013DFB62-5FD3-4D2E-AACA-CF701D9BA99B}" srcOrd="0" destOrd="0" presId="urn:microsoft.com/office/officeart/2005/8/layout/radial6"/>
    <dgm:cxn modelId="{7D123771-6C28-4E73-AFD6-B5AC39C277F1}" type="presOf" srcId="{409A9BF0-9BEF-44A6-BCAB-961B688FAE5E}" destId="{3B71E9A8-CB4A-4F0C-97BE-0C4A32415B91}" srcOrd="0" destOrd="0" presId="urn:microsoft.com/office/officeart/2005/8/layout/radial6"/>
    <dgm:cxn modelId="{73DC4823-1719-43BF-A794-7F1BF19D13DE}" type="presOf" srcId="{3458FAE8-4B34-47AE-A92D-77D9E67651A0}" destId="{389E03DD-3580-472E-B7E0-243D6276BA0D}" srcOrd="0" destOrd="0" presId="urn:microsoft.com/office/officeart/2005/8/layout/radial6"/>
    <dgm:cxn modelId="{6BE479A8-0EB3-408F-9F0A-50E4B105AE1C}" srcId="{BB3BEE4D-3493-41D4-BEE2-9C6CF397C569}" destId="{ECB70ABE-287C-442E-9E4D-1DBD4E95869F}" srcOrd="0" destOrd="0" parTransId="{C16A0D6A-CA79-4781-9ADD-1D53825C0747}" sibTransId="{08AB09AD-60E9-4ABA-AC6E-04B45212B9F9}"/>
    <dgm:cxn modelId="{655C2776-A79F-4CFA-ADFD-446E576285C5}" type="presOf" srcId="{ECB70ABE-287C-442E-9E4D-1DBD4E95869F}" destId="{4D10A65D-4E08-46CB-9022-11AF9A03E43A}" srcOrd="0" destOrd="0" presId="urn:microsoft.com/office/officeart/2005/8/layout/radial6"/>
    <dgm:cxn modelId="{A5CB1C25-CF88-48ED-96B6-5AF13B9C7F49}" type="presOf" srcId="{F2363B20-CAA5-4751-847A-2DEE4A7416CA}" destId="{DBAFD447-432F-4A95-B9B2-71CD1FC91EE5}" srcOrd="0" destOrd="0" presId="urn:microsoft.com/office/officeart/2005/8/layout/radial6"/>
    <dgm:cxn modelId="{33E3AE8B-5C0E-4C9B-BD29-D0094A9A6D7D}" srcId="{A43B019A-C43B-4F18-8012-054607BCB4D5}" destId="{BB3BEE4D-3493-41D4-BEE2-9C6CF397C569}" srcOrd="0" destOrd="0" parTransId="{F937F25E-F5C7-4FC2-AAD4-D94075F6D28D}" sibTransId="{D7064252-46AE-4824-BEF2-E49171100A6C}"/>
    <dgm:cxn modelId="{00B2D404-F90B-4DA8-8235-67451C723FC0}" type="presOf" srcId="{BB3BEE4D-3493-41D4-BEE2-9C6CF397C569}" destId="{1C2E4A23-F7B5-4FCF-9E63-9396A6D26AF9}" srcOrd="0" destOrd="0" presId="urn:microsoft.com/office/officeart/2005/8/layout/radial6"/>
    <dgm:cxn modelId="{A65F33BD-536D-4BA8-A0CC-158385FBC37B}" type="presOf" srcId="{91A64897-57C3-4DDB-BDD2-69854A59B5DF}" destId="{CDC79103-2AF8-42DD-B1CA-DD9D4296B002}" srcOrd="0" destOrd="0" presId="urn:microsoft.com/office/officeart/2005/8/layout/radial6"/>
    <dgm:cxn modelId="{6AEFCB79-A4BF-471C-9CA7-D72350CA4FEA}" type="presParOf" srcId="{0AAC0226-7661-4F27-87B8-320429CE2488}" destId="{1C2E4A23-F7B5-4FCF-9E63-9396A6D26AF9}" srcOrd="0" destOrd="0" presId="urn:microsoft.com/office/officeart/2005/8/layout/radial6"/>
    <dgm:cxn modelId="{BF5A13CC-EFE4-4E05-8A27-5729BC3A3732}" type="presParOf" srcId="{0AAC0226-7661-4F27-87B8-320429CE2488}" destId="{4D10A65D-4E08-46CB-9022-11AF9A03E43A}" srcOrd="1" destOrd="0" presId="urn:microsoft.com/office/officeart/2005/8/layout/radial6"/>
    <dgm:cxn modelId="{857AB4AA-ED60-4867-B851-EE7D5DF2123A}" type="presParOf" srcId="{0AAC0226-7661-4F27-87B8-320429CE2488}" destId="{D5538AC5-C994-4F4D-946E-ACBAA55C589D}" srcOrd="2" destOrd="0" presId="urn:microsoft.com/office/officeart/2005/8/layout/radial6"/>
    <dgm:cxn modelId="{67441262-9F8B-444D-BAF9-BBABAA2A2C5A}" type="presParOf" srcId="{0AAC0226-7661-4F27-87B8-320429CE2488}" destId="{A8424FEF-A858-4C31-BF7C-9C4C032D646D}" srcOrd="3" destOrd="0" presId="urn:microsoft.com/office/officeart/2005/8/layout/radial6"/>
    <dgm:cxn modelId="{26AE9706-D68C-4B04-A32E-868259822F94}" type="presParOf" srcId="{0AAC0226-7661-4F27-87B8-320429CE2488}" destId="{CDC79103-2AF8-42DD-B1CA-DD9D4296B002}" srcOrd="4" destOrd="0" presId="urn:microsoft.com/office/officeart/2005/8/layout/radial6"/>
    <dgm:cxn modelId="{68C762B3-D95A-4980-9101-50AAF8ADEBA0}" type="presParOf" srcId="{0AAC0226-7661-4F27-87B8-320429CE2488}" destId="{F92368C3-96BE-499F-B5F1-C2E622571547}" srcOrd="5" destOrd="0" presId="urn:microsoft.com/office/officeart/2005/8/layout/radial6"/>
    <dgm:cxn modelId="{F7955736-CCD8-4A67-90E8-05807E4872AB}" type="presParOf" srcId="{0AAC0226-7661-4F27-87B8-320429CE2488}" destId="{75EE6F5F-DE8D-4752-AC04-A5765372A897}" srcOrd="6" destOrd="0" presId="urn:microsoft.com/office/officeart/2005/8/layout/radial6"/>
    <dgm:cxn modelId="{1F01E9F2-CABE-4CA5-81B6-8011D1580DB5}" type="presParOf" srcId="{0AAC0226-7661-4F27-87B8-320429CE2488}" destId="{389E03DD-3580-472E-B7E0-243D6276BA0D}" srcOrd="7" destOrd="0" presId="urn:microsoft.com/office/officeart/2005/8/layout/radial6"/>
    <dgm:cxn modelId="{02B5DE22-DC60-4410-BCD0-35DEE971DB06}" type="presParOf" srcId="{0AAC0226-7661-4F27-87B8-320429CE2488}" destId="{E1368895-013A-465C-8DCC-DA8F043857A6}" srcOrd="8" destOrd="0" presId="urn:microsoft.com/office/officeart/2005/8/layout/radial6"/>
    <dgm:cxn modelId="{8E9EB509-0F81-4A05-92B9-3350F02D6654}" type="presParOf" srcId="{0AAC0226-7661-4F27-87B8-320429CE2488}" destId="{0A3AD098-369C-4EF9-AC73-36CF215AF30D}" srcOrd="9" destOrd="0" presId="urn:microsoft.com/office/officeart/2005/8/layout/radial6"/>
    <dgm:cxn modelId="{06FD55AC-C73B-401B-B045-3CD85D9A0FE5}" type="presParOf" srcId="{0AAC0226-7661-4F27-87B8-320429CE2488}" destId="{013DFB62-5FD3-4D2E-AACA-CF701D9BA99B}" srcOrd="10" destOrd="0" presId="urn:microsoft.com/office/officeart/2005/8/layout/radial6"/>
    <dgm:cxn modelId="{D9DFED27-541E-4518-B4C9-2676AC0822CE}" type="presParOf" srcId="{0AAC0226-7661-4F27-87B8-320429CE2488}" destId="{6CE59CE0-1448-4AFA-8FC4-ADD74B9B3E41}" srcOrd="11" destOrd="0" presId="urn:microsoft.com/office/officeart/2005/8/layout/radial6"/>
    <dgm:cxn modelId="{A37BECFE-5BC2-4FDE-AE93-C0F447AE8E94}" type="presParOf" srcId="{0AAC0226-7661-4F27-87B8-320429CE2488}" destId="{3B71E9A8-CB4A-4F0C-97BE-0C4A32415B91}" srcOrd="12" destOrd="0" presId="urn:microsoft.com/office/officeart/2005/8/layout/radial6"/>
    <dgm:cxn modelId="{67F19556-A324-44F6-8770-519E1A872F23}" type="presParOf" srcId="{0AAC0226-7661-4F27-87B8-320429CE2488}" destId="{1C3EC8B3-C77C-448D-92FC-220A7272CB77}" srcOrd="13" destOrd="0" presId="urn:microsoft.com/office/officeart/2005/8/layout/radial6"/>
    <dgm:cxn modelId="{D1284000-D3D0-408C-8813-56A04FE9BDCE}" type="presParOf" srcId="{0AAC0226-7661-4F27-87B8-320429CE2488}" destId="{C7D25DEB-DD1F-4CBD-A9DA-F40F7A621C88}" srcOrd="14" destOrd="0" presId="urn:microsoft.com/office/officeart/2005/8/layout/radial6"/>
    <dgm:cxn modelId="{F67145D2-2D41-4F5F-B9D1-96FCACDF9D75}" type="presParOf" srcId="{0AAC0226-7661-4F27-87B8-320429CE2488}" destId="{DBAFD447-432F-4A95-B9B2-71CD1FC91EE5}" srcOrd="15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D0A292-CE74-4602-9E2F-6EA844F520B7}">
      <dsp:nvSpPr>
        <dsp:cNvPr id="0" name=""/>
        <dsp:cNvSpPr/>
      </dsp:nvSpPr>
      <dsp:spPr>
        <a:xfrm>
          <a:off x="3439438" y="1916767"/>
          <a:ext cx="1288509" cy="1288509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l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2000" b="1" kern="1200" smtClean="0">
              <a:latin typeface="Kalam Light" panose="02000000000000000000" pitchFamily="2" charset="0"/>
              <a:cs typeface="Kalam Light" panose="02000000000000000000" pitchFamily="2" charset="0"/>
            </a:rPr>
            <a:t>SOT</a:t>
          </a:r>
          <a:endParaRPr lang="es-PE" sz="2000" b="1" kern="1200" dirty="0">
            <a:latin typeface="Kalam Light" panose="02000000000000000000" pitchFamily="2" charset="0"/>
            <a:cs typeface="Kalam Light" panose="02000000000000000000" pitchFamily="2" charset="0"/>
          </a:endParaRPr>
        </a:p>
      </dsp:txBody>
      <dsp:txXfrm>
        <a:off x="3628136" y="2105465"/>
        <a:ext cx="911113" cy="911113"/>
      </dsp:txXfrm>
    </dsp:sp>
    <dsp:sp modelId="{20E9F0B0-AEA5-4736-896A-1BC6C64C08FA}">
      <dsp:nvSpPr>
        <dsp:cNvPr id="0" name=""/>
        <dsp:cNvSpPr/>
      </dsp:nvSpPr>
      <dsp:spPr>
        <a:xfrm rot="16223571">
          <a:off x="3938735" y="1411119"/>
          <a:ext cx="302546" cy="45762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tint val="60000"/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1200" kern="1200">
            <a:solidFill>
              <a:schemeClr val="tx1"/>
            </a:solidFill>
            <a:latin typeface="Kalam Light" panose="02000000000000000000" pitchFamily="2" charset="0"/>
            <a:cs typeface="Kalam Light" panose="02000000000000000000" pitchFamily="2" charset="0"/>
          </a:endParaRPr>
        </a:p>
      </dsp:txBody>
      <dsp:txXfrm>
        <a:off x="3983806" y="1548024"/>
        <a:ext cx="211782" cy="274572"/>
      </dsp:txXfrm>
    </dsp:sp>
    <dsp:sp modelId="{90452452-CC22-4509-A326-B63EDFEC3F8D}">
      <dsp:nvSpPr>
        <dsp:cNvPr id="0" name=""/>
        <dsp:cNvSpPr/>
      </dsp:nvSpPr>
      <dsp:spPr>
        <a:xfrm>
          <a:off x="3291320" y="19"/>
          <a:ext cx="1610637" cy="1345943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l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200" b="1" kern="1200" dirty="0">
              <a:latin typeface="Kalam Light" panose="02000000000000000000" pitchFamily="2" charset="0"/>
              <a:cs typeface="Kalam Light" panose="02000000000000000000" pitchFamily="2" charset="0"/>
            </a:rPr>
            <a:t>Mantenimiento</a:t>
          </a:r>
          <a:r>
            <a:rPr lang="es-PE" sz="1200" kern="1200" dirty="0">
              <a:latin typeface="Kalam Light" panose="02000000000000000000" pitchFamily="2" charset="0"/>
              <a:cs typeface="Kalam Light" panose="02000000000000000000" pitchFamily="2" charset="0"/>
            </a:rPr>
            <a:t> (Cualquier modalidad)</a:t>
          </a:r>
        </a:p>
      </dsp:txBody>
      <dsp:txXfrm>
        <a:off x="3527192" y="197128"/>
        <a:ext cx="1138893" cy="951725"/>
      </dsp:txXfrm>
    </dsp:sp>
    <dsp:sp modelId="{276CDFB2-6987-4BC0-AB2B-7A6E002F0346}">
      <dsp:nvSpPr>
        <dsp:cNvPr id="0" name=""/>
        <dsp:cNvSpPr/>
      </dsp:nvSpPr>
      <dsp:spPr>
        <a:xfrm>
          <a:off x="4852825" y="2332211"/>
          <a:ext cx="300841" cy="45762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tint val="60000"/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1200" kern="1200">
            <a:solidFill>
              <a:schemeClr val="tx1"/>
            </a:solidFill>
            <a:latin typeface="Kalam Light" panose="02000000000000000000" pitchFamily="2" charset="0"/>
            <a:cs typeface="Kalam Light" panose="02000000000000000000" pitchFamily="2" charset="0"/>
          </a:endParaRPr>
        </a:p>
      </dsp:txBody>
      <dsp:txXfrm>
        <a:off x="4852825" y="2423735"/>
        <a:ext cx="210589" cy="274572"/>
      </dsp:txXfrm>
    </dsp:sp>
    <dsp:sp modelId="{3F756075-BFE8-4566-8AAB-B257B2FF6D86}">
      <dsp:nvSpPr>
        <dsp:cNvPr id="0" name=""/>
        <dsp:cNvSpPr/>
      </dsp:nvSpPr>
      <dsp:spPr>
        <a:xfrm>
          <a:off x="5295573" y="1888050"/>
          <a:ext cx="1345943" cy="1345943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l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200" b="1" kern="1200" dirty="0">
              <a:latin typeface="Kalam Light" panose="02000000000000000000" pitchFamily="2" charset="0"/>
              <a:cs typeface="Kalam Light" panose="02000000000000000000" pitchFamily="2" charset="0"/>
            </a:rPr>
            <a:t>Instalación - Portabilidad</a:t>
          </a:r>
        </a:p>
      </dsp:txBody>
      <dsp:txXfrm>
        <a:off x="5492682" y="2085159"/>
        <a:ext cx="951725" cy="951725"/>
      </dsp:txXfrm>
    </dsp:sp>
    <dsp:sp modelId="{02DD6AD7-5129-4056-8AB6-2004A07EDC41}">
      <dsp:nvSpPr>
        <dsp:cNvPr id="0" name=""/>
        <dsp:cNvSpPr/>
      </dsp:nvSpPr>
      <dsp:spPr>
        <a:xfrm rot="5400000">
          <a:off x="3933272" y="3251764"/>
          <a:ext cx="300841" cy="45762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tint val="60000"/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1200" kern="1200">
            <a:solidFill>
              <a:schemeClr val="tx1"/>
            </a:solidFill>
            <a:latin typeface="Kalam Light" panose="02000000000000000000" pitchFamily="2" charset="0"/>
            <a:cs typeface="Kalam Light" panose="02000000000000000000" pitchFamily="2" charset="0"/>
          </a:endParaRPr>
        </a:p>
      </dsp:txBody>
      <dsp:txXfrm>
        <a:off x="3978398" y="3298162"/>
        <a:ext cx="210589" cy="274572"/>
      </dsp:txXfrm>
    </dsp:sp>
    <dsp:sp modelId="{F291E72A-F11A-4E97-8C4C-148591CDB927}">
      <dsp:nvSpPr>
        <dsp:cNvPr id="0" name=""/>
        <dsp:cNvSpPr/>
      </dsp:nvSpPr>
      <dsp:spPr>
        <a:xfrm>
          <a:off x="3410721" y="3772901"/>
          <a:ext cx="1345943" cy="1345943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l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200" b="1" kern="1200" dirty="0">
              <a:latin typeface="Kalam Light" panose="02000000000000000000" pitchFamily="2" charset="0"/>
              <a:cs typeface="Kalam Light" panose="02000000000000000000" pitchFamily="2" charset="0"/>
            </a:rPr>
            <a:t>Cambio de Plan</a:t>
          </a:r>
        </a:p>
      </dsp:txBody>
      <dsp:txXfrm>
        <a:off x="3607830" y="3970010"/>
        <a:ext cx="951725" cy="951725"/>
      </dsp:txXfrm>
    </dsp:sp>
    <dsp:sp modelId="{4E01D777-E7DA-4B23-9444-4D45B6807421}">
      <dsp:nvSpPr>
        <dsp:cNvPr id="0" name=""/>
        <dsp:cNvSpPr/>
      </dsp:nvSpPr>
      <dsp:spPr>
        <a:xfrm rot="10800000">
          <a:off x="3013719" y="2332211"/>
          <a:ext cx="300841" cy="45762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tint val="60000"/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PE" sz="1200" kern="1200"/>
        </a:p>
      </dsp:txBody>
      <dsp:txXfrm rot="10800000">
        <a:off x="3103971" y="2423735"/>
        <a:ext cx="210589" cy="274572"/>
      </dsp:txXfrm>
    </dsp:sp>
    <dsp:sp modelId="{55D79DFE-A2BC-4D14-A824-549A93477B36}">
      <dsp:nvSpPr>
        <dsp:cNvPr id="0" name=""/>
        <dsp:cNvSpPr/>
      </dsp:nvSpPr>
      <dsp:spPr>
        <a:xfrm>
          <a:off x="1525869" y="1888050"/>
          <a:ext cx="1345943" cy="1345943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l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200" b="1" kern="1200" dirty="0">
              <a:latin typeface="Kalam Light" panose="02000000000000000000" pitchFamily="2" charset="0"/>
              <a:cs typeface="Kalam Light" panose="02000000000000000000" pitchFamily="2" charset="0"/>
            </a:rPr>
            <a:t>Migración </a:t>
          </a:r>
          <a:r>
            <a:rPr lang="es-PE" sz="1200" b="1" kern="1200" dirty="0" err="1">
              <a:latin typeface="Kalam Light" panose="02000000000000000000" pitchFamily="2" charset="0"/>
              <a:cs typeface="Kalam Light" panose="02000000000000000000" pitchFamily="2" charset="0"/>
            </a:rPr>
            <a:t>Tecnologica</a:t>
          </a:r>
          <a:endParaRPr lang="es-PE" sz="1200" b="1" kern="1200" dirty="0">
            <a:latin typeface="Kalam Light" panose="02000000000000000000" pitchFamily="2" charset="0"/>
            <a:cs typeface="Kalam Light" panose="02000000000000000000" pitchFamily="2" charset="0"/>
          </a:endParaRPr>
        </a:p>
      </dsp:txBody>
      <dsp:txXfrm>
        <a:off x="1722978" y="2085159"/>
        <a:ext cx="951725" cy="9517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AFD447-432F-4A95-B9B2-71CD1FC91EE5}">
      <dsp:nvSpPr>
        <dsp:cNvPr id="0" name=""/>
        <dsp:cNvSpPr/>
      </dsp:nvSpPr>
      <dsp:spPr>
        <a:xfrm>
          <a:off x="1843781" y="598580"/>
          <a:ext cx="3998697" cy="3998697"/>
        </a:xfrm>
        <a:prstGeom prst="blockArc">
          <a:avLst>
            <a:gd name="adj1" fmla="val 11880000"/>
            <a:gd name="adj2" fmla="val 16200000"/>
            <a:gd name="adj3" fmla="val 4636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tint val="60000"/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B71E9A8-CB4A-4F0C-97BE-0C4A32415B91}">
      <dsp:nvSpPr>
        <dsp:cNvPr id="0" name=""/>
        <dsp:cNvSpPr/>
      </dsp:nvSpPr>
      <dsp:spPr>
        <a:xfrm>
          <a:off x="1843781" y="598580"/>
          <a:ext cx="3998697" cy="3998697"/>
        </a:xfrm>
        <a:prstGeom prst="blockArc">
          <a:avLst>
            <a:gd name="adj1" fmla="val 7560000"/>
            <a:gd name="adj2" fmla="val 11880000"/>
            <a:gd name="adj3" fmla="val 4636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tint val="60000"/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A3AD098-369C-4EF9-AC73-36CF215AF30D}">
      <dsp:nvSpPr>
        <dsp:cNvPr id="0" name=""/>
        <dsp:cNvSpPr/>
      </dsp:nvSpPr>
      <dsp:spPr>
        <a:xfrm>
          <a:off x="1843781" y="598580"/>
          <a:ext cx="3998697" cy="3998697"/>
        </a:xfrm>
        <a:prstGeom prst="blockArc">
          <a:avLst>
            <a:gd name="adj1" fmla="val 3240000"/>
            <a:gd name="adj2" fmla="val 7560000"/>
            <a:gd name="adj3" fmla="val 4636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tint val="60000"/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5EE6F5F-DE8D-4752-AC04-A5765372A897}">
      <dsp:nvSpPr>
        <dsp:cNvPr id="0" name=""/>
        <dsp:cNvSpPr/>
      </dsp:nvSpPr>
      <dsp:spPr>
        <a:xfrm>
          <a:off x="1843781" y="598580"/>
          <a:ext cx="3998697" cy="3998697"/>
        </a:xfrm>
        <a:prstGeom prst="blockArc">
          <a:avLst>
            <a:gd name="adj1" fmla="val 20520000"/>
            <a:gd name="adj2" fmla="val 3240000"/>
            <a:gd name="adj3" fmla="val 4636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tint val="60000"/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8424FEF-A858-4C31-BF7C-9C4C032D646D}">
      <dsp:nvSpPr>
        <dsp:cNvPr id="0" name=""/>
        <dsp:cNvSpPr/>
      </dsp:nvSpPr>
      <dsp:spPr>
        <a:xfrm>
          <a:off x="1843781" y="598580"/>
          <a:ext cx="3998697" cy="3998697"/>
        </a:xfrm>
        <a:prstGeom prst="blockArc">
          <a:avLst>
            <a:gd name="adj1" fmla="val 16200000"/>
            <a:gd name="adj2" fmla="val 20520000"/>
            <a:gd name="adj3" fmla="val 4636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tint val="60000"/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C2E4A23-F7B5-4FCF-9E63-9396A6D26AF9}">
      <dsp:nvSpPr>
        <dsp:cNvPr id="0" name=""/>
        <dsp:cNvSpPr/>
      </dsp:nvSpPr>
      <dsp:spPr>
        <a:xfrm>
          <a:off x="2923631" y="1678430"/>
          <a:ext cx="1838997" cy="1838997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l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200" b="0" kern="1200" dirty="0">
              <a:effectLst/>
              <a:latin typeface="Kalam Light" panose="02000000000000000000" pitchFamily="2" charset="0"/>
              <a:cs typeface="Kalam Light" panose="02000000000000000000" pitchFamily="2" charset="0"/>
            </a:rPr>
            <a:t>Para </a:t>
          </a:r>
          <a:r>
            <a:rPr lang="es-PE" sz="1200" b="1" u="sng" kern="1200" dirty="0">
              <a:effectLst/>
              <a:latin typeface="Kalam Light" panose="02000000000000000000" pitchFamily="2" charset="0"/>
              <a:cs typeface="Kalam Light" panose="02000000000000000000" pitchFamily="2" charset="0"/>
            </a:rPr>
            <a:t>desactivar/activar</a:t>
          </a:r>
          <a:r>
            <a:rPr lang="es-PE" sz="1200" b="0" kern="1200" dirty="0">
              <a:effectLst/>
              <a:latin typeface="Kalam Light" panose="02000000000000000000" pitchFamily="2" charset="0"/>
              <a:cs typeface="Kalam Light" panose="02000000000000000000" pitchFamily="2" charset="0"/>
            </a:rPr>
            <a:t> equipo se trabajará con los siguientes tipos de SOT’s y en los siguientes Estados</a:t>
          </a:r>
        </a:p>
      </dsp:txBody>
      <dsp:txXfrm>
        <a:off x="3192946" y="1947745"/>
        <a:ext cx="1300367" cy="1300367"/>
      </dsp:txXfrm>
    </dsp:sp>
    <dsp:sp modelId="{4D10A65D-4E08-46CB-9022-11AF9A03E43A}">
      <dsp:nvSpPr>
        <dsp:cNvPr id="0" name=""/>
        <dsp:cNvSpPr/>
      </dsp:nvSpPr>
      <dsp:spPr>
        <a:xfrm>
          <a:off x="3199480" y="1274"/>
          <a:ext cx="1287298" cy="1287298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l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s-PE" sz="1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alam Light" panose="02000000000000000000" pitchFamily="2" charset="0"/>
              <a:cs typeface="Kalam Light" panose="02000000000000000000" pitchFamily="2" charset="0"/>
            </a:rPr>
            <a:t>INSTALACIÓN PORTABILIDAD </a:t>
          </a:r>
        </a:p>
        <a:p>
          <a:pPr lvl="0" algn="ctr" defTabSz="444500">
            <a:lnSpc>
              <a:spcPct val="100000"/>
            </a:lnSpc>
            <a:spcBef>
              <a:spcPct val="0"/>
            </a:spcBef>
            <a:spcAft>
              <a:spcPts val="100"/>
            </a:spcAft>
          </a:pPr>
          <a:r>
            <a:rPr lang="es-PE" sz="1000" b="0" kern="1200" dirty="0">
              <a:latin typeface="Kalam Light" panose="02000000000000000000" pitchFamily="2" charset="0"/>
              <a:cs typeface="Kalam Light" panose="02000000000000000000" pitchFamily="2" charset="0"/>
            </a:rPr>
            <a:t>En ejecución</a:t>
          </a:r>
        </a:p>
        <a:p>
          <a:pPr lvl="0" algn="ctr" defTabSz="444500">
            <a:lnSpc>
              <a:spcPct val="100000"/>
            </a:lnSpc>
            <a:spcBef>
              <a:spcPct val="0"/>
            </a:spcBef>
            <a:spcAft>
              <a:spcPts val="100"/>
            </a:spcAft>
          </a:pPr>
          <a:r>
            <a:rPr lang="es-PE" sz="1000" b="0" kern="1200" dirty="0">
              <a:latin typeface="Kalam Light" panose="02000000000000000000" pitchFamily="2" charset="0"/>
              <a:cs typeface="Kalam Light" panose="02000000000000000000" pitchFamily="2" charset="0"/>
            </a:rPr>
            <a:t>Atendida</a:t>
          </a:r>
        </a:p>
        <a:p>
          <a:pPr lvl="0" algn="ctr" defTabSz="444500">
            <a:lnSpc>
              <a:spcPct val="100000"/>
            </a:lnSpc>
            <a:spcBef>
              <a:spcPct val="0"/>
            </a:spcBef>
            <a:spcAft>
              <a:spcPts val="100"/>
            </a:spcAft>
          </a:pPr>
          <a:r>
            <a:rPr lang="es-PE" sz="1000" b="0" kern="1200" dirty="0">
              <a:latin typeface="Kalam Light" panose="02000000000000000000" pitchFamily="2" charset="0"/>
              <a:cs typeface="Kalam Light" panose="02000000000000000000" pitchFamily="2" charset="0"/>
            </a:rPr>
            <a:t>Cerrada </a:t>
          </a:r>
        </a:p>
      </dsp:txBody>
      <dsp:txXfrm>
        <a:off x="3388000" y="189794"/>
        <a:ext cx="910258" cy="910258"/>
      </dsp:txXfrm>
    </dsp:sp>
    <dsp:sp modelId="{CDC79103-2AF8-42DD-B1CA-DD9D4296B002}">
      <dsp:nvSpPr>
        <dsp:cNvPr id="0" name=""/>
        <dsp:cNvSpPr/>
      </dsp:nvSpPr>
      <dsp:spPr>
        <a:xfrm>
          <a:off x="5056899" y="1350767"/>
          <a:ext cx="1287298" cy="1287298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l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alam Light" panose="02000000000000000000" pitchFamily="2" charset="0"/>
              <a:cs typeface="Kalam Light" panose="02000000000000000000" pitchFamily="2" charset="0"/>
            </a:rPr>
            <a:t>CAMBIO DE PLAN</a:t>
          </a:r>
        </a:p>
        <a:p>
          <a:pPr lvl="0" algn="ctr" defTabSz="444500">
            <a:lnSpc>
              <a:spcPct val="100000"/>
            </a:lnSpc>
            <a:spcBef>
              <a:spcPct val="0"/>
            </a:spcBef>
            <a:spcAft>
              <a:spcPts val="100"/>
            </a:spcAft>
          </a:pPr>
          <a:r>
            <a:rPr lang="es-PE" sz="1000" b="0" kern="1200" dirty="0">
              <a:latin typeface="Kalam Light" panose="02000000000000000000" pitchFamily="2" charset="0"/>
              <a:cs typeface="Kalam Light" panose="02000000000000000000" pitchFamily="2" charset="0"/>
            </a:rPr>
            <a:t>En ejecución  Atendida</a:t>
          </a:r>
        </a:p>
        <a:p>
          <a:pPr lvl="0" algn="ctr" defTabSz="444500">
            <a:lnSpc>
              <a:spcPct val="100000"/>
            </a:lnSpc>
            <a:spcBef>
              <a:spcPct val="0"/>
            </a:spcBef>
            <a:spcAft>
              <a:spcPts val="100"/>
            </a:spcAft>
          </a:pPr>
          <a:r>
            <a:rPr lang="es-PE" sz="1000" b="0" kern="1200" dirty="0">
              <a:latin typeface="Kalam Light" panose="02000000000000000000" pitchFamily="2" charset="0"/>
              <a:cs typeface="Kalam Light" panose="02000000000000000000" pitchFamily="2" charset="0"/>
            </a:rPr>
            <a:t>Cerrada </a:t>
          </a:r>
        </a:p>
      </dsp:txBody>
      <dsp:txXfrm>
        <a:off x="5245419" y="1539287"/>
        <a:ext cx="910258" cy="910258"/>
      </dsp:txXfrm>
    </dsp:sp>
    <dsp:sp modelId="{389E03DD-3580-472E-B7E0-243D6276BA0D}">
      <dsp:nvSpPr>
        <dsp:cNvPr id="0" name=""/>
        <dsp:cNvSpPr/>
      </dsp:nvSpPr>
      <dsp:spPr>
        <a:xfrm>
          <a:off x="4347428" y="3534294"/>
          <a:ext cx="1287298" cy="1287298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l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100000"/>
            </a:lnSpc>
            <a:spcBef>
              <a:spcPct val="0"/>
            </a:spcBef>
            <a:spcAft>
              <a:spcPts val="100"/>
            </a:spcAft>
          </a:pPr>
          <a:r>
            <a:rPr lang="es-PE" sz="1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alam Light" panose="02000000000000000000" pitchFamily="2" charset="0"/>
              <a:cs typeface="Kalam Light" panose="02000000000000000000" pitchFamily="2" charset="0"/>
            </a:rPr>
            <a:t>MIGRACIÓN SISACT </a:t>
          </a:r>
        </a:p>
        <a:p>
          <a:pPr lvl="0" algn="ctr" defTabSz="444500">
            <a:lnSpc>
              <a:spcPct val="100000"/>
            </a:lnSpc>
            <a:spcBef>
              <a:spcPct val="0"/>
            </a:spcBef>
            <a:spcAft>
              <a:spcPts val="100"/>
            </a:spcAft>
          </a:pPr>
          <a:r>
            <a:rPr lang="es-PE" sz="1000" b="0" kern="1200" dirty="0">
              <a:latin typeface="Kalam Light" panose="02000000000000000000" pitchFamily="2" charset="0"/>
              <a:cs typeface="Kalam Light" panose="02000000000000000000" pitchFamily="2" charset="0"/>
            </a:rPr>
            <a:t>En ejecución</a:t>
          </a:r>
        </a:p>
        <a:p>
          <a:pPr lvl="0" algn="ctr" defTabSz="444500">
            <a:lnSpc>
              <a:spcPct val="100000"/>
            </a:lnSpc>
            <a:spcBef>
              <a:spcPct val="0"/>
            </a:spcBef>
            <a:spcAft>
              <a:spcPts val="100"/>
            </a:spcAft>
          </a:pPr>
          <a:r>
            <a:rPr lang="es-PE" sz="1000" b="0" kern="1200" dirty="0">
              <a:latin typeface="Kalam Light" panose="02000000000000000000" pitchFamily="2" charset="0"/>
              <a:cs typeface="Kalam Light" panose="02000000000000000000" pitchFamily="2" charset="0"/>
            </a:rPr>
            <a:t>Atendida</a:t>
          </a:r>
        </a:p>
        <a:p>
          <a:pPr lvl="0" algn="ctr" defTabSz="444500">
            <a:lnSpc>
              <a:spcPct val="100000"/>
            </a:lnSpc>
            <a:spcBef>
              <a:spcPct val="0"/>
            </a:spcBef>
            <a:spcAft>
              <a:spcPts val="100"/>
            </a:spcAft>
          </a:pPr>
          <a:r>
            <a:rPr lang="es-PE" sz="1000" b="0" kern="1200" dirty="0">
              <a:latin typeface="Kalam Light" panose="02000000000000000000" pitchFamily="2" charset="0"/>
              <a:cs typeface="Kalam Light" panose="02000000000000000000" pitchFamily="2" charset="0"/>
            </a:rPr>
            <a:t>Cerrada </a:t>
          </a:r>
        </a:p>
      </dsp:txBody>
      <dsp:txXfrm>
        <a:off x="4535948" y="3722814"/>
        <a:ext cx="910258" cy="910258"/>
      </dsp:txXfrm>
    </dsp:sp>
    <dsp:sp modelId="{013DFB62-5FD3-4D2E-AACA-CF701D9BA99B}">
      <dsp:nvSpPr>
        <dsp:cNvPr id="0" name=""/>
        <dsp:cNvSpPr/>
      </dsp:nvSpPr>
      <dsp:spPr>
        <a:xfrm>
          <a:off x="2051532" y="3534294"/>
          <a:ext cx="1287298" cy="1287298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l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s-PE" sz="1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alam Light" panose="02000000000000000000" pitchFamily="2" charset="0"/>
              <a:cs typeface="Kalam Light" panose="02000000000000000000" pitchFamily="2" charset="0"/>
            </a:rPr>
            <a:t>MIGRACION TECNOLOGICA</a:t>
          </a:r>
        </a:p>
        <a:p>
          <a:pPr lvl="0" algn="ctr" defTabSz="4445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s-PE" sz="1000" b="0" kern="1200" dirty="0">
              <a:latin typeface="Kalam Light" panose="02000000000000000000" pitchFamily="2" charset="0"/>
              <a:cs typeface="Kalam Light" panose="02000000000000000000" pitchFamily="2" charset="0"/>
            </a:rPr>
            <a:t>En ejecución</a:t>
          </a:r>
        </a:p>
        <a:p>
          <a:pPr lvl="0" algn="ctr" defTabSz="4445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s-PE" sz="1000" b="0" kern="1200" dirty="0">
              <a:latin typeface="Kalam Light" panose="02000000000000000000" pitchFamily="2" charset="0"/>
              <a:cs typeface="Kalam Light" panose="02000000000000000000" pitchFamily="2" charset="0"/>
            </a:rPr>
            <a:t>Atendida</a:t>
          </a:r>
        </a:p>
        <a:p>
          <a:pPr lvl="0" algn="ctr" defTabSz="4445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s-PE" sz="1000" b="0" kern="1200" dirty="0">
              <a:latin typeface="Kalam Light" panose="02000000000000000000" pitchFamily="2" charset="0"/>
              <a:cs typeface="Kalam Light" panose="02000000000000000000" pitchFamily="2" charset="0"/>
            </a:rPr>
            <a:t>Cerrada</a:t>
          </a:r>
        </a:p>
      </dsp:txBody>
      <dsp:txXfrm>
        <a:off x="2240052" y="3722814"/>
        <a:ext cx="910258" cy="910258"/>
      </dsp:txXfrm>
    </dsp:sp>
    <dsp:sp modelId="{1C3EC8B3-C77C-448D-92FC-220A7272CB77}">
      <dsp:nvSpPr>
        <dsp:cNvPr id="0" name=""/>
        <dsp:cNvSpPr/>
      </dsp:nvSpPr>
      <dsp:spPr>
        <a:xfrm>
          <a:off x="1342061" y="1350767"/>
          <a:ext cx="1287298" cy="1287298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l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>
          <a:outerShdw blurRad="50800" dist="50800" dir="5400000" sx="96000" sy="96000" rotWithShape="0">
            <a:srgbClr val="000000">
              <a:alpha val="48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080000"/>
          </a:lightRig>
        </a:scene3d>
        <a:sp3d>
          <a:bevelT w="38100" h="12700" prst="softRound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PE" sz="10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Kalam Light" panose="02000000000000000000" pitchFamily="2" charset="0"/>
              <a:cs typeface="Kalam Light" panose="02000000000000000000" pitchFamily="2" charset="0"/>
            </a:rPr>
            <a:t>TRASLADO EXTERNO </a:t>
          </a:r>
        </a:p>
        <a:p>
          <a:pPr lvl="0" algn="ctr" defTabSz="4445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s-PE" sz="1000" b="0" kern="1200" dirty="0">
              <a:latin typeface="Kalam Light" panose="02000000000000000000" pitchFamily="2" charset="0"/>
              <a:cs typeface="Kalam Light" panose="02000000000000000000" pitchFamily="2" charset="0"/>
            </a:rPr>
            <a:t>Atendida</a:t>
          </a:r>
        </a:p>
        <a:p>
          <a:pPr lvl="0" algn="ctr" defTabSz="444500">
            <a:lnSpc>
              <a:spcPct val="100000"/>
            </a:lnSpc>
            <a:spcBef>
              <a:spcPct val="0"/>
            </a:spcBef>
            <a:spcAft>
              <a:spcPts val="0"/>
            </a:spcAft>
          </a:pPr>
          <a:r>
            <a:rPr lang="es-PE" sz="1000" b="0" kern="1200" dirty="0">
              <a:latin typeface="Kalam Light" panose="02000000000000000000" pitchFamily="2" charset="0"/>
              <a:cs typeface="Kalam Light" panose="02000000000000000000" pitchFamily="2" charset="0"/>
            </a:rPr>
            <a:t>Cerrada</a:t>
          </a:r>
        </a:p>
      </dsp:txBody>
      <dsp:txXfrm>
        <a:off x="1530581" y="1539287"/>
        <a:ext cx="910258" cy="9102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7/29/2025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133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7/29/2025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5868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7/29/2025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9901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7/29/2025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1139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7/29/2025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4611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7/29/2025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2199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7/29/2025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444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7/29/2025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1425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7/29/2025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926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BBEA6-7C60-4B02-AE87-00D78D8422AF}" type="datetimeFigureOut">
              <a:rPr lang="en-US" smtClean="0"/>
              <a:t>7/29/2025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9738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9CAD897-D46E-4AD2-BD9B-49DD3E640873}" type="datetimeFigureOut">
              <a:rPr lang="en-US" smtClean="0"/>
              <a:t>7/29/2025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4423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7/29/2025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7631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B99C38-4D1A-BD54-32A7-F38B34D4FC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961" y="2831976"/>
            <a:ext cx="11896078" cy="1340759"/>
          </a:xfrm>
        </p:spPr>
        <p:txBody>
          <a:bodyPr>
            <a:normAutofit/>
          </a:bodyPr>
          <a:lstStyle/>
          <a:p>
            <a:pPr algn="r"/>
            <a:r>
              <a:rPr lang="es-ES" sz="8800" b="1" dirty="0">
                <a:latin typeface="Aptos Narrow" panose="020B0004020202020204" pitchFamily="34" charset="0"/>
              </a:rPr>
              <a:t>CAMBIO DE EQUIPO FTTH</a:t>
            </a:r>
            <a:endParaRPr lang="es-PE" sz="8800" b="1" dirty="0">
              <a:latin typeface="Aptos Narrow" panose="020B0004020202020204" pitchFamily="34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D09A6F54-DBF5-F53B-C0EA-ABC7686514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803" y="186210"/>
            <a:ext cx="1373197" cy="84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005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CB8A3073-AB5B-D5F2-91A7-A9D56B98A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0620" y="3783227"/>
            <a:ext cx="5413825" cy="24529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09A6F54-DBF5-F53B-C0EA-ABC7686514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803" y="186210"/>
            <a:ext cx="1373197" cy="840732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5480933F-DD12-E74C-FA0F-E4F458CDFC1A}"/>
              </a:ext>
            </a:extLst>
          </p:cNvPr>
          <p:cNvSpPr txBox="1"/>
          <p:nvPr/>
        </p:nvSpPr>
        <p:spPr>
          <a:xfrm>
            <a:off x="2415209" y="357837"/>
            <a:ext cx="87758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dirty="0">
                <a:latin typeface="Aptos Narrow" panose="020B0004020202020204" pitchFamily="34" charset="0"/>
              </a:rPr>
              <a:t>6.- Luego debemos ingresar la serie de ONT en el incognito en el recuadro historial para ver si esta registrado como se visualiza en la imagen (color verde) 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>
                <a:latin typeface="Aptos Narrow" panose="020B0004020202020204" pitchFamily="34" charset="0"/>
              </a:rPr>
              <a:t>Al colocar el PON debe aparecer el mensaje </a:t>
            </a:r>
            <a:r>
              <a:rPr lang="es-PE" b="1" dirty="0">
                <a:solidFill>
                  <a:srgbClr val="00CC66"/>
                </a:solidFill>
                <a:latin typeface="Aptos Narrow" panose="020B0004020202020204" pitchFamily="34" charset="0"/>
              </a:rPr>
              <a:t>REGISTER_DEVICE</a:t>
            </a:r>
            <a:r>
              <a:rPr lang="es-PE" dirty="0">
                <a:solidFill>
                  <a:srgbClr val="00CC66"/>
                </a:solidFill>
                <a:latin typeface="Aptos Narrow" panose="020B0004020202020204" pitchFamily="34" charset="0"/>
              </a:rPr>
              <a:t> EN VERDE </a:t>
            </a:r>
            <a:r>
              <a:rPr lang="es-PE" dirty="0">
                <a:latin typeface="Aptos Narrow" panose="020B0004020202020204" pitchFamily="34" charset="0"/>
              </a:rPr>
              <a:t>con la fecha actual. Si no aparece el mensaje quiere decir que no esta registrado se rechaza por </a:t>
            </a:r>
            <a:r>
              <a:rPr lang="es-PE" b="1" dirty="0">
                <a:latin typeface="Aptos Narrow" panose="020B0004020202020204" pitchFamily="34" charset="0"/>
              </a:rPr>
              <a:t>EQUIPO NO CONECTADO A LA RED</a:t>
            </a:r>
            <a:r>
              <a:rPr lang="es-PE" dirty="0">
                <a:latin typeface="Aptos Narrow" panose="020B0004020202020204" pitchFamily="34" charset="0"/>
              </a:rPr>
              <a:t> y si el </a:t>
            </a:r>
            <a:r>
              <a:rPr lang="es-PE" dirty="0">
                <a:solidFill>
                  <a:srgbClr val="FF0000"/>
                </a:solidFill>
                <a:latin typeface="Aptos Narrow" panose="020B0004020202020204" pitchFamily="34" charset="0"/>
              </a:rPr>
              <a:t>REGISTER_DEVICE</a:t>
            </a:r>
            <a:r>
              <a:rPr lang="es-PE" dirty="0">
                <a:latin typeface="Aptos Narrow" panose="020B0004020202020204" pitchFamily="34" charset="0"/>
              </a:rPr>
              <a:t> sale en rojo la ONT esta bloqueado y rechazamos por </a:t>
            </a:r>
            <a:r>
              <a:rPr lang="es-PE" b="1" dirty="0">
                <a:latin typeface="Aptos Narrow" panose="020B0004020202020204" pitchFamily="34" charset="0"/>
              </a:rPr>
              <a:t>ONT BLOQUEADO</a:t>
            </a:r>
            <a:r>
              <a:rPr lang="es-PE" dirty="0">
                <a:latin typeface="Aptos Narrow" panose="020B00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>
                <a:latin typeface="Aptos Narrow" panose="020B0004020202020204" pitchFamily="34" charset="0"/>
              </a:rPr>
              <a:t>NOTA: Si no se visualiza registro de equipo con la fecha actual pero ya tiene al menos un servicio activo (Internet) se procede con la activación del servicio faltante.</a:t>
            </a:r>
          </a:p>
        </p:txBody>
      </p:sp>
      <p:sp>
        <p:nvSpPr>
          <p:cNvPr id="9" name="Rectángulo 8"/>
          <p:cNvSpPr/>
          <p:nvPr/>
        </p:nvSpPr>
        <p:spPr>
          <a:xfrm>
            <a:off x="228792" y="3305241"/>
            <a:ext cx="353589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>
                <a:latin typeface="Aptos Narrow" panose="020B0004020202020204" pitchFamily="34" charset="0"/>
              </a:rPr>
              <a:t>Al verificar el REGISTRO DEL ONT , visualizamos que NO ESTA REGISTRADO , nuestro primer descarte será buscar el ONT en sistema(INCOGNITO) y validar si es que previamente no esta asignado a otro cliente</a:t>
            </a:r>
            <a:endParaRPr lang="es-PE" dirty="0">
              <a:latin typeface="Aptos Narrow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712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76C2AF1-23DE-68F4-2501-EE218BF73F1D}"/>
              </a:ext>
            </a:extLst>
          </p:cNvPr>
          <p:cNvSpPr txBox="1"/>
          <p:nvPr/>
        </p:nvSpPr>
        <p:spPr>
          <a:xfrm>
            <a:off x="2474601" y="508822"/>
            <a:ext cx="83442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Aptos Narrow" panose="020B0004020202020204" pitchFamily="34" charset="0"/>
              </a:rPr>
              <a:t>7.- Si el equipo esta registrado se debe validar el modelo aprovisionado ya que debe coincidir con lo que me envía el tecnico en ficha APK. </a:t>
            </a:r>
            <a:endParaRPr lang="es-PE" dirty="0">
              <a:latin typeface="Aptos Narrow" panose="020B000402020202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F436320-15FD-C40F-114E-19B44B5BB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5395" y="1298861"/>
            <a:ext cx="3949894" cy="5800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071212A2-4E2C-B869-852E-D1F3EE5AB866}"/>
              </a:ext>
            </a:extLst>
          </p:cNvPr>
          <p:cNvSpPr txBox="1"/>
          <p:nvPr/>
        </p:nvSpPr>
        <p:spPr>
          <a:xfrm>
            <a:off x="2044397" y="1852559"/>
            <a:ext cx="959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>
                <a:solidFill>
                  <a:schemeClr val="bg1"/>
                </a:solidFill>
                <a:highlight>
                  <a:srgbClr val="000000"/>
                </a:highlight>
              </a:rPr>
              <a:t>click</a:t>
            </a:r>
            <a:endParaRPr lang="es-PE" sz="2400" b="1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9F5838AF-D141-47CA-972D-44482332B1F5}"/>
              </a:ext>
            </a:extLst>
          </p:cNvPr>
          <p:cNvCxnSpPr>
            <a:cxnSpLocks/>
          </p:cNvCxnSpPr>
          <p:nvPr/>
        </p:nvCxnSpPr>
        <p:spPr>
          <a:xfrm flipV="1">
            <a:off x="3004144" y="1754984"/>
            <a:ext cx="1355821" cy="39368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n 10">
            <a:extLst>
              <a:ext uri="{FF2B5EF4-FFF2-40B4-BE49-F238E27FC236}">
                <a16:creationId xmlns:a16="http://schemas.microsoft.com/office/drawing/2014/main" id="{8D6EB353-0782-881C-47B2-C0FCA2539E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9848" y="2362472"/>
            <a:ext cx="6972300" cy="40671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D09A6F54-DBF5-F53B-C0EA-ABC7686514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803" y="186210"/>
            <a:ext cx="1373197" cy="84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594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4BA953B0-5C2C-A946-DA64-6E7A87292F80}"/>
              </a:ext>
            </a:extLst>
          </p:cNvPr>
          <p:cNvSpPr txBox="1"/>
          <p:nvPr/>
        </p:nvSpPr>
        <p:spPr>
          <a:xfrm>
            <a:off x="2384847" y="259635"/>
            <a:ext cx="84339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Aptos Narrow" panose="020B0004020202020204" pitchFamily="34" charset="0"/>
              </a:rPr>
              <a:t>8.-</a:t>
            </a:r>
            <a:r>
              <a:rPr lang="es-PE" dirty="0">
                <a:latin typeface="Aptos Narrow" panose="020B0004020202020204" pitchFamily="34" charset="0"/>
              </a:rPr>
              <a:t> Si mi SOT es </a:t>
            </a:r>
            <a:r>
              <a:rPr lang="es-PE" b="1" dirty="0">
                <a:latin typeface="Aptos Narrow" panose="020B0004020202020204" pitchFamily="34" charset="0"/>
              </a:rPr>
              <a:t>mantenimiento</a:t>
            </a:r>
            <a:r>
              <a:rPr lang="es-PE" dirty="0">
                <a:latin typeface="Aptos Narrow" panose="020B0004020202020204" pitchFamily="34" charset="0"/>
              </a:rPr>
              <a:t> debo buscar una SOT de modificación(instalación, cambio de plan, traslado externo) asociada con el CID. o con el CUSTOMER ID.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9047428-3E18-B4F6-B5BF-8B51EC6C9A7C}"/>
              </a:ext>
            </a:extLst>
          </p:cNvPr>
          <p:cNvSpPr txBox="1"/>
          <p:nvPr/>
        </p:nvSpPr>
        <p:spPr>
          <a:xfrm>
            <a:off x="669413" y="5502797"/>
            <a:ext cx="11134526" cy="9233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Aptos Narrow" panose="020B0004020202020204" pitchFamily="34" charset="0"/>
              </a:rPr>
              <a:t>Si SOT que envía en APK es instalación o cambio de plan debo validar que ya este ejecutada por el tecnico o por activaciones(plantilla en anotaciones), si fue ejecutada se tendría que trabajar con la misma SOT.</a:t>
            </a:r>
            <a:endParaRPr lang="es-PE" dirty="0">
              <a:latin typeface="Aptos Narrow" panose="020B0004020202020204" pitchFamily="34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AA489DB-30AE-6AA0-187A-FCF36FE8A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5606" y="1182965"/>
            <a:ext cx="5086350" cy="41624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D09A6F54-DBF5-F53B-C0EA-ABC7686514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803" y="186210"/>
            <a:ext cx="1373197" cy="84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9103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2DE8A99A-5B11-FE18-A230-C00D9C57C676}"/>
              </a:ext>
            </a:extLst>
          </p:cNvPr>
          <p:cNvSpPr txBox="1"/>
          <p:nvPr/>
        </p:nvSpPr>
        <p:spPr>
          <a:xfrm>
            <a:off x="2505810" y="687566"/>
            <a:ext cx="85000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Aptos Narrow" panose="020B0004020202020204" pitchFamily="34" charset="0"/>
              </a:rPr>
              <a:t>9.- En la tercera ventana de SGA – CONTROL DE TAREAS ingreso mi SOT(asociada con el CID o CUSTOMER ID) por la carpeta ACT FIJA y ubico accesos directos – PROVISION FIJA.</a:t>
            </a:r>
            <a:endParaRPr lang="es-PE" dirty="0">
              <a:latin typeface="Aptos Narrow" panose="020B000402020202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5D00CB1-8399-12C4-18B9-C18ABBC44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095" y="2557900"/>
            <a:ext cx="7367401" cy="146333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DBDCBCE0-D5F3-7CA4-29B5-37FBA44F8E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1618" y="2194851"/>
            <a:ext cx="2930052" cy="313253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A69D53C0-0953-7405-25EA-64D082DBF6B6}"/>
              </a:ext>
            </a:extLst>
          </p:cNvPr>
          <p:cNvSpPr/>
          <p:nvPr/>
        </p:nvSpPr>
        <p:spPr>
          <a:xfrm>
            <a:off x="8189843" y="3034748"/>
            <a:ext cx="397566" cy="394252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D09A6F54-DBF5-F53B-C0EA-ABC7686514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803" y="186210"/>
            <a:ext cx="1373197" cy="84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1712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74A5463-D8F3-F0D6-C88F-F949886AD975}"/>
              </a:ext>
            </a:extLst>
          </p:cNvPr>
          <p:cNvSpPr txBox="1"/>
          <p:nvPr/>
        </p:nvSpPr>
        <p:spPr>
          <a:xfrm>
            <a:off x="2387863" y="562350"/>
            <a:ext cx="85225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Aptos Narrow" panose="020B0004020202020204" pitchFamily="34" charset="0"/>
              </a:rPr>
              <a:t>10.- Luego de validar registro y modelo de ONT procedemos ir PROVISION FIJA donde estarán los equipos que están activos en INCOGNITO, y se desinstalara ONT. Luego validamos en INCOGNITO que se realizo la desinstalación con éxito.</a:t>
            </a:r>
            <a:endParaRPr lang="es-PE" dirty="0">
              <a:latin typeface="Aptos Narrow" panose="020B000402020202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86008C2-1DDA-BCF4-9463-76920DEF6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259" y="2711725"/>
            <a:ext cx="4079878" cy="19397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5BB4FA13-C0B5-3217-70DD-06444C64B1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8125" y="2009982"/>
            <a:ext cx="2914650" cy="36861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F02613A8-16BE-7248-F507-A2430CF90051}"/>
              </a:ext>
            </a:extLst>
          </p:cNvPr>
          <p:cNvSpPr/>
          <p:nvPr/>
        </p:nvSpPr>
        <p:spPr>
          <a:xfrm>
            <a:off x="6393692" y="3429000"/>
            <a:ext cx="781878" cy="652670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D09A6F54-DBF5-F53B-C0EA-ABC7686514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803" y="186210"/>
            <a:ext cx="1373197" cy="84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3425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7947CFC-A6E0-597C-200E-ECFE9138B372}"/>
              </a:ext>
            </a:extLst>
          </p:cNvPr>
          <p:cNvSpPr txBox="1"/>
          <p:nvPr/>
        </p:nvSpPr>
        <p:spPr>
          <a:xfrm>
            <a:off x="2385598" y="346525"/>
            <a:ext cx="86079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Aptos Narrow" panose="020B0004020202020204" pitchFamily="34" charset="0"/>
              </a:rPr>
              <a:t>11.- Si en la SOT que se realizo la desinstalación (asociada con el CID. y customer) no estan los botones habilitadas para eliminar y crear ficha se procederá a reemplazar los datos con el equipo nuevo.</a:t>
            </a:r>
          </a:p>
          <a:p>
            <a:endParaRPr lang="es-ES" dirty="0">
              <a:latin typeface="Aptos Narrow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Aptos Narrow" panose="020B0004020202020204" pitchFamily="34" charset="0"/>
              </a:rPr>
              <a:t>Luego se envía a instalar y valida en incognito que todo el servicio este activo correctamente.</a:t>
            </a:r>
            <a:endParaRPr lang="es-PE" dirty="0">
              <a:latin typeface="Aptos Narrow" panose="020B000402020202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368BF5A-0175-1087-AD3C-C9332CA53E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598" y="2123231"/>
            <a:ext cx="7420803" cy="29447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BB50C922-7395-A7F8-9554-996102B2A35D}"/>
              </a:ext>
            </a:extLst>
          </p:cNvPr>
          <p:cNvSpPr txBox="1"/>
          <p:nvPr/>
        </p:nvSpPr>
        <p:spPr>
          <a:xfrm>
            <a:off x="820615" y="5368761"/>
            <a:ext cx="10911840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Aptos Narrow" panose="020B0004020202020204" pitchFamily="34" charset="0"/>
              </a:rPr>
              <a:t>Si el cliente tiene internet y telefonía debemos verificar que active los servicios completos con sus respectivas reservas o suscripciones.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Aptos Narrow" panose="020B0004020202020204" pitchFamily="34" charset="0"/>
              </a:rPr>
              <a:t>Si cuenta con IPTV también debe activar nuevamente todos los decos IPTV.</a:t>
            </a:r>
            <a:endParaRPr lang="es-PE" dirty="0">
              <a:latin typeface="Aptos Narrow" panose="020B0004020202020204" pitchFamily="34" charset="0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D09A6F54-DBF5-F53B-C0EA-ABC7686514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803" y="186210"/>
            <a:ext cx="1373197" cy="84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5004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B2980A1-D4E9-E306-55E2-809485525FE4}"/>
              </a:ext>
            </a:extLst>
          </p:cNvPr>
          <p:cNvSpPr txBox="1"/>
          <p:nvPr/>
        </p:nvSpPr>
        <p:spPr>
          <a:xfrm>
            <a:off x="2477883" y="401121"/>
            <a:ext cx="83409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Aptos Narrow" panose="020B0004020202020204" pitchFamily="34" charset="0"/>
              </a:rPr>
              <a:t>12.- Si el cambio de equipo se realizo con éxito se pegara plantilla tipificada en la 2da ventana de SGA(SOT APK).</a:t>
            </a:r>
            <a:endParaRPr lang="es-PE" dirty="0">
              <a:latin typeface="Aptos Narrow" panose="020B000402020202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146031E-86B1-7722-7495-45D7F1982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6211" y="1401210"/>
            <a:ext cx="4219575" cy="34194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E04846C6-18D6-7869-2D73-93460C4EE2DE}"/>
              </a:ext>
            </a:extLst>
          </p:cNvPr>
          <p:cNvSpPr txBox="1"/>
          <p:nvPr/>
        </p:nvSpPr>
        <p:spPr>
          <a:xfrm>
            <a:off x="876885" y="5528200"/>
            <a:ext cx="109118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Aptos Narrow" panose="020B0004020202020204" pitchFamily="34" charset="0"/>
              </a:rPr>
              <a:t>13.- Por ultimo, se da guardar a ficha APK.</a:t>
            </a:r>
            <a:endParaRPr lang="es-PE" dirty="0">
              <a:latin typeface="Aptos Narrow" panose="020B0004020202020204" pitchFamily="34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D09A6F54-DBF5-F53B-C0EA-ABC7686514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803" y="186210"/>
            <a:ext cx="1373197" cy="84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0019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32E402B2-1463-AA01-FC52-C4787DF83AA4}"/>
              </a:ext>
            </a:extLst>
          </p:cNvPr>
          <p:cNvSpPr txBox="1"/>
          <p:nvPr/>
        </p:nvSpPr>
        <p:spPr>
          <a:xfrm>
            <a:off x="2132281" y="291217"/>
            <a:ext cx="88820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s-ES" sz="4000" b="1" dirty="0">
                <a:latin typeface="Aptos Narrow" panose="020B0004020202020204" pitchFamily="34" charset="0"/>
              </a:rPr>
              <a:t>CAMBIO DE EQUIPO ONT- PLUME</a:t>
            </a:r>
            <a:endParaRPr lang="es-PE" sz="4000" b="1" dirty="0">
              <a:latin typeface="Aptos Narrow" panose="020B0004020202020204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9A93308-B4EB-71B5-0071-E46FE258A128}"/>
              </a:ext>
            </a:extLst>
          </p:cNvPr>
          <p:cNvSpPr txBox="1"/>
          <p:nvPr/>
        </p:nvSpPr>
        <p:spPr>
          <a:xfrm>
            <a:off x="854664" y="1521279"/>
            <a:ext cx="109795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latin typeface="Aptos Narrow" panose="020B0004020202020204" pitchFamily="34" charset="0"/>
              </a:rPr>
              <a:t>Si al ingresar a INCOGNITO validamos que esta activo la suscripción de </a:t>
            </a:r>
            <a:r>
              <a:rPr lang="es-ES" b="1" dirty="0">
                <a:latin typeface="Aptos Narrow" panose="020B0004020202020204" pitchFamily="34" charset="0"/>
              </a:rPr>
              <a:t>WIFI PLUME FTTH </a:t>
            </a:r>
            <a:r>
              <a:rPr lang="es-ES" dirty="0">
                <a:latin typeface="Aptos Narrow" panose="020B0004020202020204" pitchFamily="34" charset="0"/>
              </a:rPr>
              <a:t>el tecnico debe enviar en ficha APK como equipo </a:t>
            </a:r>
            <a:r>
              <a:rPr lang="es-ES" b="1" dirty="0">
                <a:latin typeface="Aptos Narrow" panose="020B0004020202020204" pitchFamily="34" charset="0"/>
              </a:rPr>
              <a:t>ONT</a:t>
            </a:r>
            <a:r>
              <a:rPr lang="es-ES" dirty="0">
                <a:latin typeface="Aptos Narrow" panose="020B0004020202020204" pitchFamily="34" charset="0"/>
              </a:rPr>
              <a:t> a activar con el modelo </a:t>
            </a:r>
            <a:r>
              <a:rPr lang="es-ES" b="1" dirty="0">
                <a:latin typeface="Aptos Narrow" panose="020B0004020202020204" pitchFamily="34" charset="0"/>
              </a:rPr>
              <a:t>ZTE</a:t>
            </a:r>
            <a:r>
              <a:rPr lang="es-ES" dirty="0">
                <a:latin typeface="Aptos Narrow" panose="020B0004020202020204" pitchFamily="34" charset="0"/>
              </a:rPr>
              <a:t>.</a:t>
            </a:r>
            <a:endParaRPr lang="es-PE" dirty="0">
              <a:latin typeface="Aptos Narrow" panose="020B000402020202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1A54181-24C0-CDF8-3955-25A6BDB9E7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8567" y="2276136"/>
            <a:ext cx="3806894" cy="369773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09A6F54-DBF5-F53B-C0EA-ABC7686514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803" y="186210"/>
            <a:ext cx="1373197" cy="84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6720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48DC951-89C7-F5EB-36C9-C13B969B35ED}"/>
              </a:ext>
            </a:extLst>
          </p:cNvPr>
          <p:cNvSpPr txBox="1"/>
          <p:nvPr/>
        </p:nvSpPr>
        <p:spPr>
          <a:xfrm>
            <a:off x="2268376" y="186210"/>
            <a:ext cx="86628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s-ES" sz="4000" b="1" dirty="0">
                <a:latin typeface="Aptos Narrow" panose="020B0004020202020204" pitchFamily="34" charset="0"/>
              </a:rPr>
              <a:t>CAMBIO DE EQUIPO – DECODIFICADOR IPTV </a:t>
            </a:r>
            <a:endParaRPr lang="es-PE" sz="4000" b="1" dirty="0">
              <a:latin typeface="Aptos Narrow" panose="020B0004020202020204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1825379-90E3-1E70-F3D1-018D06F763FE}"/>
              </a:ext>
            </a:extLst>
          </p:cNvPr>
          <p:cNvSpPr txBox="1"/>
          <p:nvPr/>
        </p:nvSpPr>
        <p:spPr>
          <a:xfrm>
            <a:off x="1021468" y="1585825"/>
            <a:ext cx="10550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Aptos Narrow" panose="020B0004020202020204" pitchFamily="34" charset="0"/>
              </a:rPr>
              <a:t>1.- Ingresa mi ficha en APK y lo primero que debo validar es el nombre del cliente y el cambio de equipo que solicita que realice el tecnico emta o decodificador.</a:t>
            </a:r>
            <a:endParaRPr lang="es-PE" dirty="0">
              <a:latin typeface="Aptos Narrow" panose="020B0004020202020204" pitchFamily="34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D09A6F54-DBF5-F53B-C0EA-ABC7686514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803" y="186210"/>
            <a:ext cx="1373197" cy="84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5245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1BA5294-0FE1-1746-CCE4-8AA4B46DD2D0}"/>
              </a:ext>
            </a:extLst>
          </p:cNvPr>
          <p:cNvSpPr txBox="1"/>
          <p:nvPr/>
        </p:nvSpPr>
        <p:spPr>
          <a:xfrm>
            <a:off x="2329614" y="458548"/>
            <a:ext cx="8643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Aptos Narrow" panose="020B0004020202020204" pitchFamily="34" charset="0"/>
              </a:rPr>
              <a:t>2.-</a:t>
            </a:r>
            <a:r>
              <a:rPr lang="es-PE" dirty="0">
                <a:latin typeface="Aptos Narrow" panose="020B0004020202020204" pitchFamily="34" charset="0"/>
              </a:rPr>
              <a:t> Luego realizamos la búsqueda en SGA y validamos que la SOT este bien generada(nombre del cliente, estado en ejecución, tipo de trabajo, tipo de servicio).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CA8A9B5-3ABA-4BFA-F98C-AD3181910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8059" y="1773514"/>
            <a:ext cx="7135882" cy="376561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D09A6F54-DBF5-F53B-C0EA-ABC7686514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803" y="186210"/>
            <a:ext cx="1373197" cy="84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381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4F3F036D-F4FE-81A1-60F7-CE17E69951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68349716"/>
              </p:ext>
            </p:extLst>
          </p:nvPr>
        </p:nvGraphicFramePr>
        <p:xfrm>
          <a:off x="2012306" y="1145208"/>
          <a:ext cx="8167387" cy="51220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id="{9ECAD085-D06E-779F-36FC-EE4E490C692C}"/>
              </a:ext>
            </a:extLst>
          </p:cNvPr>
          <p:cNvSpPr txBox="1"/>
          <p:nvPr/>
        </p:nvSpPr>
        <p:spPr>
          <a:xfrm>
            <a:off x="3424739" y="337250"/>
            <a:ext cx="47149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Courier New" panose="02070309020205020404" pitchFamily="49" charset="0"/>
              <a:buChar char="o"/>
            </a:pPr>
            <a:r>
              <a:rPr lang="es-ES" sz="4000" b="1" dirty="0">
                <a:latin typeface="Aptos Narrow" panose="020B0004020202020204" pitchFamily="34" charset="0"/>
              </a:rPr>
              <a:t>SOT - SALESYS</a:t>
            </a:r>
            <a:endParaRPr lang="es-PE" sz="4000" b="1" dirty="0">
              <a:latin typeface="Aptos Narrow" panose="020B0004020202020204" pitchFamily="34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D09A6F54-DBF5-F53B-C0EA-ABC76865148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803" y="186210"/>
            <a:ext cx="1373197" cy="840732"/>
          </a:xfrm>
          <a:prstGeom prst="rect">
            <a:avLst/>
          </a:prstGeom>
        </p:spPr>
      </p:pic>
      <p:cxnSp>
        <p:nvCxnSpPr>
          <p:cNvPr id="2" name="Conector recto de flecha 1">
            <a:extLst>
              <a:ext uri="{FF2B5EF4-FFF2-40B4-BE49-F238E27FC236}">
                <a16:creationId xmlns:a16="http://schemas.microsoft.com/office/drawing/2014/main" id="{9944EE61-3210-DEAC-2C85-416C4E6481E8}"/>
              </a:ext>
            </a:extLst>
          </p:cNvPr>
          <p:cNvCxnSpPr>
            <a:cxnSpLocks/>
          </p:cNvCxnSpPr>
          <p:nvPr/>
        </p:nvCxnSpPr>
        <p:spPr>
          <a:xfrm flipH="1" flipV="1">
            <a:off x="3352800" y="1488607"/>
            <a:ext cx="1900519" cy="259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uadroTexto 2">
            <a:extLst>
              <a:ext uri="{FF2B5EF4-FFF2-40B4-BE49-F238E27FC236}">
                <a16:creationId xmlns:a16="http://schemas.microsoft.com/office/drawing/2014/main" id="{9913D987-903E-AE50-971E-781DDE3D20C4}"/>
              </a:ext>
            </a:extLst>
          </p:cNvPr>
          <p:cNvSpPr txBox="1"/>
          <p:nvPr/>
        </p:nvSpPr>
        <p:spPr>
          <a:xfrm>
            <a:off x="779658" y="1026942"/>
            <a:ext cx="2465295" cy="9233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Aptos Narrow" panose="020B0004020202020204" pitchFamily="34" charset="0"/>
              </a:defRPr>
            </a:lvl1pPr>
          </a:lstStyle>
          <a:p>
            <a:r>
              <a:rPr lang="es-ES" dirty="0"/>
              <a:t>Única SOT que</a:t>
            </a:r>
            <a:r>
              <a:rPr lang="es-ES" b="1" i="1" dirty="0"/>
              <a:t> NO </a:t>
            </a:r>
            <a:r>
              <a:rPr lang="es-ES" dirty="0"/>
              <a:t>puedo usar , USARE OTRA SOT ver PPT 3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9082349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-237003" y="1517097"/>
            <a:ext cx="4981998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600" dirty="0">
                <a:latin typeface="Aptos Narrow" panose="020B0004020202020204" pitchFamily="34" charset="0"/>
              </a:rPr>
              <a:t>Si cuenta con plantilla se dejara como OBS en </a:t>
            </a:r>
            <a:r>
              <a:rPr lang="es-ES" sz="1600" dirty="0" err="1">
                <a:latin typeface="Aptos Narrow" panose="020B0004020202020204" pitchFamily="34" charset="0"/>
              </a:rPr>
              <a:t>salesys</a:t>
            </a:r>
            <a:r>
              <a:rPr lang="es-ES" sz="1600" dirty="0">
                <a:latin typeface="Aptos Narrow" panose="020B0004020202020204" pitchFamily="34" charset="0"/>
              </a:rPr>
              <a:t> el CODIGO DE AUTORIZACION.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600" dirty="0">
                <a:latin typeface="Aptos Narrow" panose="020B0004020202020204" pitchFamily="34" charset="0"/>
              </a:rPr>
              <a:t>Si NO cuenta, se indicara lo siguiente: Técnico, recuerde que debe solicitar su código de autorización por cambio de equipo a la mesa </a:t>
            </a:r>
            <a:r>
              <a:rPr lang="es-ES" sz="1600" dirty="0" err="1">
                <a:latin typeface="Aptos Narrow" panose="020B0004020202020204" pitchFamily="34" charset="0"/>
              </a:rPr>
              <a:t>multiskill</a:t>
            </a:r>
            <a:r>
              <a:rPr lang="es-ES" sz="1600" dirty="0">
                <a:latin typeface="Aptos Narrow" panose="020B0004020202020204" pitchFamily="34" charset="0"/>
              </a:rPr>
              <a:t> antes de realizar el cambio.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600" dirty="0">
                <a:latin typeface="Aptos Narrow" panose="020B0004020202020204" pitchFamily="34" charset="0"/>
              </a:rPr>
              <a:t>Para los </a:t>
            </a:r>
            <a:r>
              <a:rPr lang="es-ES" sz="1600" dirty="0" err="1">
                <a:latin typeface="Aptos Narrow" panose="020B0004020202020204" pitchFamily="34" charset="0"/>
              </a:rPr>
              <a:t>Decos</a:t>
            </a:r>
            <a:r>
              <a:rPr lang="es-ES" sz="1600" dirty="0">
                <a:latin typeface="Aptos Narrow" panose="020B0004020202020204" pitchFamily="34" charset="0"/>
              </a:rPr>
              <a:t> también se requiere código de </a:t>
            </a:r>
            <a:r>
              <a:rPr lang="es-ES" sz="1600" dirty="0" err="1">
                <a:latin typeface="Aptos Narrow" panose="020B0004020202020204" pitchFamily="34" charset="0"/>
              </a:rPr>
              <a:t>autorizacion</a:t>
            </a:r>
            <a:r>
              <a:rPr lang="es-ES" sz="1600" dirty="0">
                <a:latin typeface="Aptos Narrow" panose="020B0004020202020204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PE" sz="1600" dirty="0">
                <a:latin typeface="Aptos Narrow" panose="020B0004020202020204" pitchFamily="34" charset="0"/>
              </a:rPr>
              <a:t>No olvidar leer el motivo del por que le están otorgando el CODIGO DE AUTORIZACION , ya que ese motivo nos puede dar indicio si se le esta brindando una autorización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PE" sz="1600" dirty="0">
                <a:latin typeface="Aptos Narrow" panose="020B0004020202020204" pitchFamily="34" charset="0"/>
              </a:rPr>
              <a:t>Si el usuario en el código de autorización pone el equipo , debe ser igual al equipo que el técnico me envía a retirar , de no ser igual procederemos a RECHAZAR EL CASO</a:t>
            </a:r>
            <a:endParaRPr lang="es-ES" sz="1600" dirty="0">
              <a:latin typeface="Aptos Narrow" panose="020B0004020202020204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6B95E98-2118-4E89-7B41-09EDEB2B2F25}"/>
              </a:ext>
            </a:extLst>
          </p:cNvPr>
          <p:cNvSpPr txBox="1"/>
          <p:nvPr/>
        </p:nvSpPr>
        <p:spPr>
          <a:xfrm>
            <a:off x="2622785" y="536634"/>
            <a:ext cx="8412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Aptos Narrow" panose="020B0004020202020204" pitchFamily="34" charset="0"/>
              </a:rPr>
              <a:t>4.-</a:t>
            </a:r>
            <a:r>
              <a:rPr lang="es-PE" dirty="0">
                <a:latin typeface="Aptos Narrow" panose="020B0004020202020204" pitchFamily="34" charset="0"/>
              </a:rPr>
              <a:t> Verifico que tenga plantilla de MULTISKILL con el código AUTORIZADO , para proseguir con el cambio de EMTA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9871" y="1655989"/>
            <a:ext cx="6667500" cy="15430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09A6F54-DBF5-F53B-C0EA-ABC7686514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803" y="186210"/>
            <a:ext cx="1373197" cy="840732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5219700" y="4220427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s-ES" sz="1600" b="1" dirty="0">
                <a:latin typeface="Aptos Narrow" panose="020B0004020202020204" pitchFamily="34" charset="0"/>
              </a:rPr>
              <a:t>PLANTILLA DE AUTORIZACION </a:t>
            </a:r>
            <a:r>
              <a:rPr lang="es-PE" sz="1600" dirty="0"/>
              <a:t>📝</a:t>
            </a:r>
            <a:endParaRPr lang="es-ES" sz="1600" b="1" dirty="0">
              <a:latin typeface="Aptos Narrow" panose="020B0004020202020204" pitchFamily="34" charset="0"/>
            </a:endParaRPr>
          </a:p>
          <a:p>
            <a:pPr lvl="1"/>
            <a:r>
              <a:rPr lang="es-ES" sz="1600" b="1" dirty="0">
                <a:latin typeface="Aptos Narrow" panose="020B0004020202020204" pitchFamily="34" charset="0"/>
              </a:rPr>
              <a:t>MESA MULTISKILL - CODIGO AUTORIZACION</a:t>
            </a:r>
          </a:p>
          <a:p>
            <a:pPr lvl="1"/>
            <a:r>
              <a:rPr lang="es-ES" sz="1600" b="1" dirty="0">
                <a:latin typeface="Aptos Narrow" panose="020B0004020202020204" pitchFamily="34" charset="0"/>
              </a:rPr>
              <a:t>SE AUTORIZA CODIGO:  XXXXXXXXXX</a:t>
            </a:r>
          </a:p>
          <a:p>
            <a:pPr lvl="1"/>
            <a:r>
              <a:rPr lang="es-ES" sz="1600" b="1" dirty="0">
                <a:latin typeface="Aptos Narrow" panose="020B0004020202020204" pitchFamily="34" charset="0"/>
              </a:rPr>
              <a:t>MOTIVO :  CAMBIO POR .........</a:t>
            </a:r>
          </a:p>
        </p:txBody>
      </p:sp>
    </p:spTree>
    <p:extLst>
      <p:ext uri="{BB962C8B-B14F-4D97-AF65-F5344CB8AC3E}">
        <p14:creationId xmlns:p14="http://schemas.microsoft.com/office/powerpoint/2010/main" val="25610132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242F6190-AD3B-B422-4529-6C11D9EDD6BF}"/>
              </a:ext>
            </a:extLst>
          </p:cNvPr>
          <p:cNvSpPr txBox="1"/>
          <p:nvPr/>
        </p:nvSpPr>
        <p:spPr>
          <a:xfrm>
            <a:off x="2412741" y="539368"/>
            <a:ext cx="8528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Aptos Narrow" panose="020B0004020202020204" pitchFamily="34" charset="0"/>
              </a:rPr>
              <a:t>3.-</a:t>
            </a:r>
            <a:r>
              <a:rPr lang="es-PE" dirty="0">
                <a:latin typeface="Aptos Narrow" panose="020B0004020202020204" pitchFamily="34" charset="0"/>
              </a:rPr>
              <a:t> Busco mi SOT en la segunda ventana(CONTROL DE TAREAS) por la carpeta ACT FIJA para pegar plantilla cuando culmine mi gestión.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FF52405-04DC-294B-37EC-628AEEA71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025" y="1808507"/>
            <a:ext cx="7981950" cy="18097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0BCBE313-3F20-3D34-38E0-F7CB23FC30D6}"/>
              </a:ext>
            </a:extLst>
          </p:cNvPr>
          <p:cNvSpPr txBox="1"/>
          <p:nvPr/>
        </p:nvSpPr>
        <p:spPr>
          <a:xfrm>
            <a:off x="956602" y="4887396"/>
            <a:ext cx="6088434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>
                <a:latin typeface="Aptos Narrow" panose="020B0004020202020204" pitchFamily="34" charset="0"/>
              </a:rPr>
              <a:t>Se debe tener 3 ventanas de SGA:</a:t>
            </a:r>
          </a:p>
          <a:p>
            <a:r>
              <a:rPr lang="es-ES" dirty="0">
                <a:latin typeface="Aptos Narrow" panose="020B0004020202020204" pitchFamily="34" charset="0"/>
              </a:rPr>
              <a:t>1era ventana: consulta histórica(SOT APK).</a:t>
            </a:r>
          </a:p>
          <a:p>
            <a:r>
              <a:rPr lang="es-ES" dirty="0">
                <a:latin typeface="Aptos Narrow" panose="020B0004020202020204" pitchFamily="34" charset="0"/>
              </a:rPr>
              <a:t>2da ventana: pegar plantilla.</a:t>
            </a:r>
          </a:p>
          <a:p>
            <a:r>
              <a:rPr lang="es-ES" dirty="0">
                <a:latin typeface="Aptos Narrow" panose="020B0004020202020204" pitchFamily="34" charset="0"/>
              </a:rPr>
              <a:t>3era ventana: desactivación y activación del emta o deco.</a:t>
            </a:r>
            <a:endParaRPr lang="es-PE" dirty="0">
              <a:latin typeface="Aptos Narrow" panose="020B0004020202020204" pitchFamily="34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D09A6F54-DBF5-F53B-C0EA-ABC7686514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803" y="186210"/>
            <a:ext cx="1373197" cy="84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5278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68767B80-EF33-657A-B93E-FA9B23DAD36E}"/>
              </a:ext>
            </a:extLst>
          </p:cNvPr>
          <p:cNvSpPr txBox="1"/>
          <p:nvPr/>
        </p:nvSpPr>
        <p:spPr>
          <a:xfrm>
            <a:off x="2437813" y="445119"/>
            <a:ext cx="84934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Aptos Narrow" panose="020B0004020202020204" pitchFamily="34" charset="0"/>
              </a:rPr>
              <a:t>4.-</a:t>
            </a:r>
            <a:r>
              <a:rPr lang="es-PE" dirty="0">
                <a:latin typeface="Aptos Narrow" panose="020B0004020202020204" pitchFamily="34" charset="0"/>
              </a:rPr>
              <a:t> Copiamos el CUSTOMER ID  de la SOT de mantenimiento o de mi SOT asociada por el CID. y realizo la búsqueda en INCOGNITO y validamos que este activo la suscripción de FTTH-VIDEO.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4254165-0B6F-668E-C967-1C8665DA3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1726" y="1883465"/>
            <a:ext cx="6905625" cy="38862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09A6F54-DBF5-F53B-C0EA-ABC7686514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803" y="186210"/>
            <a:ext cx="1373197" cy="84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3007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BA337C7-B9D2-4047-39BB-1707FD13D3A6}"/>
              </a:ext>
            </a:extLst>
          </p:cNvPr>
          <p:cNvSpPr txBox="1"/>
          <p:nvPr/>
        </p:nvSpPr>
        <p:spPr>
          <a:xfrm>
            <a:off x="2349944" y="350980"/>
            <a:ext cx="8737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Aptos Narrow" panose="020B0004020202020204" pitchFamily="34" charset="0"/>
              </a:rPr>
              <a:t>5.-</a:t>
            </a:r>
            <a:r>
              <a:rPr lang="es-PE" dirty="0">
                <a:latin typeface="Aptos Narrow" panose="020B0004020202020204" pitchFamily="34" charset="0"/>
              </a:rPr>
              <a:t> Si mi SOT es </a:t>
            </a:r>
            <a:r>
              <a:rPr lang="es-PE" b="1" dirty="0">
                <a:latin typeface="Aptos Narrow" panose="020B0004020202020204" pitchFamily="34" charset="0"/>
              </a:rPr>
              <a:t>mantenimiento</a:t>
            </a:r>
            <a:r>
              <a:rPr lang="es-PE" dirty="0">
                <a:latin typeface="Aptos Narrow" panose="020B0004020202020204" pitchFamily="34" charset="0"/>
              </a:rPr>
              <a:t> debo buscar una SOT de modificación(instalación, cambio de plan, traslado externo) asociada con el CID. o con el CUSTOMER ID.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8A77974-6936-D44B-8550-BF1E3FF3F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4514" y="1081781"/>
            <a:ext cx="5842967" cy="40744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A81AA34A-F56C-3004-5444-E1AB8C1E7367}"/>
              </a:ext>
            </a:extLst>
          </p:cNvPr>
          <p:cNvSpPr txBox="1"/>
          <p:nvPr/>
        </p:nvSpPr>
        <p:spPr>
          <a:xfrm>
            <a:off x="820614" y="5403593"/>
            <a:ext cx="10869159" cy="9233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>
                <a:latin typeface="Aptos Narrow" panose="020B0004020202020204" pitchFamily="34" charset="0"/>
              </a:rPr>
              <a:t>Si SOT que envía en APK es instalación o cambio de plan debo validar que ya este ejecutada por el tecnico o por activaciones(plantilla en anotaciones), si fue ejecutada se tendría que trabajar con la misma SOT.</a:t>
            </a:r>
            <a:endParaRPr lang="es-PE" dirty="0">
              <a:latin typeface="Aptos Narrow" panose="020B0004020202020204" pitchFamily="34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D09A6F54-DBF5-F53B-C0EA-ABC7686514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803" y="186210"/>
            <a:ext cx="1373197" cy="84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2268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1BCCC37A-B1F6-7C87-363C-C4379A176A42}"/>
              </a:ext>
            </a:extLst>
          </p:cNvPr>
          <p:cNvSpPr txBox="1"/>
          <p:nvPr/>
        </p:nvSpPr>
        <p:spPr>
          <a:xfrm>
            <a:off x="2514333" y="671766"/>
            <a:ext cx="83044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Aptos Narrow" panose="020B0004020202020204" pitchFamily="34" charset="0"/>
              </a:rPr>
              <a:t>6.- En la tercera ventana de SGA – CONTROL DE TAREAS ingreso mi SOT(asociada con el CID o CUSTOMER ID) por la carpeta ACT FIJA y ubico accesos directos – PROVISION FIJA.</a:t>
            </a:r>
            <a:endParaRPr lang="es-PE" dirty="0">
              <a:latin typeface="Aptos Narrow" panose="020B000402020202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CE42DBE-7057-C68E-D40B-56F449445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615" y="2835136"/>
            <a:ext cx="7557678" cy="159109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396640E-E01A-CA01-BDBA-E50A1AEFF1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2883" y="2163250"/>
            <a:ext cx="2930052" cy="313253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D09A6F54-DBF5-F53B-C0EA-ABC7686514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803" y="186210"/>
            <a:ext cx="1373197" cy="84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1007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5F793B2-7A4E-1827-DDD7-5F049C7B75CA}"/>
              </a:ext>
            </a:extLst>
          </p:cNvPr>
          <p:cNvSpPr txBox="1"/>
          <p:nvPr/>
        </p:nvSpPr>
        <p:spPr>
          <a:xfrm>
            <a:off x="2524724" y="661389"/>
            <a:ext cx="84792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Aptos Narrow" panose="020B0004020202020204" pitchFamily="34" charset="0"/>
              </a:rPr>
              <a:t>7.- En PROVISION FIJA estará los equipos que están activos en INCOGNITO, ubicamos la serie de IPTV a </a:t>
            </a:r>
            <a:r>
              <a:rPr lang="es-ES" b="1" dirty="0">
                <a:latin typeface="Aptos Narrow" panose="020B0004020202020204" pitchFamily="34" charset="0"/>
              </a:rPr>
              <a:t>retirar </a:t>
            </a:r>
            <a:r>
              <a:rPr lang="es-ES" dirty="0">
                <a:latin typeface="Aptos Narrow" panose="020B0004020202020204" pitchFamily="34" charset="0"/>
              </a:rPr>
              <a:t>y reemplazamos con el deco IPTV a </a:t>
            </a:r>
            <a:r>
              <a:rPr lang="es-ES" b="1" dirty="0">
                <a:latin typeface="Aptos Narrow" panose="020B0004020202020204" pitchFamily="34" charset="0"/>
              </a:rPr>
              <a:t>activar</a:t>
            </a:r>
            <a:r>
              <a:rPr lang="es-ES" dirty="0">
                <a:latin typeface="Aptos Narrow" panose="020B0004020202020204" pitchFamily="34" charset="0"/>
              </a:rPr>
              <a:t>(sin desinstalar el equipo a retirar). Se procederá a envía a instalar y esperamos el mensaje exitoso de la activación.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FF22CE9-BCDC-365F-D089-F6E60FCD94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615" y="2374626"/>
            <a:ext cx="3557174" cy="346544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7C42755-5C4F-A350-9172-C4557F1EF2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434" y="2295940"/>
            <a:ext cx="6640960" cy="318631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6F09BAFB-88CF-3566-90F4-759C0385A632}"/>
              </a:ext>
            </a:extLst>
          </p:cNvPr>
          <p:cNvSpPr/>
          <p:nvPr/>
        </p:nvSpPr>
        <p:spPr>
          <a:xfrm>
            <a:off x="4611757" y="3750365"/>
            <a:ext cx="371060" cy="463826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D09A6F54-DBF5-F53B-C0EA-ABC7686514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803" y="186210"/>
            <a:ext cx="1373197" cy="84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9601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CFF1478-DD93-AF1F-11BD-36CD78197AA2}"/>
              </a:ext>
            </a:extLst>
          </p:cNvPr>
          <p:cNvSpPr txBox="1"/>
          <p:nvPr/>
        </p:nvSpPr>
        <p:spPr>
          <a:xfrm>
            <a:off x="2478758" y="414163"/>
            <a:ext cx="834004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s-ES" dirty="0">
              <a:latin typeface="Aptos Narrow" panose="020B0004020202020204" pitchFamily="34" charset="0"/>
            </a:endParaRPr>
          </a:p>
          <a:p>
            <a:r>
              <a:rPr lang="es-ES" dirty="0">
                <a:latin typeface="Aptos Narrow" panose="020B0004020202020204" pitchFamily="34" charset="0"/>
              </a:rPr>
              <a:t>8.- Luego validamos en la opción REPROCESA si activo correctamente el deco IPTV.</a:t>
            </a:r>
            <a:endParaRPr lang="es-PE" dirty="0">
              <a:latin typeface="Aptos Narrow" panose="020B0004020202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02782C0-AA44-72B8-FF5B-5D542410D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904" y="1549415"/>
            <a:ext cx="10353675" cy="32861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6C4723A-07CD-D14D-B4A2-5A728C709656}"/>
              </a:ext>
            </a:extLst>
          </p:cNvPr>
          <p:cNvSpPr txBox="1"/>
          <p:nvPr/>
        </p:nvSpPr>
        <p:spPr>
          <a:xfrm>
            <a:off x="815008" y="5259384"/>
            <a:ext cx="10561983" cy="923330"/>
          </a:xfrm>
          <a:prstGeom prst="rect">
            <a:avLst/>
          </a:prstGeom>
          <a:solidFill>
            <a:srgbClr val="CCECFF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dirty="0">
                <a:latin typeface="Aptos Display" panose="020B0004020202020204" pitchFamily="34" charset="0"/>
              </a:rPr>
              <a:t>Si en reprocesa figura algún error se procederá a corregirlo con el botón </a:t>
            </a:r>
            <a:r>
              <a:rPr lang="es-ES" b="1" dirty="0">
                <a:latin typeface="Aptos Display" panose="020B0004020202020204" pitchFamily="34" charset="0"/>
              </a:rPr>
              <a:t>REPROCESA(1 vez)</a:t>
            </a:r>
            <a:r>
              <a:rPr lang="es-ES" dirty="0">
                <a:latin typeface="Aptos Display" panose="020B0004020202020204" pitchFamily="34" charset="0"/>
              </a:rPr>
              <a:t> y </a:t>
            </a:r>
            <a:r>
              <a:rPr lang="es-ES" b="1" dirty="0">
                <a:latin typeface="Aptos Display" panose="020B0004020202020204" pitchFamily="34" charset="0"/>
              </a:rPr>
              <a:t>REGENERAR(1 vez)</a:t>
            </a:r>
            <a:r>
              <a:rPr lang="es-ES" dirty="0">
                <a:latin typeface="Aptos Display" panose="020B0004020202020204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ES" dirty="0">
                <a:latin typeface="Aptos Display" panose="020B0004020202020204" pitchFamily="34" charset="0"/>
              </a:rPr>
              <a:t>Si no se soluciona el error se dejará </a:t>
            </a:r>
            <a:r>
              <a:rPr lang="es-ES" b="1" dirty="0">
                <a:latin typeface="Aptos Display" panose="020B0004020202020204" pitchFamily="34" charset="0"/>
              </a:rPr>
              <a:t>PENDIENTE</a:t>
            </a:r>
            <a:r>
              <a:rPr lang="es-ES" dirty="0">
                <a:latin typeface="Aptos Display" panose="020B0004020202020204" pitchFamily="34" charset="0"/>
              </a:rPr>
              <a:t>.</a:t>
            </a:r>
            <a:endParaRPr lang="es-PE" dirty="0">
              <a:latin typeface="Aptos Display" panose="020B0004020202020204" pitchFamily="34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D09A6F54-DBF5-F53B-C0EA-ABC7686514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803" y="186210"/>
            <a:ext cx="1373197" cy="84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9540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3F2E7163-B385-CFFB-3A23-DB2DA401A9F2}"/>
              </a:ext>
            </a:extLst>
          </p:cNvPr>
          <p:cNvSpPr txBox="1"/>
          <p:nvPr/>
        </p:nvSpPr>
        <p:spPr>
          <a:xfrm>
            <a:off x="2375360" y="606576"/>
            <a:ext cx="861822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Aptos Narrow" panose="020B0004020202020204" pitchFamily="34" charset="0"/>
              </a:rPr>
              <a:t>9.- Si el cambio de equipo se realizo con éxito se pegará plantilla tipificada en la 2da ventana de SGA(SOT APK).</a:t>
            </a:r>
            <a:endParaRPr lang="es-PE" dirty="0">
              <a:latin typeface="Aptos Narrow" panose="020B000402020202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4A882BD-E24A-F525-4C74-074943FAA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1831" y="1390012"/>
            <a:ext cx="4728335" cy="389330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334A8E37-6C59-5D48-A18B-13013DB4320C}"/>
              </a:ext>
            </a:extLst>
          </p:cNvPr>
          <p:cNvSpPr txBox="1"/>
          <p:nvPr/>
        </p:nvSpPr>
        <p:spPr>
          <a:xfrm>
            <a:off x="876885" y="5712866"/>
            <a:ext cx="109118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Aptos Narrow" panose="020B0004020202020204" pitchFamily="34" charset="0"/>
              </a:rPr>
              <a:t>10.- Por ultimo, se da guardar a ficha APK.</a:t>
            </a:r>
            <a:endParaRPr lang="es-PE" dirty="0">
              <a:latin typeface="Aptos Narrow" panose="020B0004020202020204" pitchFamily="34" charset="0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D09A6F54-DBF5-F53B-C0EA-ABC7686514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803" y="186210"/>
            <a:ext cx="1373197" cy="84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6270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69BC56B-E2FA-E48E-E4E3-BA7BD19CDE83}"/>
              </a:ext>
            </a:extLst>
          </p:cNvPr>
          <p:cNvSpPr txBox="1"/>
          <p:nvPr/>
        </p:nvSpPr>
        <p:spPr>
          <a:xfrm>
            <a:off x="2502467" y="252633"/>
            <a:ext cx="76212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s-ES" sz="4000" b="1" dirty="0">
                <a:latin typeface="Aptos Narrow" panose="020B0004020202020204" pitchFamily="34" charset="0"/>
              </a:rPr>
              <a:t>LO QUE DEBES SABER…</a:t>
            </a:r>
            <a:endParaRPr lang="es-PE" sz="4000" b="1" dirty="0">
              <a:latin typeface="Aptos Narrow" panose="020B0004020202020204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D6582B1-F81E-517E-90D4-6D24DFFE221F}"/>
              </a:ext>
            </a:extLst>
          </p:cNvPr>
          <p:cNvSpPr txBox="1"/>
          <p:nvPr/>
        </p:nvSpPr>
        <p:spPr>
          <a:xfrm>
            <a:off x="296258" y="1729854"/>
            <a:ext cx="115777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latin typeface="Aptos Narrow" panose="020B0004020202020204" pitchFamily="34" charset="0"/>
              </a:rPr>
              <a:t>Si SOT que me envía en APK es </a:t>
            </a:r>
            <a:r>
              <a:rPr lang="es-ES" sz="1600" b="1" i="1" dirty="0">
                <a:latin typeface="Aptos Narrow" panose="020B0004020202020204" pitchFamily="34" charset="0"/>
              </a:rPr>
              <a:t>TRASLADO EXTERNO</a:t>
            </a:r>
            <a:r>
              <a:rPr lang="es-ES" sz="1600" dirty="0">
                <a:latin typeface="Aptos Narrow" panose="020B0004020202020204" pitchFamily="34" charset="0"/>
              </a:rPr>
              <a:t>, </a:t>
            </a:r>
            <a:r>
              <a:rPr lang="es-ES" sz="1600" b="1" i="1" dirty="0">
                <a:latin typeface="Aptos Narrow" panose="020B0004020202020204" pitchFamily="34" charset="0"/>
              </a:rPr>
              <a:t>TRASLADO INTERNO</a:t>
            </a:r>
            <a:r>
              <a:rPr lang="es-ES" sz="1600" dirty="0">
                <a:latin typeface="Aptos Narrow" panose="020B0004020202020204" pitchFamily="34" charset="0"/>
              </a:rPr>
              <a:t>, </a:t>
            </a:r>
            <a:r>
              <a:rPr lang="es-ES" sz="1600" b="1" i="1" dirty="0">
                <a:latin typeface="Aptos Narrow" panose="020B0004020202020204" pitchFamily="34" charset="0"/>
              </a:rPr>
              <a:t>ACCESORIO ADICIONAL </a:t>
            </a:r>
            <a:r>
              <a:rPr lang="es-ES" sz="1600" dirty="0">
                <a:latin typeface="Aptos Narrow" panose="020B0004020202020204" pitchFamily="34" charset="0"/>
              </a:rPr>
              <a:t>y </a:t>
            </a:r>
            <a:r>
              <a:rPr lang="es-ES" sz="1600" b="1" i="1" dirty="0">
                <a:latin typeface="Aptos Narrow" panose="020B0004020202020204" pitchFamily="34" charset="0"/>
              </a:rPr>
              <a:t>ENTREGA PLUME</a:t>
            </a:r>
            <a:r>
              <a:rPr lang="es-ES" sz="1600" dirty="0">
                <a:latin typeface="Aptos Narrow" panose="020B0004020202020204" pitchFamily="34" charset="0"/>
              </a:rPr>
              <a:t>, tenemos que validar si hay una autorización por problema de GENERACION DE SOTS DE MANTENIMIENTO de ser </a:t>
            </a:r>
            <a:r>
              <a:rPr lang="es-ES" sz="1600" dirty="0" err="1">
                <a:latin typeface="Aptos Narrow" panose="020B0004020202020204" pitchFamily="34" charset="0"/>
              </a:rPr>
              <a:t>asi</a:t>
            </a:r>
            <a:r>
              <a:rPr lang="es-ES" sz="1600" dirty="0">
                <a:latin typeface="Aptos Narrow" panose="020B0004020202020204" pitchFamily="34" charset="0"/>
              </a:rPr>
              <a:t> , podemos proceder con el CAMBIO DE EQUIPO , de no estar la autorización caso debe ser rechazado - SOT no habilitada e indicarle que SOT NO ESTA HABILITADA PARA EL CAMBIO DE EQUIPO.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>
              <a:latin typeface="Aptos Narrow" panose="020B0004020202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09A6F54-DBF5-F53B-C0EA-ABC7686514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803" y="186210"/>
            <a:ext cx="1373197" cy="84073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981" y="3053293"/>
            <a:ext cx="5476761" cy="31027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036355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69BC56B-E2FA-E48E-E4E3-BA7BD19CDE83}"/>
              </a:ext>
            </a:extLst>
          </p:cNvPr>
          <p:cNvSpPr txBox="1"/>
          <p:nvPr/>
        </p:nvSpPr>
        <p:spPr>
          <a:xfrm>
            <a:off x="2502467" y="252633"/>
            <a:ext cx="76212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s-ES" sz="4000" b="1" dirty="0">
                <a:latin typeface="Aptos Narrow" panose="020B0004020202020204" pitchFamily="34" charset="0"/>
              </a:rPr>
              <a:t>LO QUE DEBES SABER…</a:t>
            </a:r>
            <a:endParaRPr lang="es-PE" sz="4000" b="1" dirty="0">
              <a:latin typeface="Aptos Narrow" panose="020B0004020202020204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D6582B1-F81E-517E-90D4-6D24DFFE221F}"/>
              </a:ext>
            </a:extLst>
          </p:cNvPr>
          <p:cNvSpPr txBox="1"/>
          <p:nvPr/>
        </p:nvSpPr>
        <p:spPr>
          <a:xfrm>
            <a:off x="273993" y="1346380"/>
            <a:ext cx="1157771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sz="1600" dirty="0">
              <a:latin typeface="Aptos Narrow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latin typeface="Aptos Narrow" panose="020B0004020202020204" pitchFamily="34" charset="0"/>
              </a:rPr>
              <a:t>Si SOT que envía en APK es cambio de equipo, retención, atención preventiva, atención premium y fidelización puede trabajar con la misma SOT la desactivación y activación solo si me envía </a:t>
            </a:r>
            <a:r>
              <a:rPr lang="es-ES" sz="1600" b="1" dirty="0">
                <a:latin typeface="Aptos Narrow" panose="020B0004020202020204" pitchFamily="34" charset="0"/>
              </a:rPr>
              <a:t>CAMBIO DE EQUIPO - EMTA.</a:t>
            </a:r>
          </a:p>
          <a:p>
            <a:pPr lvl="1"/>
            <a:endParaRPr lang="es-ES" sz="1600" dirty="0">
              <a:latin typeface="Aptos Narrow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latin typeface="Aptos Narrow" panose="020B0004020202020204" pitchFamily="34" charset="0"/>
              </a:rPr>
              <a:t> Si validamos que el técnico envió un MANTENIMIENTO y luego tiene una SOT DE MODIFICACION COMO MIGRACION TECNOLOGICA O CAMBIO DE PLAN , se ejecuta el MANTENIMIENTO – CAMBIO DE EQUIPO , ya que no se sabe si esa modificación se llegara a pasar o se RECHAZARA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>
              <a:latin typeface="Aptos Narrow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latin typeface="Aptos Narrow" panose="020B0004020202020204" pitchFamily="34" charset="0"/>
              </a:rPr>
              <a:t>Si durante la BUSQUEDA de una SOT ANTERIOR para usar una modificación (PPT NRO 3) encontramos una </a:t>
            </a:r>
            <a:r>
              <a:rPr lang="es-ES" sz="1600" dirty="0" err="1">
                <a:latin typeface="Aptos Narrow" panose="020B0004020202020204" pitchFamily="34" charset="0"/>
              </a:rPr>
              <a:t>sot</a:t>
            </a:r>
            <a:r>
              <a:rPr lang="es-ES" sz="1600" dirty="0">
                <a:latin typeface="Aptos Narrow" panose="020B0004020202020204" pitchFamily="34" charset="0"/>
              </a:rPr>
              <a:t> de ACCESORIO ADICIONAL , ENTREGA PLUME en el camino lo que entenderemos es que el cliente ha tenido o va a tener REPETIDOR , por lo tanto aplicamos la regla de los equipos que nos tiene que enviar si o si cuando va a tener REPETIDOR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>
              <a:latin typeface="Aptos Narrow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latin typeface="Aptos Narrow" panose="020B0004020202020204" pitchFamily="34" charset="0"/>
              </a:rPr>
              <a:t>Al revisar la </a:t>
            </a:r>
            <a:r>
              <a:rPr lang="es-ES" sz="1600" dirty="0" err="1">
                <a:latin typeface="Aptos Narrow" panose="020B0004020202020204" pitchFamily="34" charset="0"/>
              </a:rPr>
              <a:t>sot</a:t>
            </a:r>
            <a:r>
              <a:rPr lang="es-ES" sz="1600" dirty="0">
                <a:latin typeface="Aptos Narrow" panose="020B0004020202020204" pitchFamily="34" charset="0"/>
              </a:rPr>
              <a:t> de INSTALACION , validaremos que si es una SOT DE CONTINGENCIA , detectaremos esto si validamos que al final de ANOTACIONES , hay una plantilla que indica SOT DE CONTINGENCIA , se ser </a:t>
            </a:r>
            <a:r>
              <a:rPr lang="es-ES" sz="1600" dirty="0" err="1">
                <a:latin typeface="Aptos Narrow" panose="020B0004020202020204" pitchFamily="34" charset="0"/>
              </a:rPr>
              <a:t>asi</a:t>
            </a:r>
            <a:r>
              <a:rPr lang="es-ES" sz="1600" dirty="0">
                <a:latin typeface="Aptos Narrow" panose="020B0004020202020204" pitchFamily="34" charset="0"/>
              </a:rPr>
              <a:t> VALIDAREMOS si esta ejecutado con una plantilla de POSTVENTA , de no ser </a:t>
            </a:r>
            <a:r>
              <a:rPr lang="es-ES" sz="1600" dirty="0" err="1">
                <a:latin typeface="Aptos Narrow" panose="020B0004020202020204" pitchFamily="34" charset="0"/>
              </a:rPr>
              <a:t>asi</a:t>
            </a:r>
            <a:r>
              <a:rPr lang="es-ES" sz="1600" dirty="0">
                <a:latin typeface="Aptos Narrow" panose="020B0004020202020204" pitchFamily="34" charset="0"/>
              </a:rPr>
              <a:t> rechazaremos el caso indicando que lo envía por el SKILL de POSTVENTA , OPCION INCORRECTA – ENVIAR POR SKILL POSTVENTA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>
              <a:latin typeface="Aptos Narrow" panose="020B0004020202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09A6F54-DBF5-F53B-C0EA-ABC7686514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803" y="186210"/>
            <a:ext cx="1373197" cy="84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6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17959DBF-6D29-CDE1-79EA-14FAB8A56D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78330526"/>
              </p:ext>
            </p:extLst>
          </p:nvPr>
        </p:nvGraphicFramePr>
        <p:xfrm>
          <a:off x="2372613" y="1443540"/>
          <a:ext cx="7686260" cy="48568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uadroTexto 2">
            <a:extLst>
              <a:ext uri="{FF2B5EF4-FFF2-40B4-BE49-F238E27FC236}">
                <a16:creationId xmlns:a16="http://schemas.microsoft.com/office/drawing/2014/main" id="{03BA033F-628B-3682-804D-ECF90B7B4492}"/>
              </a:ext>
            </a:extLst>
          </p:cNvPr>
          <p:cNvSpPr txBox="1"/>
          <p:nvPr/>
        </p:nvSpPr>
        <p:spPr>
          <a:xfrm>
            <a:off x="2259966" y="139814"/>
            <a:ext cx="100517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Courier New" panose="02070309020205020404" pitchFamily="49" charset="0"/>
              <a:buChar char="o"/>
            </a:pPr>
            <a:r>
              <a:rPr lang="es-ES" sz="4000" b="1" dirty="0">
                <a:latin typeface="Aptos Narrow" panose="020B0004020202020204" pitchFamily="34" charset="0"/>
              </a:rPr>
              <a:t>SOT – DESACTIVACION Y ACTIVACION</a:t>
            </a:r>
            <a:endParaRPr lang="es-PE" sz="4000" b="1" dirty="0">
              <a:latin typeface="Aptos Narrow" panose="020B0004020202020204" pitchFamily="34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D09A6F54-DBF5-F53B-C0EA-ABC76865148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803" y="186210"/>
            <a:ext cx="1373197" cy="84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850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86C75291-B11B-E6AC-F6B7-272C11B69297}"/>
              </a:ext>
            </a:extLst>
          </p:cNvPr>
          <p:cNvSpPr txBox="1"/>
          <p:nvPr/>
        </p:nvSpPr>
        <p:spPr>
          <a:xfrm>
            <a:off x="2381363" y="186210"/>
            <a:ext cx="87764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Courier New" panose="02070309020205020404" pitchFamily="49" charset="0"/>
              <a:buChar char="o"/>
            </a:pPr>
            <a:r>
              <a:rPr lang="es-ES" sz="4000" b="1" dirty="0">
                <a:latin typeface="Aptos Narrow" panose="020B0004020202020204" pitchFamily="34" charset="0"/>
              </a:rPr>
              <a:t>CARPETAS – CONTROL DE TAREAS</a:t>
            </a:r>
            <a:endParaRPr lang="es-PE" sz="4000" b="1" dirty="0">
              <a:latin typeface="Aptos Narrow" panose="020B0004020202020204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392C715-6C3B-6040-4593-9B6EF3327FC7}"/>
              </a:ext>
            </a:extLst>
          </p:cNvPr>
          <p:cNvSpPr txBox="1"/>
          <p:nvPr/>
        </p:nvSpPr>
        <p:spPr>
          <a:xfrm>
            <a:off x="1034143" y="1094384"/>
            <a:ext cx="6121383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sz="1600" b="1" dirty="0">
                <a:latin typeface="Aptos Narrow" panose="020B0004020202020204" pitchFamily="34" charset="0"/>
              </a:rPr>
              <a:t>ACT FACTURACION:</a:t>
            </a:r>
          </a:p>
          <a:p>
            <a:r>
              <a:rPr lang="es-ES" sz="1600" dirty="0">
                <a:latin typeface="Aptos Narrow" panose="020B0004020202020204" pitchFamily="34" charset="0"/>
              </a:rPr>
              <a:t>		Traslado Externo</a:t>
            </a:r>
          </a:p>
          <a:p>
            <a:r>
              <a:rPr lang="es-ES" sz="1600" dirty="0">
                <a:latin typeface="Aptos Narrow" panose="020B0004020202020204" pitchFamily="34" charset="0"/>
              </a:rPr>
              <a:t>		Traslado Interno</a:t>
            </a:r>
          </a:p>
          <a:p>
            <a:endParaRPr lang="es-ES" sz="1600" dirty="0">
              <a:latin typeface="Aptos Narrow" panose="020B00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sz="1600" b="1" dirty="0">
                <a:latin typeface="Aptos Narrow" panose="020B0004020202020204" pitchFamily="34" charset="0"/>
              </a:rPr>
              <a:t>ACT FIJA:</a:t>
            </a:r>
          </a:p>
          <a:p>
            <a:pPr lvl="1"/>
            <a:r>
              <a:rPr lang="es-ES" sz="1600" dirty="0">
                <a:latin typeface="Aptos Narrow" panose="020B0004020202020204" pitchFamily="34" charset="0"/>
              </a:rPr>
              <a:t>	Instalación</a:t>
            </a:r>
          </a:p>
          <a:p>
            <a:pPr lvl="1"/>
            <a:r>
              <a:rPr lang="es-ES" sz="1600" dirty="0">
                <a:latin typeface="Aptos Narrow" panose="020B0004020202020204" pitchFamily="34" charset="0"/>
              </a:rPr>
              <a:t>	Cambio de plan</a:t>
            </a:r>
          </a:p>
          <a:p>
            <a:pPr lvl="1"/>
            <a:r>
              <a:rPr lang="es-ES" sz="1600" dirty="0">
                <a:latin typeface="Aptos Narrow" panose="020B0004020202020204" pitchFamily="34" charset="0"/>
              </a:rPr>
              <a:t>	Mantenimiento</a:t>
            </a:r>
          </a:p>
          <a:p>
            <a:pPr lvl="1"/>
            <a:r>
              <a:rPr lang="es-ES" sz="1600" dirty="0">
                <a:latin typeface="Aptos Narrow" panose="020B0004020202020204" pitchFamily="34" charset="0"/>
              </a:rPr>
              <a:t>	Cambio de equipo</a:t>
            </a:r>
          </a:p>
          <a:p>
            <a:pPr lvl="1"/>
            <a:endParaRPr lang="es-ES" sz="1600" dirty="0">
              <a:latin typeface="Aptos Narrow" panose="020B00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sz="1600" b="1" dirty="0">
                <a:latin typeface="Aptos Narrow" panose="020B0004020202020204" pitchFamily="34" charset="0"/>
              </a:rPr>
              <a:t>ACTIVACIONES HFC TV – BANDEJA AUTOMATICA:</a:t>
            </a:r>
          </a:p>
          <a:p>
            <a:pPr lvl="1"/>
            <a:r>
              <a:rPr lang="es-ES" sz="1600" dirty="0">
                <a:latin typeface="Aptos Narrow" panose="020B0004020202020204" pitchFamily="34" charset="0"/>
              </a:rPr>
              <a:t>	Instalación</a:t>
            </a:r>
          </a:p>
          <a:p>
            <a:pPr lvl="1"/>
            <a:r>
              <a:rPr lang="es-ES" sz="1600" dirty="0">
                <a:latin typeface="Aptos Narrow" panose="020B0004020202020204" pitchFamily="34" charset="0"/>
              </a:rPr>
              <a:t>	Cambio de plan</a:t>
            </a:r>
          </a:p>
          <a:p>
            <a:pPr lvl="1"/>
            <a:r>
              <a:rPr lang="es-ES" sz="1600" dirty="0">
                <a:latin typeface="Aptos Narrow" panose="020B0004020202020204" pitchFamily="34" charset="0"/>
              </a:rPr>
              <a:t>	Migración sisact</a:t>
            </a:r>
          </a:p>
          <a:p>
            <a:pPr lvl="1"/>
            <a:r>
              <a:rPr lang="es-ES" sz="1600" dirty="0">
                <a:latin typeface="Aptos Narrow" panose="020B0004020202020204" pitchFamily="34" charset="0"/>
              </a:rPr>
              <a:t>	Deco adicional</a:t>
            </a:r>
          </a:p>
          <a:p>
            <a:pPr lvl="1"/>
            <a:r>
              <a:rPr lang="es-ES" sz="1600" dirty="0">
                <a:latin typeface="Aptos Narrow" panose="020B0004020202020204" pitchFamily="34" charset="0"/>
              </a:rPr>
              <a:t>	Baja de deco</a:t>
            </a:r>
          </a:p>
          <a:p>
            <a:endParaRPr lang="es-ES" sz="1600" dirty="0">
              <a:latin typeface="Aptos Narrow" panose="020B00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sz="1600" b="1" dirty="0">
                <a:latin typeface="Aptos Narrow" panose="020B0004020202020204" pitchFamily="34" charset="0"/>
              </a:rPr>
              <a:t>LOGISTICA:</a:t>
            </a:r>
          </a:p>
          <a:p>
            <a:pPr lvl="1"/>
            <a:r>
              <a:rPr lang="es-ES" sz="1600" dirty="0">
                <a:latin typeface="Aptos Narrow" panose="020B0004020202020204" pitchFamily="34" charset="0"/>
              </a:rPr>
              <a:t>	Retención, atención preventiva, fidelización, atención premium</a:t>
            </a:r>
          </a:p>
          <a:p>
            <a:pPr lvl="1"/>
            <a:r>
              <a:rPr lang="es-ES" sz="1600" dirty="0">
                <a:latin typeface="Aptos Narrow" panose="020B0004020202020204" pitchFamily="34" charset="0"/>
              </a:rPr>
              <a:t>	</a:t>
            </a:r>
            <a:endParaRPr lang="es-PE" dirty="0"/>
          </a:p>
          <a:p>
            <a:pPr lvl="1"/>
            <a:r>
              <a:rPr lang="es-ES" dirty="0"/>
              <a:t>	</a:t>
            </a:r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E43ACBB-60E4-6C68-0C7A-BFD3E079F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4139" y="1698996"/>
            <a:ext cx="3286467" cy="34076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09A6F54-DBF5-F53B-C0EA-ABC7686514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803" y="186210"/>
            <a:ext cx="1373197" cy="84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344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291F5B1A-B937-3B0D-C484-2F1F84B93718}"/>
              </a:ext>
            </a:extLst>
          </p:cNvPr>
          <p:cNvSpPr txBox="1"/>
          <p:nvPr/>
        </p:nvSpPr>
        <p:spPr>
          <a:xfrm>
            <a:off x="2104949" y="494256"/>
            <a:ext cx="843864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Aptos Narrow" panose="020B0004020202020204" pitchFamily="34" charset="0"/>
              </a:defRPr>
            </a:lvl1pPr>
          </a:lstStyle>
          <a:p>
            <a:r>
              <a:rPr lang="es-ES" dirty="0"/>
              <a:t>1.</a:t>
            </a:r>
            <a:r>
              <a:rPr lang="es-PE" dirty="0"/>
              <a:t> Realizamos la búsqueda en SGA y validamos que la SOT este bien generada(nombre del cliente, estado en ejecución, tipo de trabajo, tipo de servicio).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1827E6E-26AD-70E3-5F13-D639F1416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736" y="1779725"/>
            <a:ext cx="7704528" cy="356359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09A6F54-DBF5-F53B-C0EA-ABC7686514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803" y="186210"/>
            <a:ext cx="1373197" cy="84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54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-237003" y="1517097"/>
            <a:ext cx="4981998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600" dirty="0">
                <a:latin typeface="Aptos Narrow" panose="020B0004020202020204" pitchFamily="34" charset="0"/>
              </a:rPr>
              <a:t>Si cuenta con plantilla se dejara como OBS en </a:t>
            </a:r>
            <a:r>
              <a:rPr lang="es-ES" sz="1600" dirty="0" err="1">
                <a:latin typeface="Aptos Narrow" panose="020B0004020202020204" pitchFamily="34" charset="0"/>
              </a:rPr>
              <a:t>salesys</a:t>
            </a:r>
            <a:r>
              <a:rPr lang="es-ES" sz="1600" dirty="0">
                <a:latin typeface="Aptos Narrow" panose="020B0004020202020204" pitchFamily="34" charset="0"/>
              </a:rPr>
              <a:t> el CODIGO DE AUTORIZACION.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600" dirty="0">
                <a:latin typeface="Aptos Narrow" panose="020B0004020202020204" pitchFamily="34" charset="0"/>
              </a:rPr>
              <a:t>Si NO cuenta, se indicara lo siguiente: Técnico, recuerde que debe solicitar su código de autorización por cambio de equipo a la mesa </a:t>
            </a:r>
            <a:r>
              <a:rPr lang="es-ES" sz="1600" dirty="0" err="1">
                <a:latin typeface="Aptos Narrow" panose="020B0004020202020204" pitchFamily="34" charset="0"/>
              </a:rPr>
              <a:t>multiskill</a:t>
            </a:r>
            <a:r>
              <a:rPr lang="es-ES" sz="1600" dirty="0">
                <a:latin typeface="Aptos Narrow" panose="020B0004020202020204" pitchFamily="34" charset="0"/>
              </a:rPr>
              <a:t> antes de realizar el cambio.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sz="1600" dirty="0">
                <a:latin typeface="Aptos Narrow" panose="020B0004020202020204" pitchFamily="34" charset="0"/>
              </a:rPr>
              <a:t>Para los </a:t>
            </a:r>
            <a:r>
              <a:rPr lang="es-ES" sz="1600" dirty="0" err="1">
                <a:latin typeface="Aptos Narrow" panose="020B0004020202020204" pitchFamily="34" charset="0"/>
              </a:rPr>
              <a:t>Decos</a:t>
            </a:r>
            <a:r>
              <a:rPr lang="es-ES" sz="1600" dirty="0">
                <a:latin typeface="Aptos Narrow" panose="020B0004020202020204" pitchFamily="34" charset="0"/>
              </a:rPr>
              <a:t> también se requiere código de </a:t>
            </a:r>
            <a:r>
              <a:rPr lang="es-ES" sz="1600" dirty="0" err="1">
                <a:latin typeface="Aptos Narrow" panose="020B0004020202020204" pitchFamily="34" charset="0"/>
              </a:rPr>
              <a:t>autorizacion</a:t>
            </a:r>
            <a:r>
              <a:rPr lang="es-ES" sz="1600" dirty="0">
                <a:latin typeface="Aptos Narrow" panose="020B0004020202020204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PE" sz="1600" dirty="0">
                <a:latin typeface="Aptos Narrow" panose="020B0004020202020204" pitchFamily="34" charset="0"/>
              </a:rPr>
              <a:t>No olvidar leer el motivo del por que le están otorgando el CODIGO DE AUTORIZACION , ya que ese motivo nos puede dar indicio si se le esta brindando una autorización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PE" sz="1600" dirty="0">
                <a:latin typeface="Aptos Narrow" panose="020B0004020202020204" pitchFamily="34" charset="0"/>
              </a:rPr>
              <a:t>Si el usuario en el código de autorización pone el equipo , debe ser igual al equipo que el técnico me envía a retirar , de no ser igual procederemos a RECHAZAR EL CASO</a:t>
            </a:r>
            <a:endParaRPr lang="es-ES" sz="1600" dirty="0">
              <a:latin typeface="Aptos Narrow" panose="020B0004020202020204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6B95E98-2118-4E89-7B41-09EDEB2B2F25}"/>
              </a:ext>
            </a:extLst>
          </p:cNvPr>
          <p:cNvSpPr txBox="1"/>
          <p:nvPr/>
        </p:nvSpPr>
        <p:spPr>
          <a:xfrm>
            <a:off x="1889820" y="498964"/>
            <a:ext cx="841236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latin typeface="Aptos Narrow" panose="020B0004020202020204" pitchFamily="34" charset="0"/>
              </a:defRPr>
            </a:lvl1pPr>
          </a:lstStyle>
          <a:p>
            <a:r>
              <a:rPr lang="es-ES" dirty="0"/>
              <a:t>2.</a:t>
            </a:r>
            <a:r>
              <a:rPr lang="es-PE" dirty="0"/>
              <a:t> Verifico que tenga plantilla de MULTISKILL con el código AUTORIZADO , para proseguir con el cambio de EMTA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9871" y="1655989"/>
            <a:ext cx="6667500" cy="15430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09A6F54-DBF5-F53B-C0EA-ABC7686514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803" y="186210"/>
            <a:ext cx="1373197" cy="840732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5219700" y="4220427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s-ES" sz="1600" b="1" dirty="0">
                <a:latin typeface="Aptos Narrow" panose="020B0004020202020204" pitchFamily="34" charset="0"/>
              </a:rPr>
              <a:t>PLANTILLA DE AUTORIZACION </a:t>
            </a:r>
            <a:r>
              <a:rPr lang="es-PE" sz="1600" dirty="0"/>
              <a:t>📝</a:t>
            </a:r>
            <a:endParaRPr lang="es-ES" sz="1600" b="1" dirty="0">
              <a:latin typeface="Aptos Narrow" panose="020B0004020202020204" pitchFamily="34" charset="0"/>
            </a:endParaRPr>
          </a:p>
          <a:p>
            <a:pPr lvl="1"/>
            <a:r>
              <a:rPr lang="es-ES" sz="1600" b="1" dirty="0">
                <a:latin typeface="Aptos Narrow" panose="020B0004020202020204" pitchFamily="34" charset="0"/>
              </a:rPr>
              <a:t>MESA MULTISKILL - CODIGO AUTORIZACION</a:t>
            </a:r>
          </a:p>
          <a:p>
            <a:pPr lvl="1"/>
            <a:r>
              <a:rPr lang="es-ES" sz="1600" b="1" dirty="0">
                <a:latin typeface="Aptos Narrow" panose="020B0004020202020204" pitchFamily="34" charset="0"/>
              </a:rPr>
              <a:t>SE AUTORIZA CODIGO:  XXXXXXXXXX</a:t>
            </a:r>
          </a:p>
          <a:p>
            <a:pPr lvl="1"/>
            <a:r>
              <a:rPr lang="es-ES" sz="1600" b="1" dirty="0">
                <a:latin typeface="Aptos Narrow" panose="020B0004020202020204" pitchFamily="34" charset="0"/>
              </a:rPr>
              <a:t>MOTIVO :  CAMBIO POR .........</a:t>
            </a:r>
          </a:p>
        </p:txBody>
      </p:sp>
    </p:spTree>
    <p:extLst>
      <p:ext uri="{BB962C8B-B14F-4D97-AF65-F5344CB8AC3E}">
        <p14:creationId xmlns:p14="http://schemas.microsoft.com/office/powerpoint/2010/main" val="176880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59E676C1-5A9E-F1FC-23A4-DB5EF723E11C}"/>
              </a:ext>
            </a:extLst>
          </p:cNvPr>
          <p:cNvSpPr txBox="1"/>
          <p:nvPr/>
        </p:nvSpPr>
        <p:spPr>
          <a:xfrm>
            <a:off x="2473672" y="606576"/>
            <a:ext cx="8270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Aptos Narrow" panose="020B0004020202020204" pitchFamily="34" charset="0"/>
              </a:rPr>
              <a:t>3.-</a:t>
            </a:r>
            <a:r>
              <a:rPr lang="es-PE" dirty="0">
                <a:latin typeface="Aptos Narrow" panose="020B0004020202020204" pitchFamily="34" charset="0"/>
              </a:rPr>
              <a:t> Busco mi SOT en la segunda ventana(CONTROL DE TAREAS) por la carpeta ACT FIJA para pegar plantilla cuando culmine mi gestión.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AFD7EDD-B266-E377-01D9-28FC97F85C8D}"/>
              </a:ext>
            </a:extLst>
          </p:cNvPr>
          <p:cNvSpPr txBox="1"/>
          <p:nvPr/>
        </p:nvSpPr>
        <p:spPr>
          <a:xfrm>
            <a:off x="456558" y="4919148"/>
            <a:ext cx="6037759" cy="120032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>
                <a:latin typeface="Aptos Narrow" panose="020B0004020202020204" pitchFamily="34" charset="0"/>
              </a:rPr>
              <a:t>Se debe tener 3 ventanas de SGA:</a:t>
            </a:r>
          </a:p>
          <a:p>
            <a:r>
              <a:rPr lang="es-ES" dirty="0">
                <a:latin typeface="Aptos Narrow" panose="020B0004020202020204" pitchFamily="34" charset="0"/>
              </a:rPr>
              <a:t>1era ventana: consulta histórica(SOT APK).</a:t>
            </a:r>
          </a:p>
          <a:p>
            <a:r>
              <a:rPr lang="es-ES" dirty="0">
                <a:latin typeface="Aptos Narrow" panose="020B0004020202020204" pitchFamily="34" charset="0"/>
              </a:rPr>
              <a:t>2da ventana: pegar plantilla.</a:t>
            </a:r>
          </a:p>
          <a:p>
            <a:r>
              <a:rPr lang="es-ES" dirty="0">
                <a:latin typeface="Aptos Narrow" panose="020B0004020202020204" pitchFamily="34" charset="0"/>
              </a:rPr>
              <a:t>3era ventana: desactivación y activación del emta o deco.</a:t>
            </a:r>
            <a:endParaRPr lang="es-PE" dirty="0">
              <a:latin typeface="Aptos Narrow" panose="020B0004020202020204" pitchFamily="34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F238139-E420-5AAF-E7B8-A6E278C35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829" y="2230286"/>
            <a:ext cx="9024313" cy="18751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D09A6F54-DBF5-F53B-C0EA-ABC7686514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803" y="186210"/>
            <a:ext cx="1373197" cy="84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922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67834E3B-B78E-BAAB-06AE-868D1FE1771F}"/>
              </a:ext>
            </a:extLst>
          </p:cNvPr>
          <p:cNvSpPr txBox="1"/>
          <p:nvPr/>
        </p:nvSpPr>
        <p:spPr>
          <a:xfrm>
            <a:off x="2524724" y="703776"/>
            <a:ext cx="8482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Aptos Narrow" panose="020B0004020202020204" pitchFamily="34" charset="0"/>
              </a:rPr>
              <a:t>4.-</a:t>
            </a:r>
            <a:r>
              <a:rPr lang="es-PE" dirty="0">
                <a:latin typeface="Aptos Narrow" panose="020B0004020202020204" pitchFamily="34" charset="0"/>
              </a:rPr>
              <a:t> Copiamos el CUSTOMER ID  de la SOT de mantenimiento o de mi SOT asociada por el CID. y realizo la búsqueda en INCOGNITO.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175EA3F-C85A-9438-534F-207B74AFA4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709" y="2071365"/>
            <a:ext cx="3271410" cy="271527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8296038-F013-1B8E-D3D1-59F6B09389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4541" y="2256805"/>
            <a:ext cx="4672746" cy="194413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5E87C2E7-E499-0B5F-234F-21812FC2F476}"/>
              </a:ext>
            </a:extLst>
          </p:cNvPr>
          <p:cNvSpPr/>
          <p:nvPr/>
        </p:nvSpPr>
        <p:spPr>
          <a:xfrm>
            <a:off x="5234609" y="2464904"/>
            <a:ext cx="622852" cy="646331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D09A6F54-DBF5-F53B-C0EA-ABC7686514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803" y="186210"/>
            <a:ext cx="1373197" cy="84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101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838ECAB0-932B-9FD2-6053-8CE5603F71A5}"/>
              </a:ext>
            </a:extLst>
          </p:cNvPr>
          <p:cNvSpPr txBox="1"/>
          <p:nvPr/>
        </p:nvSpPr>
        <p:spPr>
          <a:xfrm>
            <a:off x="2360608" y="606576"/>
            <a:ext cx="8601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Aptos Narrow" panose="020B0004020202020204" pitchFamily="34" charset="0"/>
              </a:rPr>
              <a:t>5.-</a:t>
            </a:r>
            <a:r>
              <a:rPr lang="es-PE" dirty="0">
                <a:latin typeface="Aptos Narrow" panose="020B0004020202020204" pitchFamily="34" charset="0"/>
              </a:rPr>
              <a:t> En incognito filtramos el equipo a retirar que envía en ficha APK para validar que el equipo esta activo en el cliente.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85DB351-1145-9EC4-98F8-03DF17CD0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9492" y="1577263"/>
            <a:ext cx="5393014" cy="409374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D09A6F54-DBF5-F53B-C0EA-ABC7686514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803" y="186210"/>
            <a:ext cx="1373197" cy="84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508312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erí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í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í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1266</TotalTime>
  <Words>1816</Words>
  <Application>Microsoft Office PowerPoint</Application>
  <PresentationFormat>Panorámica</PresentationFormat>
  <Paragraphs>128</Paragraphs>
  <Slides>29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7" baseType="lpstr">
      <vt:lpstr>Aptos Display</vt:lpstr>
      <vt:lpstr>Aptos Narrow</vt:lpstr>
      <vt:lpstr>Arial</vt:lpstr>
      <vt:lpstr>Courier New</vt:lpstr>
      <vt:lpstr>Gill Sans MT</vt:lpstr>
      <vt:lpstr>Kalam Light</vt:lpstr>
      <vt:lpstr>Wingdings</vt:lpstr>
      <vt:lpstr>Galería</vt:lpstr>
      <vt:lpstr>CAMBIO DE EQUIPO FTTH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CAMBIO DE EQUIPO FTTH</dc:title>
  <dc:creator>Rocío Celeste Chávez Ampuero</dc:creator>
  <cp:lastModifiedBy>Juan Jose Lopez Franco</cp:lastModifiedBy>
  <cp:revision>80</cp:revision>
  <dcterms:created xsi:type="dcterms:W3CDTF">2024-03-01T00:13:15Z</dcterms:created>
  <dcterms:modified xsi:type="dcterms:W3CDTF">2025-07-29T14:37:59Z</dcterms:modified>
</cp:coreProperties>
</file>