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2" r:id="rId6"/>
    <p:sldId id="296" r:id="rId7"/>
    <p:sldId id="265" r:id="rId8"/>
    <p:sldId id="266" r:id="rId9"/>
    <p:sldId id="267" r:id="rId10"/>
    <p:sldId id="263" r:id="rId11"/>
    <p:sldId id="268" r:id="rId12"/>
    <p:sldId id="269" r:id="rId13"/>
    <p:sldId id="270" r:id="rId14"/>
    <p:sldId id="271" r:id="rId15"/>
    <p:sldId id="272" r:id="rId16"/>
    <p:sldId id="291" r:id="rId17"/>
    <p:sldId id="273" r:id="rId18"/>
    <p:sldId id="274" r:id="rId19"/>
    <p:sldId id="300" r:id="rId20"/>
    <p:sldId id="276" r:id="rId21"/>
    <p:sldId id="278" r:id="rId22"/>
    <p:sldId id="279" r:id="rId23"/>
    <p:sldId id="275" r:id="rId24"/>
    <p:sldId id="277" r:id="rId25"/>
    <p:sldId id="280" r:id="rId26"/>
    <p:sldId id="281" r:id="rId27"/>
    <p:sldId id="282" r:id="rId28"/>
    <p:sldId id="283" r:id="rId29"/>
    <p:sldId id="285" r:id="rId30"/>
    <p:sldId id="284" r:id="rId31"/>
    <p:sldId id="287" r:id="rId32"/>
    <p:sldId id="288" r:id="rId33"/>
    <p:sldId id="286" r:id="rId34"/>
    <p:sldId id="289" r:id="rId35"/>
    <p:sldId id="295" r:id="rId36"/>
    <p:sldId id="299" r:id="rId37"/>
    <p:sldId id="297" r:id="rId38"/>
    <p:sldId id="29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94291" autoAdjust="0"/>
  </p:normalViewPr>
  <p:slideViewPr>
    <p:cSldViewPr snapToGrid="0">
      <p:cViewPr varScale="1">
        <p:scale>
          <a:sx n="83" d="100"/>
          <a:sy n="83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4B546-AB63-4849-B7ED-C0C55956364E}" type="doc">
      <dgm:prSet loTypeId="urn:microsoft.com/office/officeart/2005/8/layout/radial5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AFD70F93-928D-4125-93DF-301D65C74A1E}">
      <dgm:prSet phldrT="[Texto]" custT="1"/>
      <dgm:spPr/>
      <dgm:t>
        <a:bodyPr/>
        <a:lstStyle/>
        <a:p>
          <a:pPr algn="ctr"/>
          <a:r>
            <a:rPr lang="es-PE" sz="2000" b="1" smtClean="0">
              <a:latin typeface="Kalam Light" panose="02000000000000000000" pitchFamily="2" charset="0"/>
              <a:cs typeface="Kalam Light" panose="02000000000000000000" pitchFamily="2" charset="0"/>
            </a:rPr>
            <a:t>SOT</a:t>
          </a:r>
          <a:endParaRPr lang="es-PE" sz="2000" b="1" dirty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6AE8DCE0-CCDA-40B9-AE01-7B4F903B4A19}" type="parTrans" cxnId="{A6566581-8D5E-4058-988A-FF954ACB3DE1}">
      <dgm:prSet/>
      <dgm:spPr/>
      <dgm:t>
        <a:bodyPr/>
        <a:lstStyle/>
        <a:p>
          <a:pPr algn="ctr"/>
          <a:endParaRPr lang="es-PE" sz="20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29A486B1-AA9F-4A28-A631-019BD888C954}" type="sibTrans" cxnId="{A6566581-8D5E-4058-988A-FF954ACB3DE1}">
      <dgm:prSet/>
      <dgm:spPr/>
      <dgm:t>
        <a:bodyPr/>
        <a:lstStyle/>
        <a:p>
          <a:pPr algn="ctr"/>
          <a:endParaRPr lang="es-PE" sz="20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C8881703-49E3-4DFC-91D2-C6793655422B}">
      <dgm:prSet phldrT="[Texto]" custT="1"/>
      <dgm:spPr/>
      <dgm:t>
        <a:bodyPr/>
        <a:lstStyle/>
        <a:p>
          <a:pPr algn="ctr"/>
          <a:r>
            <a:rPr lang="es-PE" sz="1200" b="1" dirty="0">
              <a:latin typeface="Kalam Light" panose="02000000000000000000" pitchFamily="2" charset="0"/>
              <a:cs typeface="Kalam Light" panose="02000000000000000000" pitchFamily="2" charset="0"/>
            </a:rPr>
            <a:t>Mantenimiento</a:t>
          </a:r>
          <a:r>
            <a:rPr lang="es-PE" sz="1200" dirty="0">
              <a:latin typeface="Kalam Light" panose="02000000000000000000" pitchFamily="2" charset="0"/>
              <a:cs typeface="Kalam Light" panose="02000000000000000000" pitchFamily="2" charset="0"/>
            </a:rPr>
            <a:t> (Cualquier modalidad)</a:t>
          </a:r>
        </a:p>
      </dgm:t>
    </dgm:pt>
    <dgm:pt modelId="{81EA12FE-7C21-4159-A399-4AA135411153}" type="parTrans" cxnId="{FB05C517-A9FD-4722-88EC-7465D799F9BC}">
      <dgm:prSet custT="1"/>
      <dgm:spPr/>
      <dgm:t>
        <a:bodyPr/>
        <a:lstStyle/>
        <a:p>
          <a:pPr algn="ctr"/>
          <a:endParaRPr lang="es-PE" sz="12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D383BA2E-6FFB-42BA-A63D-4E5B7B2B9D5A}" type="sibTrans" cxnId="{FB05C517-A9FD-4722-88EC-7465D799F9BC}">
      <dgm:prSet/>
      <dgm:spPr/>
      <dgm:t>
        <a:bodyPr/>
        <a:lstStyle/>
        <a:p>
          <a:pPr algn="ctr"/>
          <a:endParaRPr lang="es-PE" sz="20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7FBC3504-558E-44EE-9A4A-7410E8726DA0}">
      <dgm:prSet phldrT="[Texto]" custT="1"/>
      <dgm:spPr/>
      <dgm:t>
        <a:bodyPr/>
        <a:lstStyle/>
        <a:p>
          <a:pPr algn="ctr"/>
          <a:r>
            <a:rPr lang="es-PE" sz="1200" b="1" dirty="0">
              <a:latin typeface="Kalam Light" panose="02000000000000000000" pitchFamily="2" charset="0"/>
              <a:cs typeface="Kalam Light" panose="02000000000000000000" pitchFamily="2" charset="0"/>
            </a:rPr>
            <a:t>Cambio de Equipo</a:t>
          </a:r>
        </a:p>
      </dgm:t>
    </dgm:pt>
    <dgm:pt modelId="{60F810A2-0FFD-496D-8DDB-2904EC936B2C}" type="parTrans" cxnId="{9708FFCE-11F7-46D1-869A-5156B0251C8F}">
      <dgm:prSet custT="1"/>
      <dgm:spPr/>
      <dgm:t>
        <a:bodyPr/>
        <a:lstStyle/>
        <a:p>
          <a:pPr algn="ctr"/>
          <a:endParaRPr lang="es-PE" sz="12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938EB684-69F7-4501-A559-3DC7D9220581}" type="sibTrans" cxnId="{9708FFCE-11F7-46D1-869A-5156B0251C8F}">
      <dgm:prSet/>
      <dgm:spPr/>
      <dgm:t>
        <a:bodyPr/>
        <a:lstStyle/>
        <a:p>
          <a:pPr algn="ctr"/>
          <a:endParaRPr lang="es-PE" sz="20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0F823911-EAFE-48AC-8384-8E1381A3EF4E}">
      <dgm:prSet phldrT="[Texto]" custT="1"/>
      <dgm:spPr/>
      <dgm:t>
        <a:bodyPr/>
        <a:lstStyle/>
        <a:p>
          <a:pPr algn="ctr"/>
          <a:r>
            <a:rPr lang="es-PE" sz="1200" b="1" dirty="0">
              <a:latin typeface="Kalam Light" panose="02000000000000000000" pitchFamily="2" charset="0"/>
              <a:cs typeface="Kalam Light" panose="02000000000000000000" pitchFamily="2" charset="0"/>
            </a:rPr>
            <a:t>Instalación - Portabilidad</a:t>
          </a:r>
        </a:p>
      </dgm:t>
    </dgm:pt>
    <dgm:pt modelId="{4AB0E6ED-A7CD-491F-80F0-612685C7A0EE}" type="parTrans" cxnId="{ABF75A09-CBE7-4430-919C-3250FCC49E7B}">
      <dgm:prSet custT="1"/>
      <dgm:spPr/>
      <dgm:t>
        <a:bodyPr/>
        <a:lstStyle/>
        <a:p>
          <a:pPr algn="ctr"/>
          <a:endParaRPr lang="es-PE" sz="12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4A2579BE-6553-427E-8E8A-B40AFEED5C79}" type="sibTrans" cxnId="{ABF75A09-CBE7-4430-919C-3250FCC49E7B}">
      <dgm:prSet/>
      <dgm:spPr/>
      <dgm:t>
        <a:bodyPr/>
        <a:lstStyle/>
        <a:p>
          <a:pPr algn="ctr"/>
          <a:endParaRPr lang="es-PE" sz="20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F3C12A26-A6B3-469E-B725-CF84C5BE0D42}">
      <dgm:prSet phldrT="[Texto]" custT="1"/>
      <dgm:spPr/>
      <dgm:t>
        <a:bodyPr/>
        <a:lstStyle/>
        <a:p>
          <a:pPr algn="ctr"/>
          <a:r>
            <a:rPr lang="es-PE" sz="1200" b="1" dirty="0">
              <a:latin typeface="Kalam Light" panose="02000000000000000000" pitchFamily="2" charset="0"/>
              <a:cs typeface="Kalam Light" panose="02000000000000000000" pitchFamily="2" charset="0"/>
            </a:rPr>
            <a:t>Cambio de Plan</a:t>
          </a:r>
        </a:p>
      </dgm:t>
    </dgm:pt>
    <dgm:pt modelId="{5C90A5B8-ECD2-49E7-8EFC-7EEB5C4E8169}" type="parTrans" cxnId="{929193BE-1B33-4D0B-B013-DB55A62B403D}">
      <dgm:prSet custT="1"/>
      <dgm:spPr/>
      <dgm:t>
        <a:bodyPr/>
        <a:lstStyle/>
        <a:p>
          <a:pPr algn="ctr"/>
          <a:endParaRPr lang="es-PE" sz="12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9A0B1504-8E08-4DB8-89D6-3ED9D143F421}" type="sibTrans" cxnId="{929193BE-1B33-4D0B-B013-DB55A62B403D}">
      <dgm:prSet/>
      <dgm:spPr/>
      <dgm:t>
        <a:bodyPr/>
        <a:lstStyle/>
        <a:p>
          <a:pPr algn="ctr"/>
          <a:endParaRPr lang="es-PE" sz="20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604686A2-054B-45F6-BCEE-AABE20810527}">
      <dgm:prSet phldrT="[Texto]" custT="1"/>
      <dgm:spPr/>
      <dgm:t>
        <a:bodyPr/>
        <a:lstStyle/>
        <a:p>
          <a:pPr algn="ctr"/>
          <a:r>
            <a:rPr lang="es-PE" sz="1200" b="1" dirty="0">
              <a:latin typeface="Kalam Light" panose="02000000000000000000" pitchFamily="2" charset="0"/>
              <a:cs typeface="Kalam Light" panose="02000000000000000000" pitchFamily="2" charset="0"/>
            </a:rPr>
            <a:t>Migración SISACT</a:t>
          </a:r>
        </a:p>
      </dgm:t>
    </dgm:pt>
    <dgm:pt modelId="{FEB925C1-BA02-479F-A80F-0A2CEC8C06C5}" type="parTrans" cxnId="{ABFC501E-1C1A-4AE4-BE1D-B1BC20DCD391}">
      <dgm:prSet custT="1"/>
      <dgm:spPr/>
      <dgm:t>
        <a:bodyPr/>
        <a:lstStyle/>
        <a:p>
          <a:pPr algn="ctr"/>
          <a:endParaRPr lang="es-PE" sz="12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FFFC3B76-9565-4356-8A60-307ED114B3D5}" type="sibTrans" cxnId="{ABFC501E-1C1A-4AE4-BE1D-B1BC20DCD391}">
      <dgm:prSet/>
      <dgm:spPr/>
      <dgm:t>
        <a:bodyPr/>
        <a:lstStyle/>
        <a:p>
          <a:pPr algn="ctr"/>
          <a:endParaRPr lang="es-PE" sz="20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FBB87528-96FA-4F31-AC38-8403D8CE853D}">
      <dgm:prSet phldrT="[Texto]" custT="1"/>
      <dgm:spPr/>
      <dgm:t>
        <a:bodyPr/>
        <a:lstStyle/>
        <a:p>
          <a:pPr algn="ctr"/>
          <a:r>
            <a:rPr lang="es-PE" sz="1200" b="1" dirty="0">
              <a:latin typeface="Kalam Light" panose="02000000000000000000" pitchFamily="2" charset="0"/>
              <a:cs typeface="Kalam Light" panose="02000000000000000000" pitchFamily="2" charset="0"/>
            </a:rPr>
            <a:t>Deco Adicional </a:t>
          </a:r>
          <a:r>
            <a:rPr lang="es-PE" sz="1200" b="0" dirty="0">
              <a:latin typeface="Kalam Light" panose="02000000000000000000" pitchFamily="2" charset="0"/>
              <a:cs typeface="Kalam Light" panose="02000000000000000000" pitchFamily="2" charset="0"/>
            </a:rPr>
            <a:t>(solo deco)</a:t>
          </a:r>
          <a:endParaRPr lang="es-PE" sz="1200" b="1" dirty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F860A904-FB7E-4D46-BEF6-6FA479BCF238}" type="parTrans" cxnId="{30D5A6FC-DCFD-4849-9B77-6451F16BFC58}">
      <dgm:prSet custT="1"/>
      <dgm:spPr/>
      <dgm:t>
        <a:bodyPr/>
        <a:lstStyle/>
        <a:p>
          <a:endParaRPr lang="es-PE" sz="1200"/>
        </a:p>
      </dgm:t>
    </dgm:pt>
    <dgm:pt modelId="{8901BB89-588D-40BA-95EE-8006F7DF5915}" type="sibTrans" cxnId="{30D5A6FC-DCFD-4849-9B77-6451F16BFC58}">
      <dgm:prSet/>
      <dgm:spPr/>
      <dgm:t>
        <a:bodyPr/>
        <a:lstStyle/>
        <a:p>
          <a:endParaRPr lang="es-PE" sz="2000"/>
        </a:p>
      </dgm:t>
    </dgm:pt>
    <dgm:pt modelId="{D5BD4FAE-4B1C-4E1F-B7F4-031B6E0173FA}" type="pres">
      <dgm:prSet presAssocID="{CA94B546-AB63-4849-B7ED-C0C5595636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ED0A292-CE74-4602-9E2F-6EA844F520B7}" type="pres">
      <dgm:prSet presAssocID="{AFD70F93-928D-4125-93DF-301D65C74A1E}" presName="centerShape" presStyleLbl="node0" presStyleIdx="0" presStyleCnt="1"/>
      <dgm:spPr/>
      <dgm:t>
        <a:bodyPr/>
        <a:lstStyle/>
        <a:p>
          <a:endParaRPr lang="es-ES"/>
        </a:p>
      </dgm:t>
    </dgm:pt>
    <dgm:pt modelId="{20E9F0B0-AEA5-4736-896A-1BC6C64C08FA}" type="pres">
      <dgm:prSet presAssocID="{81EA12FE-7C21-4159-A399-4AA135411153}" presName="parTrans" presStyleLbl="sibTrans2D1" presStyleIdx="0" presStyleCnt="6"/>
      <dgm:spPr/>
      <dgm:t>
        <a:bodyPr/>
        <a:lstStyle/>
        <a:p>
          <a:endParaRPr lang="es-ES"/>
        </a:p>
      </dgm:t>
    </dgm:pt>
    <dgm:pt modelId="{998CD503-3C71-492A-B179-F4E078A46E18}" type="pres">
      <dgm:prSet presAssocID="{81EA12FE-7C21-4159-A399-4AA135411153}" presName="connectorText" presStyleLbl="sibTrans2D1" presStyleIdx="0" presStyleCnt="6"/>
      <dgm:spPr/>
      <dgm:t>
        <a:bodyPr/>
        <a:lstStyle/>
        <a:p>
          <a:endParaRPr lang="es-ES"/>
        </a:p>
      </dgm:t>
    </dgm:pt>
    <dgm:pt modelId="{90452452-CC22-4509-A326-B63EDFEC3F8D}" type="pres">
      <dgm:prSet presAssocID="{C8881703-49E3-4DFC-91D2-C6793655422B}" presName="node" presStyleLbl="node1" presStyleIdx="0" presStyleCnt="6" custScaleX="119666" custRadScaleRad="100171" custRadScaleInc="87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0C44C9-5BE6-43F3-BEBE-A02CB5AF5FEE}" type="pres">
      <dgm:prSet presAssocID="{60F810A2-0FFD-496D-8DDB-2904EC936B2C}" presName="parTrans" presStyleLbl="sibTrans2D1" presStyleIdx="1" presStyleCnt="6"/>
      <dgm:spPr/>
      <dgm:t>
        <a:bodyPr/>
        <a:lstStyle/>
        <a:p>
          <a:endParaRPr lang="es-ES"/>
        </a:p>
      </dgm:t>
    </dgm:pt>
    <dgm:pt modelId="{3A802F52-7BCC-4CD8-A81B-AAECD4745FA9}" type="pres">
      <dgm:prSet presAssocID="{60F810A2-0FFD-496D-8DDB-2904EC936B2C}" presName="connectorText" presStyleLbl="sibTrans2D1" presStyleIdx="1" presStyleCnt="6"/>
      <dgm:spPr/>
      <dgm:t>
        <a:bodyPr/>
        <a:lstStyle/>
        <a:p>
          <a:endParaRPr lang="es-ES"/>
        </a:p>
      </dgm:t>
    </dgm:pt>
    <dgm:pt modelId="{6289D62A-2C5F-494C-B97D-8A3DD3679312}" type="pres">
      <dgm:prSet presAssocID="{7FBC3504-558E-44EE-9A4A-7410E8726DA0}" presName="node" presStyleLbl="node1" presStyleIdx="1" presStyleCnt="6" custRadScaleRad="97734" custRadScaleInc="21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6CDFB2-6987-4BC0-AB2B-7A6E002F0346}" type="pres">
      <dgm:prSet presAssocID="{4AB0E6ED-A7CD-491F-80F0-612685C7A0EE}" presName="parTrans" presStyleLbl="sibTrans2D1" presStyleIdx="2" presStyleCnt="6"/>
      <dgm:spPr/>
      <dgm:t>
        <a:bodyPr/>
        <a:lstStyle/>
        <a:p>
          <a:endParaRPr lang="es-ES"/>
        </a:p>
      </dgm:t>
    </dgm:pt>
    <dgm:pt modelId="{DAEB91CB-1A50-44C2-A065-DD0F61B1C5A9}" type="pres">
      <dgm:prSet presAssocID="{4AB0E6ED-A7CD-491F-80F0-612685C7A0EE}" presName="connectorText" presStyleLbl="sibTrans2D1" presStyleIdx="2" presStyleCnt="6"/>
      <dgm:spPr/>
      <dgm:t>
        <a:bodyPr/>
        <a:lstStyle/>
        <a:p>
          <a:endParaRPr lang="es-ES"/>
        </a:p>
      </dgm:t>
    </dgm:pt>
    <dgm:pt modelId="{3F756075-BFE8-4566-8AAB-B257B2FF6D86}" type="pres">
      <dgm:prSet presAssocID="{0F823911-EAFE-48AC-8384-8E1381A3EF4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DD6AD7-5129-4056-8AB6-2004A07EDC41}" type="pres">
      <dgm:prSet presAssocID="{5C90A5B8-ECD2-49E7-8EFC-7EEB5C4E8169}" presName="parTrans" presStyleLbl="sibTrans2D1" presStyleIdx="3" presStyleCnt="6"/>
      <dgm:spPr/>
      <dgm:t>
        <a:bodyPr/>
        <a:lstStyle/>
        <a:p>
          <a:endParaRPr lang="es-ES"/>
        </a:p>
      </dgm:t>
    </dgm:pt>
    <dgm:pt modelId="{5BC4AD55-C096-4766-89C4-5359FAE85002}" type="pres">
      <dgm:prSet presAssocID="{5C90A5B8-ECD2-49E7-8EFC-7EEB5C4E8169}" presName="connectorText" presStyleLbl="sibTrans2D1" presStyleIdx="3" presStyleCnt="6"/>
      <dgm:spPr/>
      <dgm:t>
        <a:bodyPr/>
        <a:lstStyle/>
        <a:p>
          <a:endParaRPr lang="es-ES"/>
        </a:p>
      </dgm:t>
    </dgm:pt>
    <dgm:pt modelId="{F291E72A-F11A-4E97-8C4C-148591CDB927}" type="pres">
      <dgm:prSet presAssocID="{F3C12A26-A6B3-469E-B725-CF84C5BE0D4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790AE5-B022-4373-A66F-78B3416EC40C}" type="pres">
      <dgm:prSet presAssocID="{FEB925C1-BA02-479F-A80F-0A2CEC8C06C5}" presName="parTrans" presStyleLbl="sibTrans2D1" presStyleIdx="4" presStyleCnt="6"/>
      <dgm:spPr/>
      <dgm:t>
        <a:bodyPr/>
        <a:lstStyle/>
        <a:p>
          <a:endParaRPr lang="es-ES"/>
        </a:p>
      </dgm:t>
    </dgm:pt>
    <dgm:pt modelId="{427BC7E5-4366-4FE9-9D06-B1D2A28AD50F}" type="pres">
      <dgm:prSet presAssocID="{FEB925C1-BA02-479F-A80F-0A2CEC8C06C5}" presName="connectorText" presStyleLbl="sibTrans2D1" presStyleIdx="4" presStyleCnt="6"/>
      <dgm:spPr/>
      <dgm:t>
        <a:bodyPr/>
        <a:lstStyle/>
        <a:p>
          <a:endParaRPr lang="es-ES"/>
        </a:p>
      </dgm:t>
    </dgm:pt>
    <dgm:pt modelId="{4CB071D3-E1D8-4D8D-8696-D1C6559503A3}" type="pres">
      <dgm:prSet presAssocID="{604686A2-054B-45F6-BCEE-AABE20810527}" presName="node" presStyleLbl="node1" presStyleIdx="4" presStyleCnt="6" custRadScaleRad="101019" custRadScaleInc="439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01D777-E7DA-4B23-9444-4D45B6807421}" type="pres">
      <dgm:prSet presAssocID="{F860A904-FB7E-4D46-BEF6-6FA479BCF238}" presName="parTrans" presStyleLbl="sibTrans2D1" presStyleIdx="5" presStyleCnt="6"/>
      <dgm:spPr/>
      <dgm:t>
        <a:bodyPr/>
        <a:lstStyle/>
        <a:p>
          <a:endParaRPr lang="es-ES"/>
        </a:p>
      </dgm:t>
    </dgm:pt>
    <dgm:pt modelId="{34C9B222-B9EC-4533-BE82-B97379B444C9}" type="pres">
      <dgm:prSet presAssocID="{F860A904-FB7E-4D46-BEF6-6FA479BCF238}" presName="connectorText" presStyleLbl="sibTrans2D1" presStyleIdx="5" presStyleCnt="6"/>
      <dgm:spPr/>
      <dgm:t>
        <a:bodyPr/>
        <a:lstStyle/>
        <a:p>
          <a:endParaRPr lang="es-ES"/>
        </a:p>
      </dgm:t>
    </dgm:pt>
    <dgm:pt modelId="{55D79DFE-A2BC-4D14-A824-549A93477B36}" type="pres">
      <dgm:prSet presAssocID="{FBB87528-96FA-4F31-AC38-8403D8CE853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EC8CB12-81A5-4496-AB9B-B4C6C69ED9F4}" type="presOf" srcId="{604686A2-054B-45F6-BCEE-AABE20810527}" destId="{4CB071D3-E1D8-4D8D-8696-D1C6559503A3}" srcOrd="0" destOrd="0" presId="urn:microsoft.com/office/officeart/2005/8/layout/radial5"/>
    <dgm:cxn modelId="{9708FFCE-11F7-46D1-869A-5156B0251C8F}" srcId="{AFD70F93-928D-4125-93DF-301D65C74A1E}" destId="{7FBC3504-558E-44EE-9A4A-7410E8726DA0}" srcOrd="1" destOrd="0" parTransId="{60F810A2-0FFD-496D-8DDB-2904EC936B2C}" sibTransId="{938EB684-69F7-4501-A559-3DC7D9220581}"/>
    <dgm:cxn modelId="{0F6CEE94-8DC5-479F-BF98-0E8677EF30F6}" type="presOf" srcId="{60F810A2-0FFD-496D-8DDB-2904EC936B2C}" destId="{3A802F52-7BCC-4CD8-A81B-AAECD4745FA9}" srcOrd="1" destOrd="0" presId="urn:microsoft.com/office/officeart/2005/8/layout/radial5"/>
    <dgm:cxn modelId="{139F3CB0-353A-4CC0-8B91-6EC331150B77}" type="presOf" srcId="{FEB925C1-BA02-479F-A80F-0A2CEC8C06C5}" destId="{427BC7E5-4366-4FE9-9D06-B1D2A28AD50F}" srcOrd="1" destOrd="0" presId="urn:microsoft.com/office/officeart/2005/8/layout/radial5"/>
    <dgm:cxn modelId="{929193BE-1B33-4D0B-B013-DB55A62B403D}" srcId="{AFD70F93-928D-4125-93DF-301D65C74A1E}" destId="{F3C12A26-A6B3-469E-B725-CF84C5BE0D42}" srcOrd="3" destOrd="0" parTransId="{5C90A5B8-ECD2-49E7-8EFC-7EEB5C4E8169}" sibTransId="{9A0B1504-8E08-4DB8-89D6-3ED9D143F421}"/>
    <dgm:cxn modelId="{3E4616E3-0641-41EF-8F2B-CB6CA912BC58}" type="presOf" srcId="{F3C12A26-A6B3-469E-B725-CF84C5BE0D42}" destId="{F291E72A-F11A-4E97-8C4C-148591CDB927}" srcOrd="0" destOrd="0" presId="urn:microsoft.com/office/officeart/2005/8/layout/radial5"/>
    <dgm:cxn modelId="{98EAF340-676A-4BF0-BB6C-A8C8BA8FA116}" type="presOf" srcId="{4AB0E6ED-A7CD-491F-80F0-612685C7A0EE}" destId="{DAEB91CB-1A50-44C2-A065-DD0F61B1C5A9}" srcOrd="1" destOrd="0" presId="urn:microsoft.com/office/officeart/2005/8/layout/radial5"/>
    <dgm:cxn modelId="{B8592CF5-8F55-4131-AA63-BDA16DDAD3CC}" type="presOf" srcId="{5C90A5B8-ECD2-49E7-8EFC-7EEB5C4E8169}" destId="{02DD6AD7-5129-4056-8AB6-2004A07EDC41}" srcOrd="0" destOrd="0" presId="urn:microsoft.com/office/officeart/2005/8/layout/radial5"/>
    <dgm:cxn modelId="{A008FE5D-B633-4D73-8E60-4F69CE27D815}" type="presOf" srcId="{81EA12FE-7C21-4159-A399-4AA135411153}" destId="{20E9F0B0-AEA5-4736-896A-1BC6C64C08FA}" srcOrd="0" destOrd="0" presId="urn:microsoft.com/office/officeart/2005/8/layout/radial5"/>
    <dgm:cxn modelId="{ABFC501E-1C1A-4AE4-BE1D-B1BC20DCD391}" srcId="{AFD70F93-928D-4125-93DF-301D65C74A1E}" destId="{604686A2-054B-45F6-BCEE-AABE20810527}" srcOrd="4" destOrd="0" parTransId="{FEB925C1-BA02-479F-A80F-0A2CEC8C06C5}" sibTransId="{FFFC3B76-9565-4356-8A60-307ED114B3D5}"/>
    <dgm:cxn modelId="{A6566581-8D5E-4058-988A-FF954ACB3DE1}" srcId="{CA94B546-AB63-4849-B7ED-C0C55956364E}" destId="{AFD70F93-928D-4125-93DF-301D65C74A1E}" srcOrd="0" destOrd="0" parTransId="{6AE8DCE0-CCDA-40B9-AE01-7B4F903B4A19}" sibTransId="{29A486B1-AA9F-4A28-A631-019BD888C954}"/>
    <dgm:cxn modelId="{30D5A6FC-DCFD-4849-9B77-6451F16BFC58}" srcId="{AFD70F93-928D-4125-93DF-301D65C74A1E}" destId="{FBB87528-96FA-4F31-AC38-8403D8CE853D}" srcOrd="5" destOrd="0" parTransId="{F860A904-FB7E-4D46-BEF6-6FA479BCF238}" sibTransId="{8901BB89-588D-40BA-95EE-8006F7DF5915}"/>
    <dgm:cxn modelId="{09F9344C-A8EF-48AD-88B3-72C6D221D1F9}" type="presOf" srcId="{4AB0E6ED-A7CD-491F-80F0-612685C7A0EE}" destId="{276CDFB2-6987-4BC0-AB2B-7A6E002F0346}" srcOrd="0" destOrd="0" presId="urn:microsoft.com/office/officeart/2005/8/layout/radial5"/>
    <dgm:cxn modelId="{B70FA448-1CAC-42A5-A73E-EA88847EE5DB}" type="presOf" srcId="{5C90A5B8-ECD2-49E7-8EFC-7EEB5C4E8169}" destId="{5BC4AD55-C096-4766-89C4-5359FAE85002}" srcOrd="1" destOrd="0" presId="urn:microsoft.com/office/officeart/2005/8/layout/radial5"/>
    <dgm:cxn modelId="{B05AE176-22B4-4B8F-A8FD-C149EB086951}" type="presOf" srcId="{60F810A2-0FFD-496D-8DDB-2904EC936B2C}" destId="{F40C44C9-5BE6-43F3-BEBE-A02CB5AF5FEE}" srcOrd="0" destOrd="0" presId="urn:microsoft.com/office/officeart/2005/8/layout/radial5"/>
    <dgm:cxn modelId="{063C7296-60B6-4E3B-8567-48256FB2ABB2}" type="presOf" srcId="{7FBC3504-558E-44EE-9A4A-7410E8726DA0}" destId="{6289D62A-2C5F-494C-B97D-8A3DD3679312}" srcOrd="0" destOrd="0" presId="urn:microsoft.com/office/officeart/2005/8/layout/radial5"/>
    <dgm:cxn modelId="{75311AEA-301D-4BB0-8494-21229F8292E0}" type="presOf" srcId="{C8881703-49E3-4DFC-91D2-C6793655422B}" destId="{90452452-CC22-4509-A326-B63EDFEC3F8D}" srcOrd="0" destOrd="0" presId="urn:microsoft.com/office/officeart/2005/8/layout/radial5"/>
    <dgm:cxn modelId="{3BB9A1E3-BFE0-4026-8CFA-A5BA38B08D05}" type="presOf" srcId="{81EA12FE-7C21-4159-A399-4AA135411153}" destId="{998CD503-3C71-492A-B179-F4E078A46E18}" srcOrd="1" destOrd="0" presId="urn:microsoft.com/office/officeart/2005/8/layout/radial5"/>
    <dgm:cxn modelId="{3AA433FB-9517-42B7-9809-4CCD0C8A2891}" type="presOf" srcId="{AFD70F93-928D-4125-93DF-301D65C74A1E}" destId="{8ED0A292-CE74-4602-9E2F-6EA844F520B7}" srcOrd="0" destOrd="0" presId="urn:microsoft.com/office/officeart/2005/8/layout/radial5"/>
    <dgm:cxn modelId="{ABF75A09-CBE7-4430-919C-3250FCC49E7B}" srcId="{AFD70F93-928D-4125-93DF-301D65C74A1E}" destId="{0F823911-EAFE-48AC-8384-8E1381A3EF4E}" srcOrd="2" destOrd="0" parTransId="{4AB0E6ED-A7CD-491F-80F0-612685C7A0EE}" sibTransId="{4A2579BE-6553-427E-8E8A-B40AFEED5C79}"/>
    <dgm:cxn modelId="{7D1519BD-2D17-48C6-B6E4-903AEFDF7CB7}" type="presOf" srcId="{CA94B546-AB63-4849-B7ED-C0C55956364E}" destId="{D5BD4FAE-4B1C-4E1F-B7F4-031B6E0173FA}" srcOrd="0" destOrd="0" presId="urn:microsoft.com/office/officeart/2005/8/layout/radial5"/>
    <dgm:cxn modelId="{6ECD9592-4522-4ED8-A4EE-9382FD50D788}" type="presOf" srcId="{F860A904-FB7E-4D46-BEF6-6FA479BCF238}" destId="{4E01D777-E7DA-4B23-9444-4D45B6807421}" srcOrd="0" destOrd="0" presId="urn:microsoft.com/office/officeart/2005/8/layout/radial5"/>
    <dgm:cxn modelId="{5E265544-956C-4E1B-8549-BCBD6B3B24CA}" type="presOf" srcId="{FEB925C1-BA02-479F-A80F-0A2CEC8C06C5}" destId="{00790AE5-B022-4373-A66F-78B3416EC40C}" srcOrd="0" destOrd="0" presId="urn:microsoft.com/office/officeart/2005/8/layout/radial5"/>
    <dgm:cxn modelId="{D35AD7F8-AF16-4977-ACD3-A0D37CF9D4BA}" type="presOf" srcId="{F860A904-FB7E-4D46-BEF6-6FA479BCF238}" destId="{34C9B222-B9EC-4533-BE82-B97379B444C9}" srcOrd="1" destOrd="0" presId="urn:microsoft.com/office/officeart/2005/8/layout/radial5"/>
    <dgm:cxn modelId="{FB05C517-A9FD-4722-88EC-7465D799F9BC}" srcId="{AFD70F93-928D-4125-93DF-301D65C74A1E}" destId="{C8881703-49E3-4DFC-91D2-C6793655422B}" srcOrd="0" destOrd="0" parTransId="{81EA12FE-7C21-4159-A399-4AA135411153}" sibTransId="{D383BA2E-6FFB-42BA-A63D-4E5B7B2B9D5A}"/>
    <dgm:cxn modelId="{E9CE0803-90EB-4091-9CC6-55ADAFF706BA}" type="presOf" srcId="{FBB87528-96FA-4F31-AC38-8403D8CE853D}" destId="{55D79DFE-A2BC-4D14-A824-549A93477B36}" srcOrd="0" destOrd="0" presId="urn:microsoft.com/office/officeart/2005/8/layout/radial5"/>
    <dgm:cxn modelId="{41AEE273-9FB4-42F4-A111-9353D56E109B}" type="presOf" srcId="{0F823911-EAFE-48AC-8384-8E1381A3EF4E}" destId="{3F756075-BFE8-4566-8AAB-B257B2FF6D86}" srcOrd="0" destOrd="0" presId="urn:microsoft.com/office/officeart/2005/8/layout/radial5"/>
    <dgm:cxn modelId="{1989CF6B-AC50-4C5A-A710-A96C7C5FA7D8}" type="presParOf" srcId="{D5BD4FAE-4B1C-4E1F-B7F4-031B6E0173FA}" destId="{8ED0A292-CE74-4602-9E2F-6EA844F520B7}" srcOrd="0" destOrd="0" presId="urn:microsoft.com/office/officeart/2005/8/layout/radial5"/>
    <dgm:cxn modelId="{12978D64-2F10-4954-A153-ECF299473B89}" type="presParOf" srcId="{D5BD4FAE-4B1C-4E1F-B7F4-031B6E0173FA}" destId="{20E9F0B0-AEA5-4736-896A-1BC6C64C08FA}" srcOrd="1" destOrd="0" presId="urn:microsoft.com/office/officeart/2005/8/layout/radial5"/>
    <dgm:cxn modelId="{146484B4-5FC6-4E06-BFB8-CAD3041FF642}" type="presParOf" srcId="{20E9F0B0-AEA5-4736-896A-1BC6C64C08FA}" destId="{998CD503-3C71-492A-B179-F4E078A46E18}" srcOrd="0" destOrd="0" presId="urn:microsoft.com/office/officeart/2005/8/layout/radial5"/>
    <dgm:cxn modelId="{52BDB74F-F3BC-44B8-9D9C-257DCB723EDA}" type="presParOf" srcId="{D5BD4FAE-4B1C-4E1F-B7F4-031B6E0173FA}" destId="{90452452-CC22-4509-A326-B63EDFEC3F8D}" srcOrd="2" destOrd="0" presId="urn:microsoft.com/office/officeart/2005/8/layout/radial5"/>
    <dgm:cxn modelId="{50A0050E-4371-4497-988B-BC55D1E6B926}" type="presParOf" srcId="{D5BD4FAE-4B1C-4E1F-B7F4-031B6E0173FA}" destId="{F40C44C9-5BE6-43F3-BEBE-A02CB5AF5FEE}" srcOrd="3" destOrd="0" presId="urn:microsoft.com/office/officeart/2005/8/layout/radial5"/>
    <dgm:cxn modelId="{99B234D2-F88D-40C4-835A-42D9611F6FED}" type="presParOf" srcId="{F40C44C9-5BE6-43F3-BEBE-A02CB5AF5FEE}" destId="{3A802F52-7BCC-4CD8-A81B-AAECD4745FA9}" srcOrd="0" destOrd="0" presId="urn:microsoft.com/office/officeart/2005/8/layout/radial5"/>
    <dgm:cxn modelId="{B3512808-D606-4CB9-8535-29CC1E0E8EB6}" type="presParOf" srcId="{D5BD4FAE-4B1C-4E1F-B7F4-031B6E0173FA}" destId="{6289D62A-2C5F-494C-B97D-8A3DD3679312}" srcOrd="4" destOrd="0" presId="urn:microsoft.com/office/officeart/2005/8/layout/radial5"/>
    <dgm:cxn modelId="{A9502BFE-14F3-4B90-A582-32ACBAD96C26}" type="presParOf" srcId="{D5BD4FAE-4B1C-4E1F-B7F4-031B6E0173FA}" destId="{276CDFB2-6987-4BC0-AB2B-7A6E002F0346}" srcOrd="5" destOrd="0" presId="urn:microsoft.com/office/officeart/2005/8/layout/radial5"/>
    <dgm:cxn modelId="{E4661760-E279-4B36-A6D1-12D43794A9AA}" type="presParOf" srcId="{276CDFB2-6987-4BC0-AB2B-7A6E002F0346}" destId="{DAEB91CB-1A50-44C2-A065-DD0F61B1C5A9}" srcOrd="0" destOrd="0" presId="urn:microsoft.com/office/officeart/2005/8/layout/radial5"/>
    <dgm:cxn modelId="{777CC3A7-B260-4F9E-8FE4-045D860371C0}" type="presParOf" srcId="{D5BD4FAE-4B1C-4E1F-B7F4-031B6E0173FA}" destId="{3F756075-BFE8-4566-8AAB-B257B2FF6D86}" srcOrd="6" destOrd="0" presId="urn:microsoft.com/office/officeart/2005/8/layout/radial5"/>
    <dgm:cxn modelId="{5BC788E3-EE54-4BBF-A3FE-5F682FB7A89D}" type="presParOf" srcId="{D5BD4FAE-4B1C-4E1F-B7F4-031B6E0173FA}" destId="{02DD6AD7-5129-4056-8AB6-2004A07EDC41}" srcOrd="7" destOrd="0" presId="urn:microsoft.com/office/officeart/2005/8/layout/radial5"/>
    <dgm:cxn modelId="{8C3BC985-07A7-47F8-B2F1-39CFAC96FE0D}" type="presParOf" srcId="{02DD6AD7-5129-4056-8AB6-2004A07EDC41}" destId="{5BC4AD55-C096-4766-89C4-5359FAE85002}" srcOrd="0" destOrd="0" presId="urn:microsoft.com/office/officeart/2005/8/layout/radial5"/>
    <dgm:cxn modelId="{68243776-0145-4453-8E2E-BE3123AA1AF2}" type="presParOf" srcId="{D5BD4FAE-4B1C-4E1F-B7F4-031B6E0173FA}" destId="{F291E72A-F11A-4E97-8C4C-148591CDB927}" srcOrd="8" destOrd="0" presId="urn:microsoft.com/office/officeart/2005/8/layout/radial5"/>
    <dgm:cxn modelId="{1A9C839D-7DB1-4EC0-BB02-85A4F347E54B}" type="presParOf" srcId="{D5BD4FAE-4B1C-4E1F-B7F4-031B6E0173FA}" destId="{00790AE5-B022-4373-A66F-78B3416EC40C}" srcOrd="9" destOrd="0" presId="urn:microsoft.com/office/officeart/2005/8/layout/radial5"/>
    <dgm:cxn modelId="{5BC1E203-5791-49E4-8FFB-C98C6728B5D2}" type="presParOf" srcId="{00790AE5-B022-4373-A66F-78B3416EC40C}" destId="{427BC7E5-4366-4FE9-9D06-B1D2A28AD50F}" srcOrd="0" destOrd="0" presId="urn:microsoft.com/office/officeart/2005/8/layout/radial5"/>
    <dgm:cxn modelId="{043EA4AE-CE6F-4D7C-9461-E28B70B8319B}" type="presParOf" srcId="{D5BD4FAE-4B1C-4E1F-B7F4-031B6E0173FA}" destId="{4CB071D3-E1D8-4D8D-8696-D1C6559503A3}" srcOrd="10" destOrd="0" presId="urn:microsoft.com/office/officeart/2005/8/layout/radial5"/>
    <dgm:cxn modelId="{ED5ABECA-B9FC-41AE-B78F-0EFB5E9D233F}" type="presParOf" srcId="{D5BD4FAE-4B1C-4E1F-B7F4-031B6E0173FA}" destId="{4E01D777-E7DA-4B23-9444-4D45B6807421}" srcOrd="11" destOrd="0" presId="urn:microsoft.com/office/officeart/2005/8/layout/radial5"/>
    <dgm:cxn modelId="{F78707AB-B3DF-43E8-8504-BF529118D5D7}" type="presParOf" srcId="{4E01D777-E7DA-4B23-9444-4D45B6807421}" destId="{34C9B222-B9EC-4533-BE82-B97379B444C9}" srcOrd="0" destOrd="0" presId="urn:microsoft.com/office/officeart/2005/8/layout/radial5"/>
    <dgm:cxn modelId="{48CA4273-8B1D-4B08-85FB-57ED3C588AFC}" type="presParOf" srcId="{D5BD4FAE-4B1C-4E1F-B7F4-031B6E0173FA}" destId="{55D79DFE-A2BC-4D14-A824-549A93477B36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3B019A-C43B-4F18-8012-054607BCB4D5}" type="doc">
      <dgm:prSet loTypeId="urn:microsoft.com/office/officeart/2005/8/layout/radial6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BB3BEE4D-3493-41D4-BEE2-9C6CF397C569}">
      <dgm:prSet phldrT="[Texto]" custT="1"/>
      <dgm:spPr/>
      <dgm:t>
        <a:bodyPr/>
        <a:lstStyle/>
        <a:p>
          <a:r>
            <a:rPr lang="es-PE" sz="1200" b="0" dirty="0">
              <a:effectLst/>
              <a:latin typeface="Kalam Light" panose="02000000000000000000" pitchFamily="2" charset="0"/>
              <a:cs typeface="Kalam Light" panose="02000000000000000000" pitchFamily="2" charset="0"/>
            </a:rPr>
            <a:t>Para </a:t>
          </a:r>
          <a:r>
            <a:rPr lang="es-PE" sz="1200" b="1" u="sng" dirty="0">
              <a:effectLst/>
              <a:latin typeface="Kalam Light" panose="02000000000000000000" pitchFamily="2" charset="0"/>
              <a:cs typeface="Kalam Light" panose="02000000000000000000" pitchFamily="2" charset="0"/>
            </a:rPr>
            <a:t>desactivar/activar</a:t>
          </a:r>
          <a:r>
            <a:rPr lang="es-PE" sz="1200" b="0" dirty="0">
              <a:effectLst/>
              <a:latin typeface="Kalam Light" panose="02000000000000000000" pitchFamily="2" charset="0"/>
              <a:cs typeface="Kalam Light" panose="02000000000000000000" pitchFamily="2" charset="0"/>
            </a:rPr>
            <a:t> equipo se trabajará con los siguientes tipos de SOT’s y en los siguientes Estados</a:t>
          </a:r>
        </a:p>
      </dgm:t>
    </dgm:pt>
    <dgm:pt modelId="{F937F25E-F5C7-4FC2-AAD4-D94075F6D28D}" type="parTrans" cxnId="{33E3AE8B-5C0E-4C9B-BD29-D0094A9A6D7D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D7064252-46AE-4824-BEF2-E49171100A6C}" type="sibTrans" cxnId="{33E3AE8B-5C0E-4C9B-BD29-D0094A9A6D7D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ECB70ABE-287C-442E-9E4D-1DBD4E95869F}">
      <dgm:prSet phldrT="[Texto]" custT="1"/>
      <dgm:spPr/>
      <dgm:t>
        <a:bodyPr/>
        <a:lstStyle/>
        <a:p>
          <a:pPr>
            <a:lnSpc>
              <a:spcPct val="100000"/>
            </a:lnSpc>
            <a:spcAft>
              <a:spcPct val="35000"/>
            </a:spcAft>
          </a:pPr>
          <a:r>
            <a:rPr lang="es-PE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INSTALACIÓN PORTABILIDAD 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En ejecución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Atendida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Cerrada </a:t>
          </a:r>
        </a:p>
      </dgm:t>
    </dgm:pt>
    <dgm:pt modelId="{C16A0D6A-CA79-4781-9ADD-1D53825C0747}" type="parTrans" cxnId="{6BE479A8-0EB3-408F-9F0A-50E4B105AE1C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08AB09AD-60E9-4ABA-AC6E-04B45212B9F9}" type="sibTrans" cxnId="{6BE479A8-0EB3-408F-9F0A-50E4B105AE1C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3458FAE8-4B34-47AE-A92D-77D9E67651A0}">
      <dgm:prSet phldrT="[Texto]" custT="1"/>
      <dgm:spPr/>
      <dgm:t>
        <a:bodyPr/>
        <a:lstStyle/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MIGRACIÓN SISACT 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En ejecución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Atendida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Cerrada </a:t>
          </a:r>
        </a:p>
      </dgm:t>
    </dgm:pt>
    <dgm:pt modelId="{004DDCD8-9A70-4F2F-969A-1678B83F2217}" type="parTrans" cxnId="{388B0855-D2E1-4A82-AFB2-884BB502E799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E0D35AE2-1380-4D2D-9110-0FA77F20E6B9}" type="sibTrans" cxnId="{388B0855-D2E1-4A82-AFB2-884BB502E799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9E04F4DF-EA57-40F8-BDC1-DBA663476E21}">
      <dgm:prSet phldrT="[Texto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PE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DECO ADICIONAL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En ejecución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Atendida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Cerrada</a:t>
          </a:r>
        </a:p>
        <a:p>
          <a:pPr>
            <a:lnSpc>
              <a:spcPct val="90000"/>
            </a:lnSpc>
            <a:spcAft>
              <a:spcPct val="35000"/>
            </a:spcAft>
          </a:pPr>
          <a:r>
            <a:rPr lang="es-PE" sz="1000" b="0" u="sng" dirty="0">
              <a:latin typeface="Kalam Light" panose="02000000000000000000" pitchFamily="2" charset="0"/>
              <a:cs typeface="Kalam Light" panose="02000000000000000000" pitchFamily="2" charset="0"/>
            </a:rPr>
            <a:t>(solo </a:t>
          </a:r>
          <a:r>
            <a:rPr lang="es-PE" sz="1000" b="0" u="sng" dirty="0" err="1">
              <a:latin typeface="Kalam Light" panose="02000000000000000000" pitchFamily="2" charset="0"/>
              <a:cs typeface="Kalam Light" panose="02000000000000000000" pitchFamily="2" charset="0"/>
            </a:rPr>
            <a:t>deco</a:t>
          </a:r>
          <a:r>
            <a:rPr lang="es-PE" sz="1000" b="0" u="sng" dirty="0">
              <a:latin typeface="Kalam Light" panose="02000000000000000000" pitchFamily="2" charset="0"/>
              <a:cs typeface="Kalam Light" panose="02000000000000000000" pitchFamily="2" charset="0"/>
            </a:rPr>
            <a:t>)</a:t>
          </a:r>
        </a:p>
      </dgm:t>
    </dgm:pt>
    <dgm:pt modelId="{0E852049-BF0E-42B0-A4C2-DAE64380CA54}" type="parTrans" cxnId="{59AE5793-F195-40BC-A209-A0B3A12D9263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409A9BF0-9BEF-44A6-BCAB-961B688FAE5E}" type="sibTrans" cxnId="{59AE5793-F195-40BC-A209-A0B3A12D9263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63DF2CAB-DEED-4C9D-B159-31C7EF83C096}">
      <dgm:prSet phldrT="[Texto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s-PE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TRASLADO EXTERNO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Atendida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Cerrada</a:t>
          </a:r>
        </a:p>
      </dgm:t>
    </dgm:pt>
    <dgm:pt modelId="{CBA4F1CF-6507-44A5-872E-ECFCCB73B266}" type="parTrans" cxnId="{AF5FC812-B3C7-4EB8-9FC1-BB0366C3CB48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F2363B20-CAA5-4751-847A-2DEE4A7416CA}" type="sibTrans" cxnId="{AF5FC812-B3C7-4EB8-9FC1-BB0366C3CB48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91A64897-57C3-4DDB-BDD2-69854A59B5DF}">
      <dgm:prSet phldrT="[Texto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s-PE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CAMBIO DE PLAN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En ejecución  Atendida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Cerrada </a:t>
          </a:r>
        </a:p>
      </dgm:t>
    </dgm:pt>
    <dgm:pt modelId="{3A9EA5FA-3029-4F6F-8E60-CC66F85E633A}" type="parTrans" cxnId="{958BFCD5-7F7C-4710-AA74-6B7D1263E6A4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719BD480-F762-40B0-A40E-691AF73061C3}" type="sibTrans" cxnId="{958BFCD5-7F7C-4710-AA74-6B7D1263E6A4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0AAC0226-7661-4F27-87B8-320429CE2488}" type="pres">
      <dgm:prSet presAssocID="{A43B019A-C43B-4F18-8012-054607BCB4D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C2E4A23-F7B5-4FCF-9E63-9396A6D26AF9}" type="pres">
      <dgm:prSet presAssocID="{BB3BEE4D-3493-41D4-BEE2-9C6CF397C569}" presName="centerShape" presStyleLbl="node0" presStyleIdx="0" presStyleCnt="1"/>
      <dgm:spPr/>
      <dgm:t>
        <a:bodyPr/>
        <a:lstStyle/>
        <a:p>
          <a:endParaRPr lang="es-ES"/>
        </a:p>
      </dgm:t>
    </dgm:pt>
    <dgm:pt modelId="{4D10A65D-4E08-46CB-9022-11AF9A03E43A}" type="pres">
      <dgm:prSet presAssocID="{ECB70ABE-287C-442E-9E4D-1DBD4E95869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538AC5-C994-4F4D-946E-ACBAA55C589D}" type="pres">
      <dgm:prSet presAssocID="{ECB70ABE-287C-442E-9E4D-1DBD4E95869F}" presName="dummy" presStyleCnt="0"/>
      <dgm:spPr/>
    </dgm:pt>
    <dgm:pt modelId="{A8424FEF-A858-4C31-BF7C-9C4C032D646D}" type="pres">
      <dgm:prSet presAssocID="{08AB09AD-60E9-4ABA-AC6E-04B45212B9F9}" presName="sibTrans" presStyleLbl="sibTrans2D1" presStyleIdx="0" presStyleCnt="5"/>
      <dgm:spPr/>
      <dgm:t>
        <a:bodyPr/>
        <a:lstStyle/>
        <a:p>
          <a:endParaRPr lang="es-ES"/>
        </a:p>
      </dgm:t>
    </dgm:pt>
    <dgm:pt modelId="{CDC79103-2AF8-42DD-B1CA-DD9D4296B002}" type="pres">
      <dgm:prSet presAssocID="{91A64897-57C3-4DDB-BDD2-69854A59B5D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2368C3-96BE-499F-B5F1-C2E622571547}" type="pres">
      <dgm:prSet presAssocID="{91A64897-57C3-4DDB-BDD2-69854A59B5DF}" presName="dummy" presStyleCnt="0"/>
      <dgm:spPr/>
    </dgm:pt>
    <dgm:pt modelId="{75EE6F5F-DE8D-4752-AC04-A5765372A897}" type="pres">
      <dgm:prSet presAssocID="{719BD480-F762-40B0-A40E-691AF73061C3}" presName="sibTrans" presStyleLbl="sibTrans2D1" presStyleIdx="1" presStyleCnt="5"/>
      <dgm:spPr/>
      <dgm:t>
        <a:bodyPr/>
        <a:lstStyle/>
        <a:p>
          <a:endParaRPr lang="es-ES"/>
        </a:p>
      </dgm:t>
    </dgm:pt>
    <dgm:pt modelId="{389E03DD-3580-472E-B7E0-243D6276BA0D}" type="pres">
      <dgm:prSet presAssocID="{3458FAE8-4B34-47AE-A92D-77D9E67651A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368895-013A-465C-8DCC-DA8F043857A6}" type="pres">
      <dgm:prSet presAssocID="{3458FAE8-4B34-47AE-A92D-77D9E67651A0}" presName="dummy" presStyleCnt="0"/>
      <dgm:spPr/>
    </dgm:pt>
    <dgm:pt modelId="{0A3AD098-369C-4EF9-AC73-36CF215AF30D}" type="pres">
      <dgm:prSet presAssocID="{E0D35AE2-1380-4D2D-9110-0FA77F20E6B9}" presName="sibTrans" presStyleLbl="sibTrans2D1" presStyleIdx="2" presStyleCnt="5"/>
      <dgm:spPr/>
      <dgm:t>
        <a:bodyPr/>
        <a:lstStyle/>
        <a:p>
          <a:endParaRPr lang="es-ES"/>
        </a:p>
      </dgm:t>
    </dgm:pt>
    <dgm:pt modelId="{013DFB62-5FD3-4D2E-AACA-CF701D9BA99B}" type="pres">
      <dgm:prSet presAssocID="{9E04F4DF-EA57-40F8-BDC1-DBA663476E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E59CE0-1448-4AFA-8FC4-ADD74B9B3E41}" type="pres">
      <dgm:prSet presAssocID="{9E04F4DF-EA57-40F8-BDC1-DBA663476E21}" presName="dummy" presStyleCnt="0"/>
      <dgm:spPr/>
    </dgm:pt>
    <dgm:pt modelId="{3B71E9A8-CB4A-4F0C-97BE-0C4A32415B91}" type="pres">
      <dgm:prSet presAssocID="{409A9BF0-9BEF-44A6-BCAB-961B688FAE5E}" presName="sibTrans" presStyleLbl="sibTrans2D1" presStyleIdx="3" presStyleCnt="5"/>
      <dgm:spPr/>
      <dgm:t>
        <a:bodyPr/>
        <a:lstStyle/>
        <a:p>
          <a:endParaRPr lang="es-ES"/>
        </a:p>
      </dgm:t>
    </dgm:pt>
    <dgm:pt modelId="{1C3EC8B3-C77C-448D-92FC-220A7272CB77}" type="pres">
      <dgm:prSet presAssocID="{63DF2CAB-DEED-4C9D-B159-31C7EF83C09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D25DEB-DD1F-4CBD-A9DA-F40F7A621C88}" type="pres">
      <dgm:prSet presAssocID="{63DF2CAB-DEED-4C9D-B159-31C7EF83C096}" presName="dummy" presStyleCnt="0"/>
      <dgm:spPr/>
    </dgm:pt>
    <dgm:pt modelId="{DBAFD447-432F-4A95-B9B2-71CD1FC91EE5}" type="pres">
      <dgm:prSet presAssocID="{F2363B20-CAA5-4751-847A-2DEE4A7416CA}" presName="sibTrans" presStyleLbl="sibTrans2D1" presStyleIdx="4" presStyleCnt="5"/>
      <dgm:spPr/>
      <dgm:t>
        <a:bodyPr/>
        <a:lstStyle/>
        <a:p>
          <a:endParaRPr lang="es-ES"/>
        </a:p>
      </dgm:t>
    </dgm:pt>
  </dgm:ptLst>
  <dgm:cxnLst>
    <dgm:cxn modelId="{9F935AC1-9048-4DE1-998B-684826C7BD07}" type="presOf" srcId="{ECB70ABE-287C-442E-9E4D-1DBD4E95869F}" destId="{4D10A65D-4E08-46CB-9022-11AF9A03E43A}" srcOrd="0" destOrd="0" presId="urn:microsoft.com/office/officeart/2005/8/layout/radial6"/>
    <dgm:cxn modelId="{32B26814-46EC-4E13-B591-F4076BCB515B}" type="presOf" srcId="{E0D35AE2-1380-4D2D-9110-0FA77F20E6B9}" destId="{0A3AD098-369C-4EF9-AC73-36CF215AF30D}" srcOrd="0" destOrd="0" presId="urn:microsoft.com/office/officeart/2005/8/layout/radial6"/>
    <dgm:cxn modelId="{0FD85561-AF9A-4082-97F7-13DCE1AA4DA7}" type="presOf" srcId="{3458FAE8-4B34-47AE-A92D-77D9E67651A0}" destId="{389E03DD-3580-472E-B7E0-243D6276BA0D}" srcOrd="0" destOrd="0" presId="urn:microsoft.com/office/officeart/2005/8/layout/radial6"/>
    <dgm:cxn modelId="{958BFCD5-7F7C-4710-AA74-6B7D1263E6A4}" srcId="{BB3BEE4D-3493-41D4-BEE2-9C6CF397C569}" destId="{91A64897-57C3-4DDB-BDD2-69854A59B5DF}" srcOrd="1" destOrd="0" parTransId="{3A9EA5FA-3029-4F6F-8E60-CC66F85E633A}" sibTransId="{719BD480-F762-40B0-A40E-691AF73061C3}"/>
    <dgm:cxn modelId="{6BE479A8-0EB3-408F-9F0A-50E4B105AE1C}" srcId="{BB3BEE4D-3493-41D4-BEE2-9C6CF397C569}" destId="{ECB70ABE-287C-442E-9E4D-1DBD4E95869F}" srcOrd="0" destOrd="0" parTransId="{C16A0D6A-CA79-4781-9ADD-1D53825C0747}" sibTransId="{08AB09AD-60E9-4ABA-AC6E-04B45212B9F9}"/>
    <dgm:cxn modelId="{E184428D-ADAA-4137-8C0B-E9A5FC1940D4}" type="presOf" srcId="{719BD480-F762-40B0-A40E-691AF73061C3}" destId="{75EE6F5F-DE8D-4752-AC04-A5765372A897}" srcOrd="0" destOrd="0" presId="urn:microsoft.com/office/officeart/2005/8/layout/radial6"/>
    <dgm:cxn modelId="{388B0855-D2E1-4A82-AFB2-884BB502E799}" srcId="{BB3BEE4D-3493-41D4-BEE2-9C6CF397C569}" destId="{3458FAE8-4B34-47AE-A92D-77D9E67651A0}" srcOrd="2" destOrd="0" parTransId="{004DDCD8-9A70-4F2F-969A-1678B83F2217}" sibTransId="{E0D35AE2-1380-4D2D-9110-0FA77F20E6B9}"/>
    <dgm:cxn modelId="{B15F3DA8-CCC0-4C04-AE9D-A30DEA36927B}" type="presOf" srcId="{9E04F4DF-EA57-40F8-BDC1-DBA663476E21}" destId="{013DFB62-5FD3-4D2E-AACA-CF701D9BA99B}" srcOrd="0" destOrd="0" presId="urn:microsoft.com/office/officeart/2005/8/layout/radial6"/>
    <dgm:cxn modelId="{AF5FC812-B3C7-4EB8-9FC1-BB0366C3CB48}" srcId="{BB3BEE4D-3493-41D4-BEE2-9C6CF397C569}" destId="{63DF2CAB-DEED-4C9D-B159-31C7EF83C096}" srcOrd="4" destOrd="0" parTransId="{CBA4F1CF-6507-44A5-872E-ECFCCB73B266}" sibTransId="{F2363B20-CAA5-4751-847A-2DEE4A7416CA}"/>
    <dgm:cxn modelId="{ED509654-4BAA-4E7F-B946-90A9733B8B4F}" type="presOf" srcId="{63DF2CAB-DEED-4C9D-B159-31C7EF83C096}" destId="{1C3EC8B3-C77C-448D-92FC-220A7272CB77}" srcOrd="0" destOrd="0" presId="urn:microsoft.com/office/officeart/2005/8/layout/radial6"/>
    <dgm:cxn modelId="{33E3AE8B-5C0E-4C9B-BD29-D0094A9A6D7D}" srcId="{A43B019A-C43B-4F18-8012-054607BCB4D5}" destId="{BB3BEE4D-3493-41D4-BEE2-9C6CF397C569}" srcOrd="0" destOrd="0" parTransId="{F937F25E-F5C7-4FC2-AAD4-D94075F6D28D}" sibTransId="{D7064252-46AE-4824-BEF2-E49171100A6C}"/>
    <dgm:cxn modelId="{C27FE1DE-F451-4E54-9295-14B183FAE31E}" type="presOf" srcId="{409A9BF0-9BEF-44A6-BCAB-961B688FAE5E}" destId="{3B71E9A8-CB4A-4F0C-97BE-0C4A32415B91}" srcOrd="0" destOrd="0" presId="urn:microsoft.com/office/officeart/2005/8/layout/radial6"/>
    <dgm:cxn modelId="{90103EEB-6613-4B39-B03A-6C8630301D96}" type="presOf" srcId="{08AB09AD-60E9-4ABA-AC6E-04B45212B9F9}" destId="{A8424FEF-A858-4C31-BF7C-9C4C032D646D}" srcOrd="0" destOrd="0" presId="urn:microsoft.com/office/officeart/2005/8/layout/radial6"/>
    <dgm:cxn modelId="{59AE5793-F195-40BC-A209-A0B3A12D9263}" srcId="{BB3BEE4D-3493-41D4-BEE2-9C6CF397C569}" destId="{9E04F4DF-EA57-40F8-BDC1-DBA663476E21}" srcOrd="3" destOrd="0" parTransId="{0E852049-BF0E-42B0-A4C2-DAE64380CA54}" sibTransId="{409A9BF0-9BEF-44A6-BCAB-961B688FAE5E}"/>
    <dgm:cxn modelId="{AF4B42B7-0EB9-483F-BFB6-5216BD850A85}" type="presOf" srcId="{F2363B20-CAA5-4751-847A-2DEE4A7416CA}" destId="{DBAFD447-432F-4A95-B9B2-71CD1FC91EE5}" srcOrd="0" destOrd="0" presId="urn:microsoft.com/office/officeart/2005/8/layout/radial6"/>
    <dgm:cxn modelId="{DFBE9783-5CD5-4512-A9C5-773CA9AC23DA}" type="presOf" srcId="{A43B019A-C43B-4F18-8012-054607BCB4D5}" destId="{0AAC0226-7661-4F27-87B8-320429CE2488}" srcOrd="0" destOrd="0" presId="urn:microsoft.com/office/officeart/2005/8/layout/radial6"/>
    <dgm:cxn modelId="{2E2A2456-651A-4DEB-8E47-286E75B017E3}" type="presOf" srcId="{91A64897-57C3-4DDB-BDD2-69854A59B5DF}" destId="{CDC79103-2AF8-42DD-B1CA-DD9D4296B002}" srcOrd="0" destOrd="0" presId="urn:microsoft.com/office/officeart/2005/8/layout/radial6"/>
    <dgm:cxn modelId="{D0E39300-0793-4DB4-8B93-A238903DEE26}" type="presOf" srcId="{BB3BEE4D-3493-41D4-BEE2-9C6CF397C569}" destId="{1C2E4A23-F7B5-4FCF-9E63-9396A6D26AF9}" srcOrd="0" destOrd="0" presId="urn:microsoft.com/office/officeart/2005/8/layout/radial6"/>
    <dgm:cxn modelId="{A37D62C9-FA35-4A12-BD08-1A740C0619A2}" type="presParOf" srcId="{0AAC0226-7661-4F27-87B8-320429CE2488}" destId="{1C2E4A23-F7B5-4FCF-9E63-9396A6D26AF9}" srcOrd="0" destOrd="0" presId="urn:microsoft.com/office/officeart/2005/8/layout/radial6"/>
    <dgm:cxn modelId="{9C198711-FE8D-4CD9-9BAB-242084D5DFC1}" type="presParOf" srcId="{0AAC0226-7661-4F27-87B8-320429CE2488}" destId="{4D10A65D-4E08-46CB-9022-11AF9A03E43A}" srcOrd="1" destOrd="0" presId="urn:microsoft.com/office/officeart/2005/8/layout/radial6"/>
    <dgm:cxn modelId="{9F11CFE8-7BF1-4CCC-ADC0-EF261E55EFA7}" type="presParOf" srcId="{0AAC0226-7661-4F27-87B8-320429CE2488}" destId="{D5538AC5-C994-4F4D-946E-ACBAA55C589D}" srcOrd="2" destOrd="0" presId="urn:microsoft.com/office/officeart/2005/8/layout/radial6"/>
    <dgm:cxn modelId="{A2986D62-3383-4759-A48D-391635CFD383}" type="presParOf" srcId="{0AAC0226-7661-4F27-87B8-320429CE2488}" destId="{A8424FEF-A858-4C31-BF7C-9C4C032D646D}" srcOrd="3" destOrd="0" presId="urn:microsoft.com/office/officeart/2005/8/layout/radial6"/>
    <dgm:cxn modelId="{E6AA6FB0-B9B4-4C08-A1EB-2AE220932237}" type="presParOf" srcId="{0AAC0226-7661-4F27-87B8-320429CE2488}" destId="{CDC79103-2AF8-42DD-B1CA-DD9D4296B002}" srcOrd="4" destOrd="0" presId="urn:microsoft.com/office/officeart/2005/8/layout/radial6"/>
    <dgm:cxn modelId="{D35F3F8A-0D7C-43B0-A073-3EC61FE11BB5}" type="presParOf" srcId="{0AAC0226-7661-4F27-87B8-320429CE2488}" destId="{F92368C3-96BE-499F-B5F1-C2E622571547}" srcOrd="5" destOrd="0" presId="urn:microsoft.com/office/officeart/2005/8/layout/radial6"/>
    <dgm:cxn modelId="{BC04BFFB-9296-45C9-91B3-8A3F4FFC3958}" type="presParOf" srcId="{0AAC0226-7661-4F27-87B8-320429CE2488}" destId="{75EE6F5F-DE8D-4752-AC04-A5765372A897}" srcOrd="6" destOrd="0" presId="urn:microsoft.com/office/officeart/2005/8/layout/radial6"/>
    <dgm:cxn modelId="{9AF08F7B-1008-48A5-ADCE-62D78F414311}" type="presParOf" srcId="{0AAC0226-7661-4F27-87B8-320429CE2488}" destId="{389E03DD-3580-472E-B7E0-243D6276BA0D}" srcOrd="7" destOrd="0" presId="urn:microsoft.com/office/officeart/2005/8/layout/radial6"/>
    <dgm:cxn modelId="{1B6ECF9F-0E0F-4384-8BE0-EC392FCAE180}" type="presParOf" srcId="{0AAC0226-7661-4F27-87B8-320429CE2488}" destId="{E1368895-013A-465C-8DCC-DA8F043857A6}" srcOrd="8" destOrd="0" presId="urn:microsoft.com/office/officeart/2005/8/layout/radial6"/>
    <dgm:cxn modelId="{EF8D068D-8A80-42E6-AC17-06500F43712C}" type="presParOf" srcId="{0AAC0226-7661-4F27-87B8-320429CE2488}" destId="{0A3AD098-369C-4EF9-AC73-36CF215AF30D}" srcOrd="9" destOrd="0" presId="urn:microsoft.com/office/officeart/2005/8/layout/radial6"/>
    <dgm:cxn modelId="{22DBB89D-E512-471A-B731-018645C7ACB1}" type="presParOf" srcId="{0AAC0226-7661-4F27-87B8-320429CE2488}" destId="{013DFB62-5FD3-4D2E-AACA-CF701D9BA99B}" srcOrd="10" destOrd="0" presId="urn:microsoft.com/office/officeart/2005/8/layout/radial6"/>
    <dgm:cxn modelId="{AD334C12-2C1B-48D4-AF3B-54AECFA30E91}" type="presParOf" srcId="{0AAC0226-7661-4F27-87B8-320429CE2488}" destId="{6CE59CE0-1448-4AFA-8FC4-ADD74B9B3E41}" srcOrd="11" destOrd="0" presId="urn:microsoft.com/office/officeart/2005/8/layout/radial6"/>
    <dgm:cxn modelId="{54EC4AA8-19EA-48DF-99D9-E63CCCD175C4}" type="presParOf" srcId="{0AAC0226-7661-4F27-87B8-320429CE2488}" destId="{3B71E9A8-CB4A-4F0C-97BE-0C4A32415B91}" srcOrd="12" destOrd="0" presId="urn:microsoft.com/office/officeart/2005/8/layout/radial6"/>
    <dgm:cxn modelId="{D7AFFBC7-B86C-45FE-8738-83ABFE3D75A6}" type="presParOf" srcId="{0AAC0226-7661-4F27-87B8-320429CE2488}" destId="{1C3EC8B3-C77C-448D-92FC-220A7272CB77}" srcOrd="13" destOrd="0" presId="urn:microsoft.com/office/officeart/2005/8/layout/radial6"/>
    <dgm:cxn modelId="{945500F1-CD86-4F8A-8585-B030CA6D6DC9}" type="presParOf" srcId="{0AAC0226-7661-4F27-87B8-320429CE2488}" destId="{C7D25DEB-DD1F-4CBD-A9DA-F40F7A621C88}" srcOrd="14" destOrd="0" presId="urn:microsoft.com/office/officeart/2005/8/layout/radial6"/>
    <dgm:cxn modelId="{C83C130C-170E-4582-B1A0-160C536C864F}" type="presParOf" srcId="{0AAC0226-7661-4F27-87B8-320429CE2488}" destId="{DBAFD447-432F-4A95-B9B2-71CD1FC91EE5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0A292-CE74-4602-9E2F-6EA844F520B7}">
      <dsp:nvSpPr>
        <dsp:cNvPr id="0" name=""/>
        <dsp:cNvSpPr/>
      </dsp:nvSpPr>
      <dsp:spPr>
        <a:xfrm>
          <a:off x="3439438" y="1916767"/>
          <a:ext cx="1288509" cy="12885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smtClean="0">
              <a:latin typeface="Kalam Light" panose="02000000000000000000" pitchFamily="2" charset="0"/>
              <a:cs typeface="Kalam Light" panose="02000000000000000000" pitchFamily="2" charset="0"/>
            </a:rPr>
            <a:t>SOT</a:t>
          </a:r>
          <a:endParaRPr lang="es-PE" sz="2000" b="1" kern="1200" dirty="0"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3628136" y="2105465"/>
        <a:ext cx="911113" cy="911113"/>
      </dsp:txXfrm>
    </dsp:sp>
    <dsp:sp modelId="{20E9F0B0-AEA5-4736-896A-1BC6C64C08FA}">
      <dsp:nvSpPr>
        <dsp:cNvPr id="0" name=""/>
        <dsp:cNvSpPr/>
      </dsp:nvSpPr>
      <dsp:spPr>
        <a:xfrm rot="16215714">
          <a:off x="3936631" y="1411108"/>
          <a:ext cx="302545" cy="457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200" kern="12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3981805" y="1548013"/>
        <a:ext cx="211782" cy="274572"/>
      </dsp:txXfrm>
    </dsp:sp>
    <dsp:sp modelId="{90452452-CC22-4509-A326-B63EDFEC3F8D}">
      <dsp:nvSpPr>
        <dsp:cNvPr id="0" name=""/>
        <dsp:cNvSpPr/>
      </dsp:nvSpPr>
      <dsp:spPr>
        <a:xfrm>
          <a:off x="3287005" y="0"/>
          <a:ext cx="1610637" cy="13459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>
              <a:latin typeface="Kalam Light" panose="02000000000000000000" pitchFamily="2" charset="0"/>
              <a:cs typeface="Kalam Light" panose="02000000000000000000" pitchFamily="2" charset="0"/>
            </a:rPr>
            <a:t>Mantenimiento</a:t>
          </a:r>
          <a:r>
            <a:rPr lang="es-PE" sz="1200" kern="1200" dirty="0">
              <a:latin typeface="Kalam Light" panose="02000000000000000000" pitchFamily="2" charset="0"/>
              <a:cs typeface="Kalam Light" panose="02000000000000000000" pitchFamily="2" charset="0"/>
            </a:rPr>
            <a:t> (Cualquier modalidad)</a:t>
          </a:r>
        </a:p>
      </dsp:txBody>
      <dsp:txXfrm>
        <a:off x="3522877" y="197109"/>
        <a:ext cx="1138893" cy="951725"/>
      </dsp:txXfrm>
    </dsp:sp>
    <dsp:sp modelId="{F40C44C9-5BE6-43F3-BEBE-A02CB5AF5FEE}">
      <dsp:nvSpPr>
        <dsp:cNvPr id="0" name=""/>
        <dsp:cNvSpPr/>
      </dsp:nvSpPr>
      <dsp:spPr>
        <a:xfrm rot="19839528">
          <a:off x="4728123" y="1891772"/>
          <a:ext cx="278204" cy="457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200" kern="12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4733476" y="2003744"/>
        <a:ext cx="194743" cy="274572"/>
      </dsp:txXfrm>
    </dsp:sp>
    <dsp:sp modelId="{6289D62A-2C5F-494C-B97D-8A3DD3679312}">
      <dsp:nvSpPr>
        <dsp:cNvPr id="0" name=""/>
        <dsp:cNvSpPr/>
      </dsp:nvSpPr>
      <dsp:spPr>
        <a:xfrm>
          <a:off x="5016547" y="985383"/>
          <a:ext cx="1345943" cy="13459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>
              <a:latin typeface="Kalam Light" panose="02000000000000000000" pitchFamily="2" charset="0"/>
              <a:cs typeface="Kalam Light" panose="02000000000000000000" pitchFamily="2" charset="0"/>
            </a:rPr>
            <a:t>Cambio de Equipo</a:t>
          </a:r>
        </a:p>
      </dsp:txBody>
      <dsp:txXfrm>
        <a:off x="5213656" y="1182492"/>
        <a:ext cx="951725" cy="951725"/>
      </dsp:txXfrm>
    </dsp:sp>
    <dsp:sp modelId="{276CDFB2-6987-4BC0-AB2B-7A6E002F0346}">
      <dsp:nvSpPr>
        <dsp:cNvPr id="0" name=""/>
        <dsp:cNvSpPr/>
      </dsp:nvSpPr>
      <dsp:spPr>
        <a:xfrm rot="1800000">
          <a:off x="4729629" y="2791988"/>
          <a:ext cx="300841" cy="457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200" kern="12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4735675" y="2860949"/>
        <a:ext cx="210589" cy="274572"/>
      </dsp:txXfrm>
    </dsp:sp>
    <dsp:sp modelId="{3F756075-BFE8-4566-8AAB-B257B2FF6D86}">
      <dsp:nvSpPr>
        <dsp:cNvPr id="0" name=""/>
        <dsp:cNvSpPr/>
      </dsp:nvSpPr>
      <dsp:spPr>
        <a:xfrm>
          <a:off x="5043051" y="2830475"/>
          <a:ext cx="1345943" cy="13459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>
              <a:latin typeface="Kalam Light" panose="02000000000000000000" pitchFamily="2" charset="0"/>
              <a:cs typeface="Kalam Light" panose="02000000000000000000" pitchFamily="2" charset="0"/>
            </a:rPr>
            <a:t>Instalación - Portabilidad</a:t>
          </a:r>
        </a:p>
      </dsp:txBody>
      <dsp:txXfrm>
        <a:off x="5240160" y="3027584"/>
        <a:ext cx="951725" cy="951725"/>
      </dsp:txXfrm>
    </dsp:sp>
    <dsp:sp modelId="{02DD6AD7-5129-4056-8AB6-2004A07EDC41}">
      <dsp:nvSpPr>
        <dsp:cNvPr id="0" name=""/>
        <dsp:cNvSpPr/>
      </dsp:nvSpPr>
      <dsp:spPr>
        <a:xfrm rot="5400000">
          <a:off x="3933272" y="3251764"/>
          <a:ext cx="300841" cy="457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200" kern="12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3978398" y="3298162"/>
        <a:ext cx="210589" cy="274572"/>
      </dsp:txXfrm>
    </dsp:sp>
    <dsp:sp modelId="{F291E72A-F11A-4E97-8C4C-148591CDB927}">
      <dsp:nvSpPr>
        <dsp:cNvPr id="0" name=""/>
        <dsp:cNvSpPr/>
      </dsp:nvSpPr>
      <dsp:spPr>
        <a:xfrm>
          <a:off x="3410721" y="3772901"/>
          <a:ext cx="1345943" cy="13459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>
              <a:latin typeface="Kalam Light" panose="02000000000000000000" pitchFamily="2" charset="0"/>
              <a:cs typeface="Kalam Light" panose="02000000000000000000" pitchFamily="2" charset="0"/>
            </a:rPr>
            <a:t>Cambio de Plan</a:t>
          </a:r>
        </a:p>
      </dsp:txBody>
      <dsp:txXfrm>
        <a:off x="3607830" y="3970010"/>
        <a:ext cx="951725" cy="951725"/>
      </dsp:txXfrm>
    </dsp:sp>
    <dsp:sp modelId="{00790AE5-B022-4373-A66F-78B3416EC40C}">
      <dsp:nvSpPr>
        <dsp:cNvPr id="0" name=""/>
        <dsp:cNvSpPr/>
      </dsp:nvSpPr>
      <dsp:spPr>
        <a:xfrm rot="9079074">
          <a:off x="3113290" y="2778021"/>
          <a:ext cx="311020" cy="457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200" kern="12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 rot="10800000">
        <a:off x="3200871" y="2847154"/>
        <a:ext cx="217714" cy="274572"/>
      </dsp:txXfrm>
    </dsp:sp>
    <dsp:sp modelId="{4CB071D3-E1D8-4D8D-8696-D1C6559503A3}">
      <dsp:nvSpPr>
        <dsp:cNvPr id="0" name=""/>
        <dsp:cNvSpPr/>
      </dsp:nvSpPr>
      <dsp:spPr>
        <a:xfrm>
          <a:off x="1740298" y="2801901"/>
          <a:ext cx="1345943" cy="13459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>
              <a:latin typeface="Kalam Light" panose="02000000000000000000" pitchFamily="2" charset="0"/>
              <a:cs typeface="Kalam Light" panose="02000000000000000000" pitchFamily="2" charset="0"/>
            </a:rPr>
            <a:t>Migración SISACT</a:t>
          </a:r>
        </a:p>
      </dsp:txBody>
      <dsp:txXfrm>
        <a:off x="1937407" y="2999010"/>
        <a:ext cx="951725" cy="951725"/>
      </dsp:txXfrm>
    </dsp:sp>
    <dsp:sp modelId="{4E01D777-E7DA-4B23-9444-4D45B6807421}">
      <dsp:nvSpPr>
        <dsp:cNvPr id="0" name=""/>
        <dsp:cNvSpPr/>
      </dsp:nvSpPr>
      <dsp:spPr>
        <a:xfrm rot="12600000">
          <a:off x="3136916" y="1872435"/>
          <a:ext cx="300841" cy="457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200" kern="1200"/>
        </a:p>
      </dsp:txBody>
      <dsp:txXfrm rot="10800000">
        <a:off x="3221122" y="1986522"/>
        <a:ext cx="210589" cy="274572"/>
      </dsp:txXfrm>
    </dsp:sp>
    <dsp:sp modelId="{55D79DFE-A2BC-4D14-A824-549A93477B36}">
      <dsp:nvSpPr>
        <dsp:cNvPr id="0" name=""/>
        <dsp:cNvSpPr/>
      </dsp:nvSpPr>
      <dsp:spPr>
        <a:xfrm>
          <a:off x="1778391" y="945624"/>
          <a:ext cx="1345943" cy="13459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>
              <a:latin typeface="Kalam Light" panose="02000000000000000000" pitchFamily="2" charset="0"/>
              <a:cs typeface="Kalam Light" panose="02000000000000000000" pitchFamily="2" charset="0"/>
            </a:rPr>
            <a:t>Deco Adicional </a:t>
          </a:r>
          <a:r>
            <a:rPr lang="es-PE" sz="12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(solo deco)</a:t>
          </a:r>
          <a:endParaRPr lang="es-PE" sz="1200" b="1" kern="1200" dirty="0"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1975500" y="1142733"/>
        <a:ext cx="951725" cy="951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FD447-432F-4A95-B9B2-71CD1FC91EE5}">
      <dsp:nvSpPr>
        <dsp:cNvPr id="0" name=""/>
        <dsp:cNvSpPr/>
      </dsp:nvSpPr>
      <dsp:spPr>
        <a:xfrm>
          <a:off x="1843781" y="598580"/>
          <a:ext cx="3998697" cy="3998697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71E9A8-CB4A-4F0C-97BE-0C4A32415B91}">
      <dsp:nvSpPr>
        <dsp:cNvPr id="0" name=""/>
        <dsp:cNvSpPr/>
      </dsp:nvSpPr>
      <dsp:spPr>
        <a:xfrm>
          <a:off x="1843781" y="598580"/>
          <a:ext cx="3998697" cy="3998697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3AD098-369C-4EF9-AC73-36CF215AF30D}">
      <dsp:nvSpPr>
        <dsp:cNvPr id="0" name=""/>
        <dsp:cNvSpPr/>
      </dsp:nvSpPr>
      <dsp:spPr>
        <a:xfrm>
          <a:off x="1843781" y="598580"/>
          <a:ext cx="3998697" cy="3998697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EE6F5F-DE8D-4752-AC04-A5765372A897}">
      <dsp:nvSpPr>
        <dsp:cNvPr id="0" name=""/>
        <dsp:cNvSpPr/>
      </dsp:nvSpPr>
      <dsp:spPr>
        <a:xfrm>
          <a:off x="1843781" y="598580"/>
          <a:ext cx="3998697" cy="3998697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424FEF-A858-4C31-BF7C-9C4C032D646D}">
      <dsp:nvSpPr>
        <dsp:cNvPr id="0" name=""/>
        <dsp:cNvSpPr/>
      </dsp:nvSpPr>
      <dsp:spPr>
        <a:xfrm>
          <a:off x="1843781" y="598580"/>
          <a:ext cx="3998697" cy="3998697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2E4A23-F7B5-4FCF-9E63-9396A6D26AF9}">
      <dsp:nvSpPr>
        <dsp:cNvPr id="0" name=""/>
        <dsp:cNvSpPr/>
      </dsp:nvSpPr>
      <dsp:spPr>
        <a:xfrm>
          <a:off x="2923631" y="1678430"/>
          <a:ext cx="1838997" cy="183899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0" kern="1200" dirty="0">
              <a:effectLst/>
              <a:latin typeface="Kalam Light" panose="02000000000000000000" pitchFamily="2" charset="0"/>
              <a:cs typeface="Kalam Light" panose="02000000000000000000" pitchFamily="2" charset="0"/>
            </a:rPr>
            <a:t>Para </a:t>
          </a:r>
          <a:r>
            <a:rPr lang="es-PE" sz="1200" b="1" u="sng" kern="1200" dirty="0">
              <a:effectLst/>
              <a:latin typeface="Kalam Light" panose="02000000000000000000" pitchFamily="2" charset="0"/>
              <a:cs typeface="Kalam Light" panose="02000000000000000000" pitchFamily="2" charset="0"/>
            </a:rPr>
            <a:t>desactivar/activar</a:t>
          </a:r>
          <a:r>
            <a:rPr lang="es-PE" sz="1200" b="0" kern="1200" dirty="0">
              <a:effectLst/>
              <a:latin typeface="Kalam Light" panose="02000000000000000000" pitchFamily="2" charset="0"/>
              <a:cs typeface="Kalam Light" panose="02000000000000000000" pitchFamily="2" charset="0"/>
            </a:rPr>
            <a:t> equipo se trabajará con los siguientes tipos de SOT’s y en los siguientes Estados</a:t>
          </a:r>
        </a:p>
      </dsp:txBody>
      <dsp:txXfrm>
        <a:off x="3192946" y="1947745"/>
        <a:ext cx="1300367" cy="1300367"/>
      </dsp:txXfrm>
    </dsp:sp>
    <dsp:sp modelId="{4D10A65D-4E08-46CB-9022-11AF9A03E43A}">
      <dsp:nvSpPr>
        <dsp:cNvPr id="0" name=""/>
        <dsp:cNvSpPr/>
      </dsp:nvSpPr>
      <dsp:spPr>
        <a:xfrm>
          <a:off x="3199480" y="1274"/>
          <a:ext cx="1287298" cy="128729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INSTALACIÓN PORTABILIDAD 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En ejecución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Atendida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Cerrada </a:t>
          </a:r>
        </a:p>
      </dsp:txBody>
      <dsp:txXfrm>
        <a:off x="3388000" y="189794"/>
        <a:ext cx="910258" cy="910258"/>
      </dsp:txXfrm>
    </dsp:sp>
    <dsp:sp modelId="{CDC79103-2AF8-42DD-B1CA-DD9D4296B002}">
      <dsp:nvSpPr>
        <dsp:cNvPr id="0" name=""/>
        <dsp:cNvSpPr/>
      </dsp:nvSpPr>
      <dsp:spPr>
        <a:xfrm>
          <a:off x="5056899" y="1350767"/>
          <a:ext cx="1287298" cy="128729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CAMBIO DE PLAN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En ejecución  Atendida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Cerrada </a:t>
          </a:r>
        </a:p>
      </dsp:txBody>
      <dsp:txXfrm>
        <a:off x="5245419" y="1539287"/>
        <a:ext cx="910258" cy="910258"/>
      </dsp:txXfrm>
    </dsp:sp>
    <dsp:sp modelId="{389E03DD-3580-472E-B7E0-243D6276BA0D}">
      <dsp:nvSpPr>
        <dsp:cNvPr id="0" name=""/>
        <dsp:cNvSpPr/>
      </dsp:nvSpPr>
      <dsp:spPr>
        <a:xfrm>
          <a:off x="4347428" y="3534294"/>
          <a:ext cx="1287298" cy="128729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MIGRACIÓN SISACT 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En ejecución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Atendida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Cerrada </a:t>
          </a:r>
        </a:p>
      </dsp:txBody>
      <dsp:txXfrm>
        <a:off x="4535948" y="3722814"/>
        <a:ext cx="910258" cy="910258"/>
      </dsp:txXfrm>
    </dsp:sp>
    <dsp:sp modelId="{013DFB62-5FD3-4D2E-AACA-CF701D9BA99B}">
      <dsp:nvSpPr>
        <dsp:cNvPr id="0" name=""/>
        <dsp:cNvSpPr/>
      </dsp:nvSpPr>
      <dsp:spPr>
        <a:xfrm>
          <a:off x="2051532" y="3534294"/>
          <a:ext cx="1287298" cy="128729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DECO ADICIONAL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En ejecución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Atendida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Cerrada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0" u="sng" kern="1200" dirty="0">
              <a:latin typeface="Kalam Light" panose="02000000000000000000" pitchFamily="2" charset="0"/>
              <a:cs typeface="Kalam Light" panose="02000000000000000000" pitchFamily="2" charset="0"/>
            </a:rPr>
            <a:t>(solo </a:t>
          </a:r>
          <a:r>
            <a:rPr lang="es-PE" sz="1000" b="0" u="sng" kern="1200" dirty="0" err="1">
              <a:latin typeface="Kalam Light" panose="02000000000000000000" pitchFamily="2" charset="0"/>
              <a:cs typeface="Kalam Light" panose="02000000000000000000" pitchFamily="2" charset="0"/>
            </a:rPr>
            <a:t>deco</a:t>
          </a:r>
          <a:r>
            <a:rPr lang="es-PE" sz="1000" b="0" u="sng" kern="1200" dirty="0">
              <a:latin typeface="Kalam Light" panose="02000000000000000000" pitchFamily="2" charset="0"/>
              <a:cs typeface="Kalam Light" panose="02000000000000000000" pitchFamily="2" charset="0"/>
            </a:rPr>
            <a:t>)</a:t>
          </a:r>
        </a:p>
      </dsp:txBody>
      <dsp:txXfrm>
        <a:off x="2240052" y="3722814"/>
        <a:ext cx="910258" cy="910258"/>
      </dsp:txXfrm>
    </dsp:sp>
    <dsp:sp modelId="{1C3EC8B3-C77C-448D-92FC-220A7272CB77}">
      <dsp:nvSpPr>
        <dsp:cNvPr id="0" name=""/>
        <dsp:cNvSpPr/>
      </dsp:nvSpPr>
      <dsp:spPr>
        <a:xfrm>
          <a:off x="1342061" y="1350767"/>
          <a:ext cx="1287298" cy="128729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TRASLADO EXTERNO 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Atendida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Cerrada</a:t>
          </a:r>
        </a:p>
      </dsp:txBody>
      <dsp:txXfrm>
        <a:off x="1530581" y="1539287"/>
        <a:ext cx="910258" cy="910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72E3F-F913-4594-B474-B643449DDDAF}" type="datetimeFigureOut">
              <a:rPr lang="es-PE" smtClean="0"/>
              <a:t>29/07/2025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E74B1-740C-46F8-AFB3-2DDF32D940D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1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74B1-740C-46F8-AFB3-2DDF32D940DA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590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4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22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9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6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3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7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2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5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8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CAD897-D46E-4AD2-BD9B-49DD3E640873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1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1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F1A31-2377-6295-5CF7-A903D60E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23" y="2887912"/>
            <a:ext cx="11720554" cy="1271640"/>
          </a:xfrm>
        </p:spPr>
        <p:txBody>
          <a:bodyPr>
            <a:normAutofit/>
          </a:bodyPr>
          <a:lstStyle/>
          <a:p>
            <a:pPr algn="r"/>
            <a:r>
              <a:rPr lang="es-ES" sz="8800" b="1" dirty="0">
                <a:latin typeface="Aptos Narrow" panose="020B0004020202020204" pitchFamily="34" charset="0"/>
              </a:rPr>
              <a:t>CAMBIO DE EQUIPO HFC</a:t>
            </a:r>
            <a:endParaRPr lang="es-PE" sz="8800" b="1" dirty="0">
              <a:latin typeface="Aptos Narrow" panose="020B00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2D99941-A794-5722-562A-54EBF2DCB061}"/>
              </a:ext>
            </a:extLst>
          </p:cNvPr>
          <p:cNvSpPr txBox="1"/>
          <p:nvPr/>
        </p:nvSpPr>
        <p:spPr>
          <a:xfrm>
            <a:off x="1741176" y="401847"/>
            <a:ext cx="85567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6.</a:t>
            </a:r>
            <a:r>
              <a:rPr lang="es-PE" dirty="0"/>
              <a:t> Si mi SOT es mantenimiento debo buscar una SOT de modificación(instalación, cambio de plan, traslado externo) asociada con el CID. o con el CUSTOMER ID.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B8CCC7-63CC-FF3A-EF49-CC55FC51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284072"/>
            <a:ext cx="6181725" cy="4229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B6DAFE0-0345-8CD8-7823-56BC5FCDD727}"/>
              </a:ext>
            </a:extLst>
          </p:cNvPr>
          <p:cNvSpPr txBox="1"/>
          <p:nvPr/>
        </p:nvSpPr>
        <p:spPr>
          <a:xfrm>
            <a:off x="832039" y="5736102"/>
            <a:ext cx="1116401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Si SOT que envía en el TICKET es instalación o cambio de plan debo validar que ya este ejecutada por el tecnico o por ADP – MULTISKILL si fue ejecutada se tendría que trabajar con la misma SOT.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4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F83EE0F-DBAF-6EF6-2959-07DEEF169393}"/>
              </a:ext>
            </a:extLst>
          </p:cNvPr>
          <p:cNvSpPr txBox="1"/>
          <p:nvPr/>
        </p:nvSpPr>
        <p:spPr>
          <a:xfrm>
            <a:off x="1578571" y="601428"/>
            <a:ext cx="917011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7.- En la tercera ventana de SGA – CONTROL DE TAREAS ingreso mi SOT(asociada con el CID o CUSTOMER ID) por la carpeta ACT FIJA y ubico accesos directos – PROVISION FIJA.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FB8911-B665-B3EF-4D6D-358C82ED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7" y="2673228"/>
            <a:ext cx="7539509" cy="1511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CC13E94-4B6C-4330-F73A-9B7D07AC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868" y="2022573"/>
            <a:ext cx="2930052" cy="3132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8A56601-0B7A-20D1-9154-A9A567074242}"/>
              </a:ext>
            </a:extLst>
          </p:cNvPr>
          <p:cNvSpPr/>
          <p:nvPr/>
        </p:nvSpPr>
        <p:spPr>
          <a:xfrm>
            <a:off x="8117058" y="3010486"/>
            <a:ext cx="393896" cy="6463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4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68335FD-19B4-1D8A-C247-BA0E2DEB7A35}"/>
              </a:ext>
            </a:extLst>
          </p:cNvPr>
          <p:cNvSpPr txBox="1"/>
          <p:nvPr/>
        </p:nvSpPr>
        <p:spPr>
          <a:xfrm>
            <a:off x="1487617" y="563683"/>
            <a:ext cx="933118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8.- En PROVISION FIJA estarán los equipos que están activos en INCOGNITO, y procederá a la desinstalación(primero la telefonía y luego el internet). Luego validamos en INCOGNITO que se realizo la desinstalación con éxito.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E7697B-90B4-67EB-8744-C456B63A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647" y="2421331"/>
            <a:ext cx="5081735" cy="2381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C42F85C-C569-B086-98DE-EDD09F99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974" y="1596745"/>
            <a:ext cx="2590728" cy="3879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453D1F5-D717-EDD4-3F17-90AED22F9F57}"/>
              </a:ext>
            </a:extLst>
          </p:cNvPr>
          <p:cNvSpPr/>
          <p:nvPr/>
        </p:nvSpPr>
        <p:spPr>
          <a:xfrm>
            <a:off x="6749012" y="2936631"/>
            <a:ext cx="900332" cy="9847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677376-F735-C88A-1E8A-7D27C1CF5599}"/>
              </a:ext>
            </a:extLst>
          </p:cNvPr>
          <p:cNvSpPr txBox="1"/>
          <p:nvPr/>
        </p:nvSpPr>
        <p:spPr>
          <a:xfrm>
            <a:off x="579120" y="5628712"/>
            <a:ext cx="11406052" cy="6656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Antes de la desinstalación debemos validar en el Excel de MACs que el equipo a activar este correcto en </a:t>
            </a:r>
            <a:r>
              <a:rPr lang="es-ES" b="1" dirty="0">
                <a:latin typeface="Aptos Narrow" panose="020B0004020202020204" pitchFamily="34" charset="0"/>
              </a:rPr>
              <a:t>modelo y suma</a:t>
            </a:r>
            <a:r>
              <a:rPr lang="es-ES" dirty="0">
                <a:latin typeface="Aptos Narrow" panose="020B0004020202020204" pitchFamily="34" charset="0"/>
              </a:rPr>
              <a:t>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0D958D3-50A2-C673-4EB8-1874B70B1DAC}"/>
              </a:ext>
            </a:extLst>
          </p:cNvPr>
          <p:cNvSpPr txBox="1"/>
          <p:nvPr/>
        </p:nvSpPr>
        <p:spPr>
          <a:xfrm>
            <a:off x="1028083" y="565277"/>
            <a:ext cx="97907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9. En provision fija procedemos a eliminar toda la ficha y creamos ficha aparecerán los espacios vacíos y de color rojo </a:t>
            </a:r>
            <a:r>
              <a:rPr lang="es-PE" dirty="0"/>
              <a:t>🔴 e ingresamos los equipos a activar en los espacios correspondientes.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A1CAD6-566A-BEBB-4972-7A0932C2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394" y="1874112"/>
            <a:ext cx="5017544" cy="1254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6150A56-C5B8-B944-5071-D72748DDFC3C}"/>
              </a:ext>
            </a:extLst>
          </p:cNvPr>
          <p:cNvSpPr txBox="1"/>
          <p:nvPr/>
        </p:nvSpPr>
        <p:spPr>
          <a:xfrm>
            <a:off x="1028083" y="3588889"/>
            <a:ext cx="109118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10. F5 los espacios se actualizaran a color negro y procedemos a seleccionar con check en cada servicio y el botón INSTALAR.</a:t>
            </a:r>
            <a:endParaRPr lang="es-PE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065EA0C-6594-96E4-C294-05A80077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394" y="4419886"/>
            <a:ext cx="5144599" cy="1262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9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715E60B-FE5F-6145-7AE1-DE38B5783759}"/>
              </a:ext>
            </a:extLst>
          </p:cNvPr>
          <p:cNvSpPr txBox="1"/>
          <p:nvPr/>
        </p:nvSpPr>
        <p:spPr>
          <a:xfrm>
            <a:off x="1467314" y="722031"/>
            <a:ext cx="87255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11. Validamos en INCOGNITO que el servicio este activo con sus reservas completas de acuerdo al plan contratado del cliente.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A1027F-3DA1-7E50-C67C-38E7B6B896F0}"/>
              </a:ext>
            </a:extLst>
          </p:cNvPr>
          <p:cNvSpPr txBox="1"/>
          <p:nvPr/>
        </p:nvSpPr>
        <p:spPr>
          <a:xfrm>
            <a:off x="741173" y="5344205"/>
            <a:ext cx="1091184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Si el cliente tiene internet y telefonía debemos verificar que active los servicios completos con sus respectivas reservas o suscripciones.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489B8D-2119-1EB1-DA1A-B41BEEBC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" y="1993983"/>
            <a:ext cx="7529578" cy="2915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9E06317-FF9C-018C-1071-52E32D03D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516" y="1650755"/>
            <a:ext cx="2776074" cy="3258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CF6D0FC-FA79-A773-B7A1-D7E0820E0044}"/>
              </a:ext>
            </a:extLst>
          </p:cNvPr>
          <p:cNvSpPr/>
          <p:nvPr/>
        </p:nvSpPr>
        <p:spPr>
          <a:xfrm>
            <a:off x="8384345" y="2715065"/>
            <a:ext cx="379827" cy="92846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1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63127C-A219-B0C0-2A59-94982D45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753" y="1634393"/>
            <a:ext cx="4586820" cy="3589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8575AE0-B3C7-E779-230F-CD8430937F0F}"/>
              </a:ext>
            </a:extLst>
          </p:cNvPr>
          <p:cNvSpPr txBox="1"/>
          <p:nvPr/>
        </p:nvSpPr>
        <p:spPr>
          <a:xfrm>
            <a:off x="1587416" y="606576"/>
            <a:ext cx="844949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12. Si el cambio de equipo se realizo con éxito se pegara plantilla tipificada en la 2da ventana de SGA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046E7E-26B4-4114-1635-F80FE51D2CA2}"/>
              </a:ext>
            </a:extLst>
          </p:cNvPr>
          <p:cNvSpPr txBox="1"/>
          <p:nvPr/>
        </p:nvSpPr>
        <p:spPr>
          <a:xfrm>
            <a:off x="1587416" y="5492341"/>
            <a:ext cx="83836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13. Por ultimo, se tipifica en el TICKET y se cierra cuando el técnico brinde conformidad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1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3533F91-0363-0B3B-9D6F-E93DE6695E51}"/>
              </a:ext>
            </a:extLst>
          </p:cNvPr>
          <p:cNvSpPr txBox="1"/>
          <p:nvPr/>
        </p:nvSpPr>
        <p:spPr>
          <a:xfrm>
            <a:off x="1542719" y="513926"/>
            <a:ext cx="8147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CAMBIO DE EQUIPO EMTA- PLUME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D1429B-F0CD-5D43-B0AB-B88BBC40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182" y="1858832"/>
            <a:ext cx="2933113" cy="38235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FC4AADC-015B-5150-133D-27E0084F35F5}"/>
              </a:ext>
            </a:extLst>
          </p:cNvPr>
          <p:cNvSpPr txBox="1"/>
          <p:nvPr/>
        </p:nvSpPr>
        <p:spPr>
          <a:xfrm>
            <a:off x="526754" y="1847979"/>
            <a:ext cx="5683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Si al ingresar a INCOGNITO validamos que esta activo la suscripción de WIFI PLUME el tecnico debe enviar en ficha APK como equipo emta a activar con el modelo ARRIS TG2482AL o ARRIS TG3442A.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1456705" y="3612363"/>
            <a:ext cx="1911928" cy="79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ARRIS TG 2482 AL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3889288" y="3608738"/>
            <a:ext cx="2206711" cy="79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ARRIS TG 3442 A</a:t>
            </a:r>
          </a:p>
        </p:txBody>
      </p:sp>
      <p:sp>
        <p:nvSpPr>
          <p:cNvPr id="14" name="Rectángulo redondeado 13"/>
          <p:cNvSpPr/>
          <p:nvPr/>
        </p:nvSpPr>
        <p:spPr>
          <a:xfrm>
            <a:off x="2661062" y="4783738"/>
            <a:ext cx="1911928" cy="79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INFINITY 601 CM</a:t>
            </a:r>
          </a:p>
        </p:txBody>
      </p:sp>
    </p:spTree>
    <p:extLst>
      <p:ext uri="{BB962C8B-B14F-4D97-AF65-F5344CB8AC3E}">
        <p14:creationId xmlns:p14="http://schemas.microsoft.com/office/powerpoint/2010/main" val="164743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CC7D05A-7923-3AC5-CD1B-A60BB8E07569}"/>
              </a:ext>
            </a:extLst>
          </p:cNvPr>
          <p:cNvSpPr txBox="1"/>
          <p:nvPr/>
        </p:nvSpPr>
        <p:spPr>
          <a:xfrm>
            <a:off x="2686224" y="186210"/>
            <a:ext cx="7578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CAMBIO DE EQUIPO - DECODIFICADOR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BA2DB7-2A4C-7BA8-79AE-3337DC21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287225"/>
            <a:ext cx="6542315" cy="4013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5DBE42C-1F73-ED8E-FC94-10D9A392D12F}"/>
              </a:ext>
            </a:extLst>
          </p:cNvPr>
          <p:cNvSpPr txBox="1"/>
          <p:nvPr/>
        </p:nvSpPr>
        <p:spPr>
          <a:xfrm>
            <a:off x="878432" y="1509649"/>
            <a:ext cx="1099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1.- Ingresa mi ficha en APK y lo primero que debo validar es el nombre del cliente y el cambio de equipo que solicita que realice el tecnico emta o decodificador.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5" name="Nube 4"/>
          <p:cNvSpPr/>
          <p:nvPr/>
        </p:nvSpPr>
        <p:spPr>
          <a:xfrm>
            <a:off x="8915030" y="2531341"/>
            <a:ext cx="2699657" cy="18816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DCX700 Y DCX525e AMBOS SON LO MISMO PARA MI </a:t>
            </a:r>
          </a:p>
        </p:txBody>
      </p:sp>
      <p:sp>
        <p:nvSpPr>
          <p:cNvPr id="8" name="Elipse 7"/>
          <p:cNvSpPr/>
          <p:nvPr/>
        </p:nvSpPr>
        <p:spPr>
          <a:xfrm>
            <a:off x="8904515" y="4343980"/>
            <a:ext cx="424543" cy="38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Elipse 8"/>
          <p:cNvSpPr/>
          <p:nvPr/>
        </p:nvSpPr>
        <p:spPr>
          <a:xfrm rot="21268983">
            <a:off x="8505422" y="4706392"/>
            <a:ext cx="340833" cy="2538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Elipse 9"/>
          <p:cNvSpPr/>
          <p:nvPr/>
        </p:nvSpPr>
        <p:spPr>
          <a:xfrm>
            <a:off x="8177274" y="4908466"/>
            <a:ext cx="263360" cy="21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/>
          <p:cNvSpPr/>
          <p:nvPr/>
        </p:nvSpPr>
        <p:spPr>
          <a:xfrm>
            <a:off x="7769096" y="5124029"/>
            <a:ext cx="278675" cy="195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845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391D5EA-77D7-6E0C-7318-0B44E1F29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81" y="1721408"/>
            <a:ext cx="7373638" cy="3622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87114C0-3913-D575-9217-8E18FB65D37E}"/>
              </a:ext>
            </a:extLst>
          </p:cNvPr>
          <p:cNvSpPr txBox="1"/>
          <p:nvPr/>
        </p:nvSpPr>
        <p:spPr>
          <a:xfrm>
            <a:off x="2586612" y="414228"/>
            <a:ext cx="7330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2.-</a:t>
            </a:r>
            <a:r>
              <a:rPr lang="es-PE" dirty="0">
                <a:latin typeface="Aptos Narrow" panose="020B0004020202020204" pitchFamily="34" charset="0"/>
              </a:rPr>
              <a:t> Luego realizamos la búsqueda en SGA y validamos que la SOT este bien generada(nombre del cliente, estado en ejecución, tipo de trabajo, tipo de servicio).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1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96669" y="1533389"/>
            <a:ext cx="50365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cuenta con plantilla se dejara como OBS en </a:t>
            </a:r>
            <a:r>
              <a:rPr lang="es-ES" sz="1600" dirty="0" err="1">
                <a:latin typeface="Aptos Narrow" panose="020B0004020202020204" pitchFamily="34" charset="0"/>
              </a:rPr>
              <a:t>salesys</a:t>
            </a:r>
            <a:r>
              <a:rPr lang="es-ES" sz="1600" dirty="0">
                <a:latin typeface="Aptos Narrow" panose="020B0004020202020204" pitchFamily="34" charset="0"/>
              </a:rPr>
              <a:t> del CODIGO DE AUTORIZACION.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NO cuenta, se indicara lo siguiente: Técnico, recuerde que debe solicitar su código de autorización por cambio de equipo a la mesa </a:t>
            </a:r>
            <a:r>
              <a:rPr lang="es-ES" sz="1600" dirty="0" err="1">
                <a:latin typeface="Aptos Narrow" panose="020B0004020202020204" pitchFamily="34" charset="0"/>
              </a:rPr>
              <a:t>multiskill</a:t>
            </a:r>
            <a:r>
              <a:rPr lang="es-ES" sz="1600" dirty="0">
                <a:latin typeface="Aptos Narrow" panose="020B0004020202020204" pitchFamily="34" charset="0"/>
              </a:rPr>
              <a:t> antes de realizar el cambio.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Para los Decos también se requiere código de </a:t>
            </a:r>
            <a:r>
              <a:rPr lang="es-ES" sz="1600" dirty="0" err="1">
                <a:latin typeface="Aptos Narrow" panose="020B0004020202020204" pitchFamily="34" charset="0"/>
              </a:rPr>
              <a:t>autorizacion</a:t>
            </a:r>
            <a:r>
              <a:rPr lang="es-ES" sz="1600" dirty="0">
                <a:latin typeface="Aptos Narrow" panose="020B00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1600" dirty="0">
                <a:latin typeface="Aptos Narrow" panose="020B0004020202020204" pitchFamily="34" charset="0"/>
              </a:rPr>
              <a:t>No olvidar leer el motivo del por que le están otorgando el CODIGO DE AUTORIZACION , ya que ese motivo nos puede dar indicio si se le esta brindando una autorización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1600" dirty="0">
                <a:latin typeface="Aptos Narrow" panose="020B0004020202020204" pitchFamily="34" charset="0"/>
              </a:rPr>
              <a:t>Si el usuario en el código de autorización pone el equipo , debe ser igual al equipo que el técnico me envía a retirar , de no ser igual procederemos a RECHAZAR EL CASO</a:t>
            </a:r>
            <a:endParaRPr lang="es-ES" sz="1600" dirty="0">
              <a:latin typeface="Aptos Narrow" panose="020B0004020202020204" pitchFamily="34" charset="0"/>
            </a:endParaRPr>
          </a:p>
          <a:p>
            <a:pPr lvl="1"/>
            <a:endParaRPr lang="es-ES" sz="1600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B95E98-2118-4E89-7B41-09EDEB2B2F25}"/>
              </a:ext>
            </a:extLst>
          </p:cNvPr>
          <p:cNvSpPr txBox="1"/>
          <p:nvPr/>
        </p:nvSpPr>
        <p:spPr>
          <a:xfrm>
            <a:off x="2426174" y="536634"/>
            <a:ext cx="839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3.-</a:t>
            </a:r>
            <a:r>
              <a:rPr lang="es-PE" dirty="0">
                <a:latin typeface="Aptos Narrow" panose="020B0004020202020204" pitchFamily="34" charset="0"/>
              </a:rPr>
              <a:t> Verifico que tenga plantilla de MULTISKILL con el código AUTORIZADO , para proseguir con el cambio de EMTA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71" y="1655989"/>
            <a:ext cx="6667500" cy="154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125621" y="3989848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600" b="1" dirty="0">
                <a:latin typeface="Aptos Narrow" panose="020B0004020202020204" pitchFamily="34" charset="0"/>
              </a:rPr>
              <a:t>PLANTILLA DE AUTORIZACION </a:t>
            </a:r>
            <a:r>
              <a:rPr lang="es-PE" sz="1600" dirty="0"/>
              <a:t>📝</a:t>
            </a:r>
            <a:endParaRPr lang="es-ES" sz="1600" b="1" dirty="0">
              <a:latin typeface="Aptos Narrow" panose="020B0004020202020204" pitchFamily="34" charset="0"/>
            </a:endParaRPr>
          </a:p>
          <a:p>
            <a:pPr lvl="1"/>
            <a:r>
              <a:rPr lang="es-ES" sz="1600" b="1" dirty="0">
                <a:latin typeface="Aptos Narrow" panose="020B0004020202020204" pitchFamily="34" charset="0"/>
              </a:rPr>
              <a:t>MESA MULTISKILL - CODIGO AUTORIZACION</a:t>
            </a:r>
          </a:p>
          <a:p>
            <a:pPr lvl="1"/>
            <a:r>
              <a:rPr lang="es-ES" sz="1600" b="1" dirty="0">
                <a:latin typeface="Aptos Narrow" panose="020B0004020202020204" pitchFamily="34" charset="0"/>
              </a:rPr>
              <a:t>SE AUTORIZA CODIGO:  XXXXXXXXXX</a:t>
            </a:r>
          </a:p>
          <a:p>
            <a:pPr lvl="1"/>
            <a:r>
              <a:rPr lang="es-ES" sz="1600" b="1" dirty="0">
                <a:latin typeface="Aptos Narrow" panose="020B0004020202020204" pitchFamily="34" charset="0"/>
              </a:rPr>
              <a:t>MOTIVO :  CAMBIO POR .........</a:t>
            </a:r>
          </a:p>
        </p:txBody>
      </p:sp>
    </p:spTree>
    <p:extLst>
      <p:ext uri="{BB962C8B-B14F-4D97-AF65-F5344CB8AC3E}">
        <p14:creationId xmlns:p14="http://schemas.microsoft.com/office/powerpoint/2010/main" val="107956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F3F036D-F4FE-81A1-60F7-CE17E6995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130011"/>
              </p:ext>
            </p:extLst>
          </p:nvPr>
        </p:nvGraphicFramePr>
        <p:xfrm>
          <a:off x="2012306" y="1145208"/>
          <a:ext cx="8167387" cy="512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ECAD085-D06E-779F-36FC-EE4E490C692C}"/>
              </a:ext>
            </a:extLst>
          </p:cNvPr>
          <p:cNvSpPr txBox="1"/>
          <p:nvPr/>
        </p:nvSpPr>
        <p:spPr>
          <a:xfrm>
            <a:off x="3738549" y="319056"/>
            <a:ext cx="471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" sz="4000" b="1" dirty="0">
                <a:latin typeface="Aptos Narrow" panose="020B0004020202020204" pitchFamily="34" charset="0"/>
              </a:rPr>
              <a:t>SOT – TICKET 360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BCDE9E1-BC06-4E38-A95F-4144B9A15FE3}"/>
              </a:ext>
            </a:extLst>
          </p:cNvPr>
          <p:cNvCxnSpPr/>
          <p:nvPr/>
        </p:nvCxnSpPr>
        <p:spPr>
          <a:xfrm>
            <a:off x="8453449" y="2796988"/>
            <a:ext cx="771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F1B136E-614D-44A4-9C7E-9B1C62211B09}"/>
              </a:ext>
            </a:extLst>
          </p:cNvPr>
          <p:cNvSpPr txBox="1"/>
          <p:nvPr/>
        </p:nvSpPr>
        <p:spPr>
          <a:xfrm>
            <a:off x="9403976" y="2438400"/>
            <a:ext cx="2465295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Única SOT que</a:t>
            </a:r>
            <a:r>
              <a:rPr lang="es-ES" b="1" i="1" dirty="0"/>
              <a:t> NO </a:t>
            </a:r>
            <a:r>
              <a:rPr lang="es-ES" dirty="0"/>
              <a:t>Amerita CODIGO DE AUTORIZACION</a:t>
            </a:r>
            <a:endParaRPr lang="es-PE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DA94B5C-B2FC-4A53-B377-3F8A3814E823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1488607"/>
            <a:ext cx="1900519" cy="25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B150EB-BB9A-42AC-8BA8-A7AF433B243D}"/>
              </a:ext>
            </a:extLst>
          </p:cNvPr>
          <p:cNvSpPr txBox="1"/>
          <p:nvPr/>
        </p:nvSpPr>
        <p:spPr>
          <a:xfrm>
            <a:off x="779658" y="1026942"/>
            <a:ext cx="2465295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Única SOT que</a:t>
            </a:r>
            <a:r>
              <a:rPr lang="es-ES" b="1" i="1" dirty="0"/>
              <a:t> NO </a:t>
            </a:r>
            <a:r>
              <a:rPr lang="es-ES" dirty="0"/>
              <a:t>puedo usar , USARE OTRA SOT ver PPT 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57479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FD3A93F-AE37-4988-B4D5-8F395F61D86B}"/>
              </a:ext>
            </a:extLst>
          </p:cNvPr>
          <p:cNvSpPr txBox="1"/>
          <p:nvPr/>
        </p:nvSpPr>
        <p:spPr>
          <a:xfrm>
            <a:off x="2469716" y="536634"/>
            <a:ext cx="782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4.-</a:t>
            </a:r>
            <a:r>
              <a:rPr lang="es-PE" dirty="0">
                <a:latin typeface="Aptos Narrow" panose="020B0004020202020204" pitchFamily="34" charset="0"/>
              </a:rPr>
              <a:t> Busco mi SOT en la segunda ventana(CONTROL DE TAREAS) por la carpeta ACT FIJA para pegar plantilla cuando culmine mi gestión.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1EEA9F-F355-6A2C-C606-B5566012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98" y="2214050"/>
            <a:ext cx="7724775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EB368D0-7E52-C118-7B60-616CDF393018}"/>
              </a:ext>
            </a:extLst>
          </p:cNvPr>
          <p:cNvSpPr txBox="1"/>
          <p:nvPr/>
        </p:nvSpPr>
        <p:spPr>
          <a:xfrm>
            <a:off x="956601" y="4887396"/>
            <a:ext cx="5988485" cy="1477328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Se debe tener 3 ventanas de SGA:</a:t>
            </a:r>
          </a:p>
          <a:p>
            <a:r>
              <a:rPr lang="es-ES" dirty="0">
                <a:latin typeface="Aptos Narrow" panose="020B0004020202020204" pitchFamily="34" charset="0"/>
              </a:rPr>
              <a:t>1era ventana: consulta histórica(SOT APK).</a:t>
            </a:r>
          </a:p>
          <a:p>
            <a:r>
              <a:rPr lang="es-ES" dirty="0">
                <a:latin typeface="Aptos Narrow" panose="020B0004020202020204" pitchFamily="34" charset="0"/>
              </a:rPr>
              <a:t>2da ventana: pegar plantilla.</a:t>
            </a:r>
          </a:p>
          <a:p>
            <a:r>
              <a:rPr lang="es-ES" dirty="0">
                <a:latin typeface="Aptos Narrow" panose="020B0004020202020204" pitchFamily="34" charset="0"/>
              </a:rPr>
              <a:t>3era ventana: desactivación y activación del emta o deco.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20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E2E7019-ADE1-02FA-1A44-6A7D3AC902C8}"/>
              </a:ext>
            </a:extLst>
          </p:cNvPr>
          <p:cNvSpPr txBox="1"/>
          <p:nvPr/>
        </p:nvSpPr>
        <p:spPr>
          <a:xfrm>
            <a:off x="2518787" y="480233"/>
            <a:ext cx="830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5.-</a:t>
            </a:r>
            <a:r>
              <a:rPr lang="es-PE" dirty="0">
                <a:latin typeface="Aptos Narrow" panose="020B0004020202020204" pitchFamily="34" charset="0"/>
              </a:rPr>
              <a:t> Copiamos el CUSTOMER ID  de la SOT de mantenimiento o de mi SOT asociada por el CID. y realizo la búsqueda en INCOGNITO.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86F911-BC04-D065-EF45-639AC665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769" y="2273764"/>
            <a:ext cx="4143375" cy="1438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1FBC4FA8-1986-006D-C5E8-E5C7B7EE599F}"/>
              </a:ext>
            </a:extLst>
          </p:cNvPr>
          <p:cNvSpPr/>
          <p:nvPr/>
        </p:nvSpPr>
        <p:spPr>
          <a:xfrm>
            <a:off x="6513342" y="2616591"/>
            <a:ext cx="661181" cy="6463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46F9B2A-2B52-8E68-6743-36C482412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43" y="2026974"/>
            <a:ext cx="4785553" cy="2675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28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E592F09-100E-149C-146B-658E358DA59A}"/>
              </a:ext>
            </a:extLst>
          </p:cNvPr>
          <p:cNvSpPr txBox="1"/>
          <p:nvPr/>
        </p:nvSpPr>
        <p:spPr>
          <a:xfrm>
            <a:off x="2531564" y="380611"/>
            <a:ext cx="788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6.-</a:t>
            </a:r>
            <a:r>
              <a:rPr lang="es-PE" dirty="0">
                <a:latin typeface="Aptos Narrow" panose="020B0004020202020204" pitchFamily="34" charset="0"/>
              </a:rPr>
              <a:t> En incognito filtramos el equipo a retirar que envía en ficha APK para validar que el equipo esta activo en el cliente.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A19B90-DDCE-5FD2-3952-1751EC7C1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820" y="1318131"/>
            <a:ext cx="3485125" cy="4904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2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F606C3-6441-FA47-A268-96377527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511" y="1330021"/>
            <a:ext cx="8669086" cy="3602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1F6787D-277B-174F-9A8E-83F68EE6CD10}"/>
              </a:ext>
            </a:extLst>
          </p:cNvPr>
          <p:cNvSpPr txBox="1"/>
          <p:nvPr/>
        </p:nvSpPr>
        <p:spPr>
          <a:xfrm>
            <a:off x="2397537" y="333163"/>
            <a:ext cx="727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7.-</a:t>
            </a:r>
            <a:r>
              <a:rPr lang="es-PE" dirty="0">
                <a:latin typeface="Aptos Narrow" panose="020B0004020202020204" pitchFamily="34" charset="0"/>
              </a:rPr>
              <a:t> Si mi SOT es </a:t>
            </a:r>
            <a:r>
              <a:rPr lang="es-PE" b="1" dirty="0">
                <a:latin typeface="Aptos Narrow" panose="020B0004020202020204" pitchFamily="34" charset="0"/>
              </a:rPr>
              <a:t>mantenimiento</a:t>
            </a:r>
            <a:r>
              <a:rPr lang="es-PE" dirty="0">
                <a:latin typeface="Aptos Narrow" panose="020B0004020202020204" pitchFamily="34" charset="0"/>
              </a:rPr>
              <a:t> debo buscar una SOT de modificación(instalación, cambio de plan, traslado externo) asociada con el CID. o con el CUSTOMER ID.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AE07E9-0C65-4C78-9D67-9AD4395956C5}"/>
              </a:ext>
            </a:extLst>
          </p:cNvPr>
          <p:cNvSpPr txBox="1"/>
          <p:nvPr/>
        </p:nvSpPr>
        <p:spPr>
          <a:xfrm>
            <a:off x="829992" y="5322445"/>
            <a:ext cx="1092657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Si SOT que envía en APK es instalación o cambio de plan debo validar que ya este ejecutada por el tecnico o por activaciones(plantilla en anotaciones), si fue ejecutada se tendría que trabajar con la misma SOT.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37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C757FEB-A587-8EE4-FD47-1723D3F898C3}"/>
              </a:ext>
            </a:extLst>
          </p:cNvPr>
          <p:cNvSpPr txBox="1"/>
          <p:nvPr/>
        </p:nvSpPr>
        <p:spPr>
          <a:xfrm>
            <a:off x="2584101" y="671766"/>
            <a:ext cx="7202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8.- En la tercera ventana de SGA – CONTROL DE TAREAS ingreso mi SOT(asociada con el CID o CUSTOMER ID) por la carpeta ACT FIJA y ubico accesos directos – PROVISION FIJA.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F97949-6041-79FB-0992-7446C6729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80" y="2752500"/>
            <a:ext cx="7324579" cy="1672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395B7D8-EA69-C2C2-8E76-54830B2BE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883" y="2163250"/>
            <a:ext cx="2930052" cy="3132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4524FF0-61EE-7925-0D65-D2C6E946F44E}"/>
              </a:ext>
            </a:extLst>
          </p:cNvPr>
          <p:cNvSpPr/>
          <p:nvPr/>
        </p:nvSpPr>
        <p:spPr>
          <a:xfrm>
            <a:off x="8215532" y="3263705"/>
            <a:ext cx="450166" cy="6463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32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A6E9E91-A1CE-CCB8-91DA-BE8BC4AD476E}"/>
              </a:ext>
            </a:extLst>
          </p:cNvPr>
          <p:cNvSpPr txBox="1"/>
          <p:nvPr/>
        </p:nvSpPr>
        <p:spPr>
          <a:xfrm>
            <a:off x="2562329" y="537194"/>
            <a:ext cx="838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9.- En PROVISION FIJA estarán los equipos que están activos en INCOGNITO, y procederá a la desinstalación. Luego validamos en INCOGNITO que se realizo la desinstalación con éxito.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0CE7D82-6692-7C7B-6FA1-AFC2C6B8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66" y="1615659"/>
            <a:ext cx="2654545" cy="4035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C68FD81-D1BA-3924-5538-F300A942B54B}"/>
              </a:ext>
            </a:extLst>
          </p:cNvPr>
          <p:cNvSpPr/>
          <p:nvPr/>
        </p:nvSpPr>
        <p:spPr>
          <a:xfrm>
            <a:off x="6096000" y="3137095"/>
            <a:ext cx="1148862" cy="4360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955266D-FF98-F577-3416-8DE7EE1C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73" y="2292081"/>
            <a:ext cx="4772025" cy="2562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4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A407616-D8FC-A9C6-B90B-EC7EA8698AAE}"/>
              </a:ext>
            </a:extLst>
          </p:cNvPr>
          <p:cNvSpPr txBox="1"/>
          <p:nvPr/>
        </p:nvSpPr>
        <p:spPr>
          <a:xfrm>
            <a:off x="2408638" y="661389"/>
            <a:ext cx="865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10.- En provision fija procedemos a eliminar toda la ficha y creamos ficha aparecerán los espacios vacíos y de color rojo </a:t>
            </a:r>
            <a:r>
              <a:rPr lang="es-PE" dirty="0">
                <a:effectLst/>
                <a:latin typeface="Aptos Narrow" panose="020B0004020202020204" pitchFamily="34" charset="0"/>
              </a:rPr>
              <a:t>🔴 e ingresamos los equipos a activar en los espacios correspondientes.</a:t>
            </a:r>
            <a:endParaRPr lang="es-PE" dirty="0">
              <a:latin typeface="Aptos Narrow" panose="020B00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DFDC91-40C5-769F-2A67-64F654A9491D}"/>
              </a:ext>
            </a:extLst>
          </p:cNvPr>
          <p:cNvSpPr txBox="1"/>
          <p:nvPr/>
        </p:nvSpPr>
        <p:spPr>
          <a:xfrm>
            <a:off x="640078" y="3732009"/>
            <a:ext cx="10911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11.- F2 y luego F5 los espacios se actualizaran  a color negro y procedemos a seleccionar con check en cada servicio y el botón INSTALAR.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A0E92BB-D59A-04F1-5B89-065DF9B3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889" y="4615106"/>
            <a:ext cx="4426448" cy="14484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8F7894-6481-791E-EE0C-C9FF1229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720" y="1966442"/>
            <a:ext cx="4496786" cy="1159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92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99CCB41-2307-6B26-9E3F-4F3B12D5F64E}"/>
              </a:ext>
            </a:extLst>
          </p:cNvPr>
          <p:cNvSpPr txBox="1"/>
          <p:nvPr/>
        </p:nvSpPr>
        <p:spPr>
          <a:xfrm>
            <a:off x="2492493" y="606576"/>
            <a:ext cx="8523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12.- Validamos en INCOGNITO que el servicio este activo con sus reservas completas de acuerdo al plan contratado del cliente.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896C29-A389-CCCA-416A-D058B9D6A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40" y="2069123"/>
            <a:ext cx="7389332" cy="2719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CE931D-E644-8836-AAA9-9AF4CC68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085" y="1553894"/>
            <a:ext cx="2399694" cy="4380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9E73B6B-D8CF-9F69-242F-3DEE7AF56E0C}"/>
              </a:ext>
            </a:extLst>
          </p:cNvPr>
          <p:cNvCxnSpPr>
            <a:cxnSpLocks/>
          </p:cNvCxnSpPr>
          <p:nvPr/>
        </p:nvCxnSpPr>
        <p:spPr>
          <a:xfrm>
            <a:off x="8394457" y="4788877"/>
            <a:ext cx="693272" cy="5849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54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EC24B37-7AF9-B3AA-C713-AE70CCC216F7}"/>
              </a:ext>
            </a:extLst>
          </p:cNvPr>
          <p:cNvSpPr txBox="1"/>
          <p:nvPr/>
        </p:nvSpPr>
        <p:spPr>
          <a:xfrm>
            <a:off x="2304001" y="543942"/>
            <a:ext cx="8514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13.- Si el cambio de equipo se realizo con éxito se pegará plantilla tipificada en la 2da ventana de SGA(SOT APK).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A74F22-36F8-1CA9-0C4C-99A53281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67" y="1320238"/>
            <a:ext cx="4841119" cy="3562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59854EF-2E57-DC95-4E22-654F24410F45}"/>
              </a:ext>
            </a:extLst>
          </p:cNvPr>
          <p:cNvSpPr txBox="1"/>
          <p:nvPr/>
        </p:nvSpPr>
        <p:spPr>
          <a:xfrm>
            <a:off x="876885" y="5528200"/>
            <a:ext cx="1091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14.- Por ultimo, se da guardar a ficha APK.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29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7BEACB6-F1ED-0A85-62F9-79D0B907A2BF}"/>
              </a:ext>
            </a:extLst>
          </p:cNvPr>
          <p:cNvSpPr txBox="1"/>
          <p:nvPr/>
        </p:nvSpPr>
        <p:spPr>
          <a:xfrm>
            <a:off x="2292624" y="446850"/>
            <a:ext cx="7613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CAMBIO DE EQUIPO - IPTV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3D8F9F-99C4-755F-EB55-4B91A9ADCD11}"/>
              </a:ext>
            </a:extLst>
          </p:cNvPr>
          <p:cNvSpPr txBox="1"/>
          <p:nvPr/>
        </p:nvSpPr>
        <p:spPr>
          <a:xfrm>
            <a:off x="1031220" y="1352565"/>
            <a:ext cx="105746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Aptos Narrow" panose="020B0004020202020204" pitchFamily="34" charset="0"/>
              </a:rPr>
              <a:t>Al ingresar a la tarea de Provisión Fija se visualizará el decodificador que se desea retirar. Se debe colocar el nuevo decodificador en el espacio donde está el anterior sin desinstalar(reemplazar sin desinstalar) y enviar a activar el nuevo equipo. Si aparece algún error o falla en la activación notificar al Supervisor.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9A2999-9ED9-9498-1B61-A9E085DA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73" y="2774246"/>
            <a:ext cx="4012647" cy="2731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78C3EFE-C46E-687D-8E66-71BB5834F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26" y="3272597"/>
            <a:ext cx="3709866" cy="2731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3B4ECED-F270-345B-D43E-5CA6CC39C6EC}"/>
              </a:ext>
            </a:extLst>
          </p:cNvPr>
          <p:cNvSpPr txBox="1"/>
          <p:nvPr/>
        </p:nvSpPr>
        <p:spPr>
          <a:xfrm>
            <a:off x="298693" y="5803731"/>
            <a:ext cx="264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CC66"/>
                </a:highlight>
              </a:rPr>
              <a:t>EQUIPO A RETIRAR</a:t>
            </a:r>
            <a:endParaRPr lang="es-PE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CC66"/>
              </a:highlight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5E4AD01-7F9E-73C1-80D6-5A274EBE62D9}"/>
              </a:ext>
            </a:extLst>
          </p:cNvPr>
          <p:cNvCxnSpPr/>
          <p:nvPr/>
        </p:nvCxnSpPr>
        <p:spPr>
          <a:xfrm flipH="1">
            <a:off x="2152357" y="4582106"/>
            <a:ext cx="1645920" cy="11153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6C92E1-A768-841D-76EF-01EDCCF3BE88}"/>
              </a:ext>
            </a:extLst>
          </p:cNvPr>
          <p:cNvSpPr txBox="1"/>
          <p:nvPr/>
        </p:nvSpPr>
        <p:spPr>
          <a:xfrm>
            <a:off x="9458932" y="2483252"/>
            <a:ext cx="264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CC66"/>
                </a:highlight>
              </a:rPr>
              <a:t>EQUIPO A ACTIVAR</a:t>
            </a:r>
            <a:endParaRPr lang="es-PE" sz="2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CC66"/>
              </a:highlight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E8FF4C4-236E-C728-129D-6E0DA8EC8C97}"/>
              </a:ext>
            </a:extLst>
          </p:cNvPr>
          <p:cNvCxnSpPr>
            <a:cxnSpLocks/>
          </p:cNvCxnSpPr>
          <p:nvPr/>
        </p:nvCxnSpPr>
        <p:spPr>
          <a:xfrm flipV="1">
            <a:off x="9045526" y="2883362"/>
            <a:ext cx="994117" cy="1857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6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7959DBF-6D29-CDE1-79EA-14FAB8A56D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614211"/>
              </p:ext>
            </p:extLst>
          </p:nvPr>
        </p:nvGraphicFramePr>
        <p:xfrm>
          <a:off x="2363648" y="1174598"/>
          <a:ext cx="7686260" cy="4856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3BA033F-628B-3682-804D-ECF90B7B4492}"/>
              </a:ext>
            </a:extLst>
          </p:cNvPr>
          <p:cNvSpPr txBox="1"/>
          <p:nvPr/>
        </p:nvSpPr>
        <p:spPr>
          <a:xfrm>
            <a:off x="1551754" y="365222"/>
            <a:ext cx="10051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" sz="4000" b="1" dirty="0">
                <a:latin typeface="Aptos Narrow" panose="020B0004020202020204" pitchFamily="34" charset="0"/>
              </a:rPr>
              <a:t>SOT – DESACTIVACION Y ACTIVACION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63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50C392C-75B4-6928-B584-201568D00BCF}"/>
              </a:ext>
            </a:extLst>
          </p:cNvPr>
          <p:cNvSpPr txBox="1"/>
          <p:nvPr/>
        </p:nvSpPr>
        <p:spPr>
          <a:xfrm>
            <a:off x="2132281" y="229959"/>
            <a:ext cx="8818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4000" b="1" dirty="0">
                <a:latin typeface="Aptos Narrow" panose="020B0004020202020204" pitchFamily="34" charset="0"/>
              </a:rPr>
              <a:t>DESACTIVACION MANUAL - EMTA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88DC9B-D685-DC74-3FAE-48E7E085FD55}"/>
              </a:ext>
            </a:extLst>
          </p:cNvPr>
          <p:cNvSpPr txBox="1"/>
          <p:nvPr/>
        </p:nvSpPr>
        <p:spPr>
          <a:xfrm>
            <a:off x="1097279" y="1479129"/>
            <a:ext cx="10574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Aptos Narrow" panose="020B0004020202020204" pitchFamily="34" charset="0"/>
              </a:rPr>
              <a:t>En caso no permita la desactivación por Provisión Fija, se deberá desinstalar de forma manual de la siguiente forma: Ingresaremos primero al MTA – Teléfono (siempre se desinstalará primero). Desinstalar – Ok.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6788FA-40C4-BE33-14BF-0EF6413E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53" y="2577647"/>
            <a:ext cx="8439150" cy="3590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1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DDE9DC7-526B-5ACB-C881-11C07954FEDF}"/>
              </a:ext>
            </a:extLst>
          </p:cNvPr>
          <p:cNvSpPr txBox="1"/>
          <p:nvPr/>
        </p:nvSpPr>
        <p:spPr>
          <a:xfrm>
            <a:off x="2332725" y="707740"/>
            <a:ext cx="9428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Aptos Narrow" panose="020B0004020202020204" pitchFamily="34" charset="0"/>
              </a:rPr>
              <a:t>Por último se desinstalará el Cable Módem – Internet. Desinstalar – Ok.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5C3793-BDF5-6E9A-1577-DFF554DB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6" y="1424573"/>
            <a:ext cx="7899888" cy="2772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29AE258-937F-A39C-808D-4A152B292A6E}"/>
              </a:ext>
            </a:extLst>
          </p:cNvPr>
          <p:cNvSpPr txBox="1"/>
          <p:nvPr/>
        </p:nvSpPr>
        <p:spPr>
          <a:xfrm>
            <a:off x="764345" y="5247250"/>
            <a:ext cx="1066331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Aptos Narrow" panose="020B0004020202020204" pitchFamily="34" charset="0"/>
              </a:rPr>
              <a:t>Si la desinstalación se realiza con el SAC01 – incognito normal se deberá eliminar las suscripciones vacías en el siguiente orden:  telefonía servicio prepaid – telefonía espacio - Infinitum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30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1E63051-4E00-341B-A157-CA28870E6DA6}"/>
              </a:ext>
            </a:extLst>
          </p:cNvPr>
          <p:cNvSpPr txBox="1"/>
          <p:nvPr/>
        </p:nvSpPr>
        <p:spPr>
          <a:xfrm>
            <a:off x="2242457" y="319251"/>
            <a:ext cx="943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3600" b="1" dirty="0">
                <a:latin typeface="Aptos Narrow" panose="020B0004020202020204" pitchFamily="34" charset="0"/>
              </a:rPr>
              <a:t>DESACTIVACION MANUAL - DECODIFICADOR</a:t>
            </a:r>
            <a:endParaRPr lang="es-PE" sz="3600" b="1" dirty="0">
              <a:latin typeface="Aptos Narrow" panose="020B00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737CD6-FCA9-C0E2-16E1-FB70CD7F96EB}"/>
              </a:ext>
            </a:extLst>
          </p:cNvPr>
          <p:cNvSpPr txBox="1"/>
          <p:nvPr/>
        </p:nvSpPr>
        <p:spPr>
          <a:xfrm>
            <a:off x="1178168" y="1460753"/>
            <a:ext cx="103995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PE" dirty="0">
                <a:latin typeface="Aptos Narrow" panose="020B0004020202020204" pitchFamily="34" charset="0"/>
              </a:rPr>
              <a:t>En caso no permita la desactivación del decodificador por Provisión Fija, debemos realizar el proceso desde Incógnito de la siguiente forma: Primero se ingresará al equipo y se dará clic en SUSPENDER.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4C80F6-ED39-E3F5-872B-856C2EA5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3336454"/>
            <a:ext cx="8286750" cy="2828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A54F880-237B-1E5E-67D4-6BE6482EB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258" y="2248416"/>
            <a:ext cx="5429250" cy="704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28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5DABF0D-138F-3FC7-55D7-D5ABB5A62BAD}"/>
              </a:ext>
            </a:extLst>
          </p:cNvPr>
          <p:cNvSpPr txBox="1"/>
          <p:nvPr/>
        </p:nvSpPr>
        <p:spPr>
          <a:xfrm>
            <a:off x="2331802" y="606576"/>
            <a:ext cx="88804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Aptos Narrow" panose="020B0004020202020204" pitchFamily="34" charset="0"/>
              </a:rPr>
              <a:t>Después de realizar la suspensión del equipo, se ingresará a la reserva o suscripción del decodificador suspendido «Migra», se modificará el DTV_NODE a VES y se guardará la modificación.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C5319A-D937-F957-E199-9B3D9B3D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30" y="2023988"/>
            <a:ext cx="5991225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9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1F2A98-B546-5581-4EA5-2B2EBF6E7C99}"/>
              </a:ext>
            </a:extLst>
          </p:cNvPr>
          <p:cNvSpPr txBox="1"/>
          <p:nvPr/>
        </p:nvSpPr>
        <p:spPr>
          <a:xfrm>
            <a:off x="2468030" y="661389"/>
            <a:ext cx="8350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Por último se retornará al </a:t>
            </a:r>
            <a:r>
              <a:rPr lang="es-PE" dirty="0">
                <a:latin typeface="Aptos Narrow" panose="020B0004020202020204" pitchFamily="34" charset="0"/>
              </a:rPr>
              <a:t>equipo</a:t>
            </a:r>
            <a:r>
              <a:rPr lang="es-PE" dirty="0"/>
              <a:t> «Deco» y se dará clic en DESINSTALAR, automáticamente el equipo desaparecerá de Dispositivos.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C5E9E6-61EE-E75A-AE5B-51069033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721021"/>
            <a:ext cx="8715375" cy="3190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06263BD-47A0-BD06-D028-4E07D8825969}"/>
              </a:ext>
            </a:extLst>
          </p:cNvPr>
          <p:cNvSpPr txBox="1"/>
          <p:nvPr/>
        </p:nvSpPr>
        <p:spPr>
          <a:xfrm>
            <a:off x="1294228" y="5556738"/>
            <a:ext cx="9159459" cy="64633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Aptos Narrow" panose="020B0004020202020204" pitchFamily="34" charset="0"/>
              </a:rPr>
              <a:t>Si la desinstalación se realiza con el SAC01 – incognito normal se deben eliminar las reservas vacías en el siguiente orden: Migra2 – Paquetes.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78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9BC56B-E2FA-E48E-E4E3-BA7BD19CDE83}"/>
              </a:ext>
            </a:extLst>
          </p:cNvPr>
          <p:cNvSpPr txBox="1"/>
          <p:nvPr/>
        </p:nvSpPr>
        <p:spPr>
          <a:xfrm>
            <a:off x="2502467" y="252633"/>
            <a:ext cx="762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LO QUE DEBES SABER…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6582B1-F81E-517E-90D4-6D24DFFE221F}"/>
              </a:ext>
            </a:extLst>
          </p:cNvPr>
          <p:cNvSpPr txBox="1"/>
          <p:nvPr/>
        </p:nvSpPr>
        <p:spPr>
          <a:xfrm>
            <a:off x="296258" y="1729854"/>
            <a:ext cx="11577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SOT que me envía en APK es </a:t>
            </a:r>
            <a:r>
              <a:rPr lang="es-ES" sz="1600" b="1" i="1" dirty="0">
                <a:latin typeface="Aptos Narrow" panose="020B0004020202020204" pitchFamily="34" charset="0"/>
              </a:rPr>
              <a:t>TRASLADO EXTERNO</a:t>
            </a:r>
            <a:r>
              <a:rPr lang="es-ES" sz="1600" dirty="0">
                <a:latin typeface="Aptos Narrow" panose="020B0004020202020204" pitchFamily="34" charset="0"/>
              </a:rPr>
              <a:t>, </a:t>
            </a:r>
            <a:r>
              <a:rPr lang="es-ES" sz="1600" b="1" i="1" dirty="0">
                <a:latin typeface="Aptos Narrow" panose="020B0004020202020204" pitchFamily="34" charset="0"/>
              </a:rPr>
              <a:t>TRASLADO INTERNO</a:t>
            </a:r>
            <a:r>
              <a:rPr lang="es-ES" sz="1600" dirty="0">
                <a:latin typeface="Aptos Narrow" panose="020B0004020202020204" pitchFamily="34" charset="0"/>
              </a:rPr>
              <a:t>, </a:t>
            </a:r>
            <a:r>
              <a:rPr lang="es-ES" sz="1600" b="1" i="1" dirty="0">
                <a:latin typeface="Aptos Narrow" panose="020B0004020202020204" pitchFamily="34" charset="0"/>
              </a:rPr>
              <a:t>ACCESORIO ADICIONAL </a:t>
            </a:r>
            <a:r>
              <a:rPr lang="es-ES" sz="1600" dirty="0">
                <a:latin typeface="Aptos Narrow" panose="020B0004020202020204" pitchFamily="34" charset="0"/>
              </a:rPr>
              <a:t>y </a:t>
            </a:r>
            <a:r>
              <a:rPr lang="es-ES" sz="1600" b="1" i="1" dirty="0">
                <a:latin typeface="Aptos Narrow" panose="020B0004020202020204" pitchFamily="34" charset="0"/>
              </a:rPr>
              <a:t>ENTREGA PLUME</a:t>
            </a:r>
            <a:r>
              <a:rPr lang="es-ES" sz="1600" dirty="0">
                <a:latin typeface="Aptos Narrow" panose="020B0004020202020204" pitchFamily="34" charset="0"/>
              </a:rPr>
              <a:t>, tenemos que validar si hay una autorización por problema de GENERACION DE SOTS DE MANTENIMIENTO de ser </a:t>
            </a:r>
            <a:r>
              <a:rPr lang="es-ES" sz="1600" dirty="0" err="1">
                <a:latin typeface="Aptos Narrow" panose="020B0004020202020204" pitchFamily="34" charset="0"/>
              </a:rPr>
              <a:t>asi</a:t>
            </a:r>
            <a:r>
              <a:rPr lang="es-ES" sz="1600" dirty="0">
                <a:latin typeface="Aptos Narrow" panose="020B0004020202020204" pitchFamily="34" charset="0"/>
              </a:rPr>
              <a:t> , podemos proceder con el CAMBIO DE EQUIPO , de no estar la autorización caso debe ser rechazado - SOT no habilitada e indicarle que SOT NO SE ENCUENTRA HABILITADA PARA EL CAMBIO DE EQUIPO.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Aptos Narrow" panose="020B00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81" y="3053293"/>
            <a:ext cx="5476761" cy="3102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9318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9BC56B-E2FA-E48E-E4E3-BA7BD19CDE83}"/>
              </a:ext>
            </a:extLst>
          </p:cNvPr>
          <p:cNvSpPr txBox="1"/>
          <p:nvPr/>
        </p:nvSpPr>
        <p:spPr>
          <a:xfrm>
            <a:off x="2502467" y="252633"/>
            <a:ext cx="762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LO QUE DEBES SABER…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6582B1-F81E-517E-90D4-6D24DFFE221F}"/>
              </a:ext>
            </a:extLst>
          </p:cNvPr>
          <p:cNvSpPr txBox="1"/>
          <p:nvPr/>
        </p:nvSpPr>
        <p:spPr>
          <a:xfrm>
            <a:off x="241830" y="1893141"/>
            <a:ext cx="11577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 </a:t>
            </a:r>
            <a:r>
              <a:rPr lang="es-PE" sz="1600" dirty="0">
                <a:latin typeface="Aptos Narrow" panose="020B0004020202020204" pitchFamily="34" charset="0"/>
              </a:rPr>
              <a:t>Para el proceso de PLANTILLA MULTISKILL , se tiene en cuenta lo siguiente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La plantilla puede tener varios días , no se valida fecha de plantilla , de igual manera es necesario solo una por SOT DE MANTENIMIENTO , de tal manera se puede usar una para varios CAMBIO DE EQUIPOS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También debemos LEER el motivo de la PLANTILLA MULTISKILL ya que nos puede indicar algo con respecto al CAMBIO QUE SE ESTA HACIENDO 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1600" dirty="0">
                <a:latin typeface="Aptos Narrow" panose="020B0004020202020204" pitchFamily="34" charset="0"/>
              </a:rPr>
              <a:t>Si el usuario en el código de autorización pone el equipo , debe ser igual al equipo que el técnico me envía a retirar , de no ser igual procederemos a RECHAZAR EL CASO</a:t>
            </a:r>
            <a:endParaRPr lang="es-ES" sz="1600" dirty="0">
              <a:latin typeface="Aptos Narrow" panose="020B0004020202020204" pitchFamily="34" charset="0"/>
            </a:endParaRPr>
          </a:p>
          <a:p>
            <a:pPr lvl="1"/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durante la BUSQUEDA de una SOT ANTERIOR para usar una modificación (PPT NRO 3) encontramos una </a:t>
            </a:r>
            <a:r>
              <a:rPr lang="es-ES" sz="1600" dirty="0" err="1">
                <a:latin typeface="Aptos Narrow" panose="020B0004020202020204" pitchFamily="34" charset="0"/>
              </a:rPr>
              <a:t>sot</a:t>
            </a:r>
            <a:r>
              <a:rPr lang="es-ES" sz="1600" dirty="0">
                <a:latin typeface="Aptos Narrow" panose="020B0004020202020204" pitchFamily="34" charset="0"/>
              </a:rPr>
              <a:t> de ACCESORIO ADICIONAL , ENTREGA PLUME en el camino se entiende que el cliente ha tenido o va a tener REPETIDOR , por lo tanto aplicamos la regla de los equipos que nos tiene que enviar si o si cuando va a tener REPETIDOR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el técnico informa en OBS de Salesys que no cuenta con STOCK , esta información va a ser justificación suficiente para poder activarle como el TECNICO ME ESTA INFORMANDO , INDEPENDIENTEMENTE de la VELOCIDAD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Aptos Narrow" panose="020B00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validamos que es una SOT CAMBIO DE EQUIPO o una SOT DE MANTENIMIENTO y dice OUTBOUND CAEQ POR TECNOLOGIA o CAMBIO POR MEJORA TECNOLOGICA, técnico tiene que instalar el DOCSIS 3.1 si o si INDEPENDIENTEMENTE DE LA VELOCIDAD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94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20486" y="1385101"/>
            <a:ext cx="105809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Si validamos que el técnico envió un MANTENIMIENTO y luego tiene una SOT DE MODIFICACION COMO MIGRACION TECNOLOGICA O CAMBIO DE PLAN , se ejecuta el MANTENIMIENTO – CAMBIO DE EQUIPO , ya que no se sabe si esa modificación se llegara a pasar o se RECHAZARA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Si validamos que la SOT de MANTENIMIENTO TIENE UN COMENTARIO DE USUARIO C AUTORIZANDO EL CAMBIO DE EQUIPO A UN TIPO DE DOCSIS , procedemos para instalarle el DOCSIS que indica el técnico , pero igual amerita CODIGO MULTISKILL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Si al caernos una SOT de mantenimiento , visualizamos que no tiene </a:t>
            </a:r>
            <a:r>
              <a:rPr lang="es-ES" dirty="0" err="1">
                <a:latin typeface="Aptos Narrow" panose="020B0004020202020204" pitchFamily="34" charset="0"/>
              </a:rPr>
              <a:t>customer</a:t>
            </a:r>
            <a:r>
              <a:rPr lang="es-ES" dirty="0">
                <a:latin typeface="Aptos Narrow" panose="020B0004020202020204" pitchFamily="34" charset="0"/>
              </a:rPr>
              <a:t>, buscamos una </a:t>
            </a:r>
            <a:r>
              <a:rPr lang="es-ES" dirty="0" err="1">
                <a:latin typeface="Aptos Narrow" panose="020B0004020202020204" pitchFamily="34" charset="0"/>
              </a:rPr>
              <a:t>sot</a:t>
            </a:r>
            <a:r>
              <a:rPr lang="es-ES" dirty="0">
                <a:latin typeface="Aptos Narrow" panose="020B0004020202020204" pitchFamily="34" charset="0"/>
              </a:rPr>
              <a:t> anterior con el mismo PID y ahí podremos sacar como información el CUSTOMER ID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9BC56B-E2FA-E48E-E4E3-BA7BD19CDE83}"/>
              </a:ext>
            </a:extLst>
          </p:cNvPr>
          <p:cNvSpPr txBox="1"/>
          <p:nvPr/>
        </p:nvSpPr>
        <p:spPr>
          <a:xfrm>
            <a:off x="2360158" y="252633"/>
            <a:ext cx="762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LO QUE DEBES SABER…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958" y="4865803"/>
            <a:ext cx="6010956" cy="1043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6203438" y="5056812"/>
            <a:ext cx="870857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824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07571" y="1379655"/>
            <a:ext cx="105809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Al revisar la </a:t>
            </a:r>
            <a:r>
              <a:rPr lang="es-ES" dirty="0" err="1">
                <a:latin typeface="Aptos Narrow" panose="020B0004020202020204" pitchFamily="34" charset="0"/>
              </a:rPr>
              <a:t>sot</a:t>
            </a:r>
            <a:r>
              <a:rPr lang="es-ES" dirty="0">
                <a:latin typeface="Aptos Narrow" panose="020B0004020202020204" pitchFamily="34" charset="0"/>
              </a:rPr>
              <a:t> de INSTALACION , validaremos que si es una SOT DE CONTINGENCIA , detectaremos esto si validamos que al final de ANOTACIONES , hay una plantilla que indica SOT DE CONTINGENCIA , se ser </a:t>
            </a:r>
            <a:r>
              <a:rPr lang="es-ES" dirty="0" err="1">
                <a:latin typeface="Aptos Narrow" panose="020B0004020202020204" pitchFamily="34" charset="0"/>
              </a:rPr>
              <a:t>asi</a:t>
            </a:r>
            <a:r>
              <a:rPr lang="es-ES" dirty="0">
                <a:latin typeface="Aptos Narrow" panose="020B0004020202020204" pitchFamily="34" charset="0"/>
              </a:rPr>
              <a:t> VALIDAREMOS si esta ejecutado con una plantilla de POSTVENTA , de no ser </a:t>
            </a:r>
            <a:r>
              <a:rPr lang="es-ES" dirty="0" err="1">
                <a:latin typeface="Aptos Narrow" panose="020B0004020202020204" pitchFamily="34" charset="0"/>
              </a:rPr>
              <a:t>asi</a:t>
            </a:r>
            <a:r>
              <a:rPr lang="es-ES" dirty="0">
                <a:latin typeface="Aptos Narrow" panose="020B0004020202020204" pitchFamily="34" charset="0"/>
              </a:rPr>
              <a:t> rechazaremos el caso indicando que lo envía por el SKILL de POSTVENTA , OPCION INCORRECTA – ENVIAR POR SKILL POSTVENTA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Aptos Narrow" panose="020B0004020202020204" pitchFamily="34" charset="0"/>
              </a:rPr>
              <a:t>Los modelos de los DECOS DCX700 Y DCX525e AMBOS SON LO MISMO PARA MI </a:t>
            </a:r>
            <a:endParaRPr lang="es-ES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9BC56B-E2FA-E48E-E4E3-BA7BD19CDE83}"/>
              </a:ext>
            </a:extLst>
          </p:cNvPr>
          <p:cNvSpPr txBox="1"/>
          <p:nvPr/>
        </p:nvSpPr>
        <p:spPr>
          <a:xfrm>
            <a:off x="2360158" y="252633"/>
            <a:ext cx="762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LO QUE DEBES SABER…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25F65E1-8B5D-E2F7-CA99-E70E5225E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481" y="3553117"/>
            <a:ext cx="6619875" cy="233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99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6C75291-B11B-E6AC-F6B7-272C11B69297}"/>
              </a:ext>
            </a:extLst>
          </p:cNvPr>
          <p:cNvSpPr txBox="1"/>
          <p:nvPr/>
        </p:nvSpPr>
        <p:spPr>
          <a:xfrm>
            <a:off x="2381363" y="186210"/>
            <a:ext cx="8776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" sz="4000" b="1" dirty="0">
                <a:latin typeface="Aptos Narrow" panose="020B0004020202020204" pitchFamily="34" charset="0"/>
              </a:rPr>
              <a:t>CARPETAS – CONTROL DE TAREAS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392C715-6C3B-6040-4593-9B6EF3327FC7}"/>
              </a:ext>
            </a:extLst>
          </p:cNvPr>
          <p:cNvSpPr txBox="1"/>
          <p:nvPr/>
        </p:nvSpPr>
        <p:spPr>
          <a:xfrm>
            <a:off x="1034143" y="1026942"/>
            <a:ext cx="612138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b="1" dirty="0">
                <a:latin typeface="Aptos Narrow" panose="020B0004020202020204" pitchFamily="34" charset="0"/>
              </a:rPr>
              <a:t>ACT FACTURACION:</a:t>
            </a:r>
          </a:p>
          <a:p>
            <a:r>
              <a:rPr lang="es-ES" sz="1600" dirty="0">
                <a:latin typeface="Aptos Narrow" panose="020B0004020202020204" pitchFamily="34" charset="0"/>
              </a:rPr>
              <a:t>		Traslado Externo</a:t>
            </a:r>
          </a:p>
          <a:p>
            <a:r>
              <a:rPr lang="es-ES" sz="1600" dirty="0">
                <a:latin typeface="Aptos Narrow" panose="020B0004020202020204" pitchFamily="34" charset="0"/>
              </a:rPr>
              <a:t>		Traslado Interno</a:t>
            </a:r>
          </a:p>
          <a:p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b="1" dirty="0">
                <a:latin typeface="Aptos Narrow" panose="020B0004020202020204" pitchFamily="34" charset="0"/>
              </a:rPr>
              <a:t>ACT FIJA: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Instalación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Cambio de plan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Mantenimiento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Cambio de equipo</a:t>
            </a:r>
          </a:p>
          <a:p>
            <a:pPr lvl="1"/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b="1" dirty="0">
                <a:latin typeface="Aptos Narrow" panose="020B0004020202020204" pitchFamily="34" charset="0"/>
              </a:rPr>
              <a:t>ACTIVACIONES HFC TV – BANDEJA AUTOMATICA: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Instalación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Cambio de plan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Migración sisact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Deco adicional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Baja de deco</a:t>
            </a:r>
          </a:p>
          <a:p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b="1" dirty="0">
                <a:latin typeface="Aptos Narrow" panose="020B0004020202020204" pitchFamily="34" charset="0"/>
              </a:rPr>
              <a:t>LOGISTICA: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Retención, atención preventiva, fidelización, atención premium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</a:t>
            </a:r>
            <a:endParaRPr lang="es-PE" dirty="0"/>
          </a:p>
          <a:p>
            <a:pPr lvl="1"/>
            <a:r>
              <a:rPr lang="es-ES" dirty="0"/>
              <a:t>	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43ACBB-60E4-6C68-0C7A-BFD3E079F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39" y="1698996"/>
            <a:ext cx="3286467" cy="3407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F8C0E25-ADBE-6F84-44DD-19A62D6BA637}"/>
              </a:ext>
            </a:extLst>
          </p:cNvPr>
          <p:cNvSpPr txBox="1"/>
          <p:nvPr/>
        </p:nvSpPr>
        <p:spPr>
          <a:xfrm>
            <a:off x="1814814" y="502615"/>
            <a:ext cx="91490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PE" dirty="0"/>
              <a:t>1. Realizamos la búsqueda en SGA y validamos que la SOT este bien generada (nombre del cliente, estado en ejecución, tipo de trabajo, tipo de servicio).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88F853-37E1-7A39-2464-9E5B8BDE7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43" y="1847190"/>
            <a:ext cx="8553086" cy="3780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5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2905119"/>
            <a:ext cx="5036540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/>
            <a:r>
              <a:rPr lang="es-ES" dirty="0"/>
              <a:t>Para los Decos también se requiere código de autorización.</a:t>
            </a:r>
          </a:p>
          <a:p>
            <a:pPr lvl="1"/>
            <a:r>
              <a:rPr lang="es-ES" dirty="0"/>
              <a:t>El código de autorización , será de la siguiente manera: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PRIMERA LETRA DEL NOMBRE</a:t>
            </a:r>
          </a:p>
          <a:p>
            <a:pPr lvl="1"/>
            <a:r>
              <a:rPr lang="es-ES" dirty="0"/>
              <a:t>PRIMERA LETRA DEL APELLIDO</a:t>
            </a:r>
          </a:p>
          <a:p>
            <a:pPr lvl="1"/>
            <a:r>
              <a:rPr lang="es-ES" dirty="0"/>
              <a:t>DIA</a:t>
            </a:r>
          </a:p>
          <a:p>
            <a:pPr lvl="1"/>
            <a:r>
              <a:rPr lang="es-ES" dirty="0"/>
              <a:t>MES</a:t>
            </a:r>
          </a:p>
          <a:p>
            <a:pPr lvl="1"/>
            <a:r>
              <a:rPr lang="es-ES" dirty="0"/>
              <a:t>CORRELATIVO DE CODIGO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B95E98-2118-4E89-7B41-09EDEB2B2F25}"/>
              </a:ext>
            </a:extLst>
          </p:cNvPr>
          <p:cNvSpPr txBox="1"/>
          <p:nvPr/>
        </p:nvSpPr>
        <p:spPr>
          <a:xfrm>
            <a:off x="2426174" y="536634"/>
            <a:ext cx="839262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2.</a:t>
            </a:r>
            <a:r>
              <a:rPr lang="es-PE" dirty="0"/>
              <a:t> De ser solicitar el técnico un CODIGO DE AUTORIZACION , procederé a realizar mis descartes , de encontrar algún error procederé a brindarle al técnico el CODIGO DE AUTORIZACION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475244" y="265410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600" b="1" dirty="0">
                <a:latin typeface="Aptos Narrow" panose="020B0004020202020204" pitchFamily="34" charset="0"/>
              </a:rPr>
              <a:t>PLANTILLA DE AUTORIZACION </a:t>
            </a:r>
          </a:p>
          <a:p>
            <a:pPr lvl="1"/>
            <a:r>
              <a:rPr lang="es-ES" sz="1600" b="1" dirty="0">
                <a:latin typeface="Aptos Narrow" panose="020B0004020202020204" pitchFamily="34" charset="0"/>
              </a:rPr>
              <a:t>MESA ADP MULTISKILL - CODIGO AUTORIZACION</a:t>
            </a:r>
          </a:p>
          <a:p>
            <a:pPr lvl="1"/>
            <a:r>
              <a:rPr lang="es-ES" sz="1600" b="1" dirty="0">
                <a:latin typeface="Aptos Narrow" panose="020B0004020202020204" pitchFamily="34" charset="0"/>
              </a:rPr>
              <a:t>SE AUTORIZA CODIGO:  </a:t>
            </a:r>
          </a:p>
          <a:p>
            <a:pPr lvl="1"/>
            <a:r>
              <a:rPr lang="es-ES" sz="1600" b="1" dirty="0">
                <a:latin typeface="Aptos Narrow" panose="020B0004020202020204" pitchFamily="34" charset="0"/>
              </a:rPr>
              <a:t>REALIZADO POR: 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9DA9712-C83D-4DA4-A0F2-1CDE04766CD0}"/>
              </a:ext>
            </a:extLst>
          </p:cNvPr>
          <p:cNvCxnSpPr/>
          <p:nvPr/>
        </p:nvCxnSpPr>
        <p:spPr>
          <a:xfrm>
            <a:off x="3944471" y="4885765"/>
            <a:ext cx="20618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99DBAD-4020-443B-AF6B-AAE1300D9CB9}"/>
              </a:ext>
            </a:extLst>
          </p:cNvPr>
          <p:cNvSpPr txBox="1"/>
          <p:nvPr/>
        </p:nvSpPr>
        <p:spPr>
          <a:xfrm>
            <a:off x="6540420" y="4701099"/>
            <a:ext cx="13485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JM090601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5827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B95E98-2118-4E89-7B41-09EDEB2B2F25}"/>
              </a:ext>
            </a:extLst>
          </p:cNvPr>
          <p:cNvSpPr txBox="1"/>
          <p:nvPr/>
        </p:nvSpPr>
        <p:spPr>
          <a:xfrm>
            <a:off x="2002184" y="597967"/>
            <a:ext cx="84252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3.-</a:t>
            </a:r>
            <a:r>
              <a:rPr lang="es-PE" dirty="0"/>
              <a:t> Busco mi SOT en la segunda ventana(CONTROL DE TAREAS) por la carpeta ACT FIJA para pegar plantilla cuando culmine mi gestión.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3E152A-75A2-C38A-E552-52A51455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84" y="1978488"/>
            <a:ext cx="8187632" cy="2452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A490298-1843-3CDF-D792-B37D34DB08A2}"/>
              </a:ext>
            </a:extLst>
          </p:cNvPr>
          <p:cNvSpPr txBox="1"/>
          <p:nvPr/>
        </p:nvSpPr>
        <p:spPr>
          <a:xfrm>
            <a:off x="510348" y="4736538"/>
            <a:ext cx="590448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Se debe tener 3 ventanas de SGA:</a:t>
            </a:r>
          </a:p>
          <a:p>
            <a:r>
              <a:rPr lang="es-ES" dirty="0">
                <a:latin typeface="Aptos Narrow" panose="020B0004020202020204" pitchFamily="34" charset="0"/>
              </a:rPr>
              <a:t>1era ventana: consulta histórica(SOT APK).</a:t>
            </a:r>
          </a:p>
          <a:p>
            <a:r>
              <a:rPr lang="es-ES" dirty="0">
                <a:latin typeface="Aptos Narrow" panose="020B0004020202020204" pitchFamily="34" charset="0"/>
              </a:rPr>
              <a:t>2da ventana: desactivación y activación del EMTA o DECO y para pegar plantilla.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8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A471EA-9883-5FC2-323F-7342A02F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17" y="2652712"/>
            <a:ext cx="5898559" cy="1652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6EDB1CF-82BF-2430-5CCA-10092EF04952}"/>
              </a:ext>
            </a:extLst>
          </p:cNvPr>
          <p:cNvSpPr txBox="1"/>
          <p:nvPr/>
        </p:nvSpPr>
        <p:spPr>
          <a:xfrm>
            <a:off x="2364756" y="714561"/>
            <a:ext cx="78988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4.</a:t>
            </a:r>
            <a:r>
              <a:rPr lang="es-PE" dirty="0"/>
              <a:t> Copiamos el CUSTOMER ID  de la SOT de mantenimiento o de mi SOT asociada por el CID. y realizo la búsqueda en INCOGNITO.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C969374-0334-5EAC-5087-2DC02AA15310}"/>
              </a:ext>
            </a:extLst>
          </p:cNvPr>
          <p:cNvSpPr/>
          <p:nvPr/>
        </p:nvSpPr>
        <p:spPr>
          <a:xfrm>
            <a:off x="5317588" y="2781080"/>
            <a:ext cx="464234" cy="7842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AE56FDD-1F06-2FAA-8174-5E37C03CD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71" y="2496942"/>
            <a:ext cx="4605622" cy="1427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89E1632-DBB3-436A-DC21-62038F654925}"/>
              </a:ext>
            </a:extLst>
          </p:cNvPr>
          <p:cNvSpPr txBox="1"/>
          <p:nvPr/>
        </p:nvSpPr>
        <p:spPr>
          <a:xfrm>
            <a:off x="1664395" y="484752"/>
            <a:ext cx="88632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5.</a:t>
            </a:r>
            <a:r>
              <a:rPr lang="es-PE" dirty="0"/>
              <a:t> En incognito filtramos el equipo a retirar que envía el técnico a través del TICKET para validar que el equipo esta activo en el cliente.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1F37678-A997-0331-3575-41B088CEF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34" y="1324998"/>
            <a:ext cx="6286500" cy="504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9351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1648</TotalTime>
  <Words>2181</Words>
  <Application>Microsoft Office PowerPoint</Application>
  <PresentationFormat>Panorámica</PresentationFormat>
  <Paragraphs>159</Paragraphs>
  <Slides>38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6" baseType="lpstr">
      <vt:lpstr>Aptos Narrow</vt:lpstr>
      <vt:lpstr>Arial</vt:lpstr>
      <vt:lpstr>Calibri</vt:lpstr>
      <vt:lpstr>Courier New</vt:lpstr>
      <vt:lpstr>Gill Sans MT</vt:lpstr>
      <vt:lpstr>Kalam Light</vt:lpstr>
      <vt:lpstr>Wingdings</vt:lpstr>
      <vt:lpstr>Galería</vt:lpstr>
      <vt:lpstr>CAMBIO DE EQUIPO HFC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CAMBIO DE EQUIPO HFC</dc:title>
  <dc:creator>Rocío Celeste Chávez Ampuero</dc:creator>
  <cp:lastModifiedBy>Juan Jose Lopez Franco</cp:lastModifiedBy>
  <cp:revision>155</cp:revision>
  <dcterms:created xsi:type="dcterms:W3CDTF">2024-02-24T01:24:58Z</dcterms:created>
  <dcterms:modified xsi:type="dcterms:W3CDTF">2025-07-29T14:37:43Z</dcterms:modified>
</cp:coreProperties>
</file>