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313" r:id="rId3"/>
    <p:sldId id="317" r:id="rId4"/>
    <p:sldId id="257" r:id="rId5"/>
    <p:sldId id="277" r:id="rId6"/>
    <p:sldId id="271" r:id="rId7"/>
    <p:sldId id="278" r:id="rId8"/>
    <p:sldId id="279" r:id="rId9"/>
    <p:sldId id="258" r:id="rId10"/>
    <p:sldId id="280" r:id="rId11"/>
    <p:sldId id="259" r:id="rId12"/>
    <p:sldId id="292" r:id="rId13"/>
    <p:sldId id="293" r:id="rId14"/>
    <p:sldId id="294" r:id="rId15"/>
    <p:sldId id="295" r:id="rId16"/>
    <p:sldId id="260" r:id="rId17"/>
    <p:sldId id="296" r:id="rId18"/>
    <p:sldId id="261" r:id="rId19"/>
    <p:sldId id="273" r:id="rId20"/>
    <p:sldId id="268" r:id="rId21"/>
    <p:sldId id="275" r:id="rId22"/>
    <p:sldId id="276" r:id="rId23"/>
    <p:sldId id="264" r:id="rId24"/>
    <p:sldId id="290" r:id="rId25"/>
    <p:sldId id="265" r:id="rId26"/>
    <p:sldId id="291" r:id="rId27"/>
    <p:sldId id="289" r:id="rId28"/>
    <p:sldId id="316" r:id="rId29"/>
    <p:sldId id="297" r:id="rId30"/>
    <p:sldId id="302" r:id="rId31"/>
    <p:sldId id="303" r:id="rId32"/>
    <p:sldId id="304" r:id="rId33"/>
    <p:sldId id="305" r:id="rId34"/>
    <p:sldId id="318" r:id="rId35"/>
    <p:sldId id="307" r:id="rId36"/>
    <p:sldId id="308" r:id="rId37"/>
    <p:sldId id="267" r:id="rId38"/>
    <p:sldId id="285" r:id="rId39"/>
    <p:sldId id="286" r:id="rId40"/>
    <p:sldId id="319" r:id="rId41"/>
    <p:sldId id="288" r:id="rId42"/>
    <p:sldId id="262" r:id="rId43"/>
    <p:sldId id="269" r:id="rId44"/>
    <p:sldId id="284" r:id="rId45"/>
    <p:sldId id="281" r:id="rId46"/>
    <p:sldId id="282" r:id="rId47"/>
    <p:sldId id="283" r:id="rId48"/>
    <p:sldId id="314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2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412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68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175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43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72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97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2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5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19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9CAD897-D46E-4AD2-BD9B-49DD3E640873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86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055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8F271-F391-6CCA-1CBA-9EA3C68CA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5984" y="2930782"/>
            <a:ext cx="5822302" cy="1181231"/>
          </a:xfrm>
        </p:spPr>
        <p:txBody>
          <a:bodyPr>
            <a:normAutofit fontScale="90000"/>
          </a:bodyPr>
          <a:lstStyle/>
          <a:p>
            <a:pPr algn="ctr"/>
            <a:r>
              <a:rPr lang="es-PE" sz="9600" b="1" dirty="0">
                <a:latin typeface="Aptos Narrow" panose="020B0004020202020204" pitchFamily="34" charset="0"/>
              </a:rPr>
              <a:t>PLUME WIFI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726C84-D1BC-0273-B8EE-EB8C6FB16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5689" y="2838384"/>
            <a:ext cx="6463004" cy="1181231"/>
          </a:xfrm>
        </p:spPr>
        <p:txBody>
          <a:bodyPr>
            <a:noAutofit/>
          </a:bodyPr>
          <a:lstStyle/>
          <a:p>
            <a:pPr algn="r">
              <a:lnSpc>
                <a:spcPct val="85000"/>
              </a:lnSpc>
              <a:spcBef>
                <a:spcPct val="0"/>
              </a:spcBef>
            </a:pPr>
            <a:r>
              <a:rPr lang="es-PE" sz="96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Aptos Narrow" panose="020B0004020202020204" pitchFamily="34" charset="0"/>
                <a:ea typeface="+mj-ea"/>
                <a:cs typeface="+mj-cs"/>
              </a:rPr>
              <a:t>ACTIVACION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3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DEDFC20-C8A9-DCF9-33F9-AFC5F442E2B7}"/>
              </a:ext>
            </a:extLst>
          </p:cNvPr>
          <p:cNvSpPr txBox="1"/>
          <p:nvPr/>
        </p:nvSpPr>
        <p:spPr>
          <a:xfrm>
            <a:off x="700183" y="606576"/>
            <a:ext cx="610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8.- Por ultimo y pego mi plantilla(segunda ventana de SGA).</a:t>
            </a:r>
            <a:endParaRPr lang="es-PE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87154DD-0BCA-15FE-B4EC-4BFDBBA3A6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1696"/>
          <a:stretch/>
        </p:blipFill>
        <p:spPr>
          <a:xfrm>
            <a:off x="3359020" y="1400798"/>
            <a:ext cx="4570682" cy="2139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21C5E1B-AFB1-0538-7F34-1FDF304C18B5}"/>
              </a:ext>
            </a:extLst>
          </p:cNvPr>
          <p:cNvSpPr txBox="1"/>
          <p:nvPr/>
        </p:nvSpPr>
        <p:spPr>
          <a:xfrm>
            <a:off x="3359020" y="3965425"/>
            <a:ext cx="61022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ACTIVACION PLUME - ADP MULTISKILL  HITSS</a:t>
            </a:r>
          </a:p>
          <a:p>
            <a:r>
              <a:rPr lang="es-MX" dirty="0"/>
              <a:t>SERIE REPETIDOR:</a:t>
            </a:r>
          </a:p>
          <a:p>
            <a:r>
              <a:rPr lang="es-MX" dirty="0"/>
              <a:t>MAC REPETIDOR:</a:t>
            </a:r>
          </a:p>
          <a:p>
            <a:r>
              <a:rPr lang="es-MX" dirty="0"/>
              <a:t>CORREO:</a:t>
            </a:r>
          </a:p>
          <a:p>
            <a:r>
              <a:rPr lang="es-MX" dirty="0"/>
              <a:t>ESTADO: </a:t>
            </a:r>
          </a:p>
          <a:p>
            <a:r>
              <a:rPr lang="es-MX" dirty="0"/>
              <a:t>REALIZADO POR: 	</a:t>
            </a:r>
          </a:p>
        </p:txBody>
      </p:sp>
    </p:spTree>
    <p:extLst>
      <p:ext uri="{BB962C8B-B14F-4D97-AF65-F5344CB8AC3E}">
        <p14:creationId xmlns:p14="http://schemas.microsoft.com/office/powerpoint/2010/main" val="341120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BBA660E-70E3-E349-1910-206A1FF24FB2}"/>
              </a:ext>
            </a:extLst>
          </p:cNvPr>
          <p:cNvSpPr txBox="1"/>
          <p:nvPr/>
        </p:nvSpPr>
        <p:spPr>
          <a:xfrm>
            <a:off x="1248506" y="503722"/>
            <a:ext cx="3687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ES" sz="2800" b="1" u="sng" dirty="0"/>
              <a:t>RECOJO PLUME</a:t>
            </a:r>
            <a:endParaRPr lang="es-PE" sz="2800" b="1" u="sng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28DE1A-D22A-2001-03D3-8077DE88994E}"/>
              </a:ext>
            </a:extLst>
          </p:cNvPr>
          <p:cNvSpPr txBox="1"/>
          <p:nvPr/>
        </p:nvSpPr>
        <p:spPr>
          <a:xfrm>
            <a:off x="1248507" y="1723017"/>
            <a:ext cx="999157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1.- </a:t>
            </a:r>
            <a:r>
              <a:rPr lang="es-PE" sz="1800" dirty="0"/>
              <a:t>Validar SOT, tipo de trabajo </a:t>
            </a:r>
            <a:r>
              <a:rPr lang="es-PE" sz="1800" b="1" dirty="0"/>
              <a:t>RECOJO PLUME </a:t>
            </a:r>
            <a:r>
              <a:rPr lang="es-PE" sz="1800" dirty="0"/>
              <a:t>y debe encontrarse en ejecución.</a:t>
            </a:r>
          </a:p>
          <a:p>
            <a:endParaRPr lang="es-PE" sz="1800" dirty="0"/>
          </a:p>
          <a:p>
            <a:r>
              <a:rPr lang="es-PE" sz="1800" dirty="0"/>
              <a:t>2.- Copiar customer ID e ir a incognito y validar que tenga la suscripción de WIFI - PLUME y proceder con la eliminación de la reserva.</a:t>
            </a:r>
          </a:p>
          <a:p>
            <a:endParaRPr lang="es-PE" sz="1800" dirty="0"/>
          </a:p>
          <a:p>
            <a:r>
              <a:rPr lang="es-PE" sz="1800" dirty="0"/>
              <a:t>3.- Ir a la pagina de plume y filtrar con el nombre del cliente para validar si esta creado.</a:t>
            </a:r>
          </a:p>
          <a:p>
            <a:endParaRPr lang="es-PE" sz="1800" dirty="0"/>
          </a:p>
          <a:p>
            <a:r>
              <a:rPr lang="es-PE" sz="1800" dirty="0"/>
              <a:t>4.- Ubicamos la opción PODS Y NODOS O TECH DASHBORDS y eliminamos los equipos.</a:t>
            </a:r>
          </a:p>
          <a:p>
            <a:endParaRPr lang="es-PE" sz="1800" dirty="0"/>
          </a:p>
          <a:p>
            <a:r>
              <a:rPr lang="es-PE" sz="1800" dirty="0"/>
              <a:t>5.- Por ultimo eliminamos el cliente.</a:t>
            </a:r>
          </a:p>
          <a:p>
            <a:endParaRPr lang="es-PE" sz="1800" dirty="0"/>
          </a:p>
          <a:p>
            <a:r>
              <a:rPr lang="es-PE" sz="1800" dirty="0"/>
              <a:t>6.- En observaciones de APK indicamos </a:t>
            </a:r>
            <a:r>
              <a:rPr lang="es-PE" sz="1800" b="1" dirty="0"/>
              <a:t>“SE DESACTIVA EQUIPO” </a:t>
            </a:r>
            <a:r>
              <a:rPr lang="es-PE" sz="1800" dirty="0"/>
              <a:t>y pegamos plantilla en 		SGA(CARPETA ACT FIJA).</a:t>
            </a:r>
            <a:endParaRPr lang="es-PE" sz="18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5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DAECA83-FCDB-ED48-DC93-4B6307EAF408}"/>
              </a:ext>
            </a:extLst>
          </p:cNvPr>
          <p:cNvSpPr txBox="1"/>
          <p:nvPr/>
        </p:nvSpPr>
        <p:spPr>
          <a:xfrm>
            <a:off x="936074" y="419424"/>
            <a:ext cx="6231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ES" sz="2800" b="1" u="sng" dirty="0"/>
              <a:t>INSTALACION + REPETIDOR</a:t>
            </a:r>
            <a:endParaRPr lang="es-PE" sz="2800" b="1" u="sng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B2409E-8A10-3437-59FA-14389C139F7A}"/>
              </a:ext>
            </a:extLst>
          </p:cNvPr>
          <p:cNvSpPr txBox="1"/>
          <p:nvPr/>
        </p:nvSpPr>
        <p:spPr>
          <a:xfrm>
            <a:off x="1125414" y="1381565"/>
            <a:ext cx="973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1.- Valido la SOT en SGA y verifico el nombre del cliente, estado(en ejecución), tipo de trabajo, tipo de servicio.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1A541A2-4654-5873-FBB5-096FE1C76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37" y="2301240"/>
            <a:ext cx="7477125" cy="3352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2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F29B278-B695-2482-9A0C-84FC3A12F291}"/>
              </a:ext>
            </a:extLst>
          </p:cNvPr>
          <p:cNvSpPr txBox="1"/>
          <p:nvPr/>
        </p:nvSpPr>
        <p:spPr>
          <a:xfrm>
            <a:off x="1781739" y="421910"/>
            <a:ext cx="832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2.- Copio la SOT en la segunda y tercera ventana de SGA por la carpeta ACT FIJA.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D84B0F-51CD-8FC6-D4E9-2140E956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822" y="1175093"/>
            <a:ext cx="7753350" cy="10382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C4A3F12-D9DD-543D-6C4B-98C5D0E83046}"/>
              </a:ext>
            </a:extLst>
          </p:cNvPr>
          <p:cNvSpPr txBox="1"/>
          <p:nvPr/>
        </p:nvSpPr>
        <p:spPr>
          <a:xfrm>
            <a:off x="1781739" y="2517641"/>
            <a:ext cx="872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3.- Valido si la SOT de instalación esta ejecutada con plantilla en anotaciones o los equipos activos en incognito. </a:t>
            </a:r>
            <a:endParaRPr lang="es-PE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9DEC86B-53A8-EA0A-1B1D-8567B5FE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751" y="3304222"/>
            <a:ext cx="5753100" cy="2809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27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C27232FD-33BE-D9AC-A2A0-A9085FCC76C7}"/>
              </a:ext>
            </a:extLst>
          </p:cNvPr>
          <p:cNvSpPr txBox="1"/>
          <p:nvPr/>
        </p:nvSpPr>
        <p:spPr>
          <a:xfrm>
            <a:off x="860392" y="283410"/>
            <a:ext cx="984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4.- Copio la MAC y filtro en incognito para verificar que este activo y validar el modelo(solo se puede activar con modelo ARRIS TG_2482AL y ARRIS TG4334A).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F434AD-2BE1-88EB-F194-EA8215ECA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595" y="1652733"/>
            <a:ext cx="4838700" cy="4143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0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0020318-3477-5DF3-9D36-52699D75AB3F}"/>
              </a:ext>
            </a:extLst>
          </p:cNvPr>
          <p:cNvSpPr txBox="1"/>
          <p:nvPr/>
        </p:nvSpPr>
        <p:spPr>
          <a:xfrm>
            <a:off x="1121035" y="429579"/>
            <a:ext cx="9697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5.- En la tercera ventana de SGA - provision fija e ingreso la mac del repetidor y el correo electrónico en los espacios correspondientes.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 Luego selecciono y le doy clic al botón activar.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 Aceptar a todas ventanas que figura.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761F28B-E197-88E9-EE8C-E9DD3F701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18" y="2500188"/>
            <a:ext cx="8570019" cy="2986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97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43B35A5-A8D2-4116-7087-F7A90A23C6EA}"/>
              </a:ext>
            </a:extLst>
          </p:cNvPr>
          <p:cNvSpPr txBox="1"/>
          <p:nvPr/>
        </p:nvSpPr>
        <p:spPr>
          <a:xfrm>
            <a:off x="768029" y="421910"/>
            <a:ext cx="729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7.- Luego valido en incognito que la reserva este generada WIFI_PLUME.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E2E720B-52E3-346A-31FF-3AB8127E5210}"/>
              </a:ext>
            </a:extLst>
          </p:cNvPr>
          <p:cNvSpPr txBox="1"/>
          <p:nvPr/>
        </p:nvSpPr>
        <p:spPr>
          <a:xfrm>
            <a:off x="768030" y="3274477"/>
            <a:ext cx="7296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8.- Ingreso a la pagina de plume y valido con el nombre y apellido o DNI , que este creado el cliente con sus respectivos nodos(mac repetidor y en caso del INFINITY la WAN MAC).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3F0FB13-F9F3-F183-EFBA-C5E8E931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531" y="1144030"/>
            <a:ext cx="2366083" cy="1849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82A8844-2EAB-C31C-F037-E9E11D929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49" y="4482759"/>
            <a:ext cx="5857875" cy="1390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DB12397-E441-8F7A-630E-CBB2BFD8A3E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8993"/>
          <a:stretch/>
        </p:blipFill>
        <p:spPr>
          <a:xfrm>
            <a:off x="8937565" y="2662685"/>
            <a:ext cx="2697709" cy="2521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602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9F8E9D7-2818-61C0-E07A-9C1931887A92}"/>
              </a:ext>
            </a:extLst>
          </p:cNvPr>
          <p:cNvSpPr txBox="1"/>
          <p:nvPr/>
        </p:nvSpPr>
        <p:spPr>
          <a:xfrm>
            <a:off x="1293293" y="619543"/>
            <a:ext cx="766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9.- Luego en provision fija – ACCESORIO FIJO ingreso la serie del repetidor.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1A468E7-48B8-4588-986E-528D251E310D}"/>
              </a:ext>
            </a:extLst>
          </p:cNvPr>
          <p:cNvSpPr txBox="1"/>
          <p:nvPr/>
        </p:nvSpPr>
        <p:spPr>
          <a:xfrm>
            <a:off x="1293293" y="3296910"/>
            <a:ext cx="658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10.- Por ultimo tipifico y pego mi plantilla(segunda ventana de SGA).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B2EE18B-9530-33DD-2A8E-27A1237C6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338" y="1279895"/>
            <a:ext cx="6632405" cy="17195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8DB0479-58C3-F577-4E30-F4238D5CC488}"/>
              </a:ext>
            </a:extLst>
          </p:cNvPr>
          <p:cNvSpPr txBox="1"/>
          <p:nvPr/>
        </p:nvSpPr>
        <p:spPr>
          <a:xfrm>
            <a:off x="2856884" y="3963745"/>
            <a:ext cx="61022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ACTIVACION PLUME - ADP MULTISKILL  HITSS</a:t>
            </a:r>
          </a:p>
          <a:p>
            <a:r>
              <a:rPr lang="es-MX" dirty="0"/>
              <a:t>SERIE REPETIDOR:</a:t>
            </a:r>
          </a:p>
          <a:p>
            <a:r>
              <a:rPr lang="es-MX" dirty="0"/>
              <a:t>MAC REPETIDOR:</a:t>
            </a:r>
          </a:p>
          <a:p>
            <a:r>
              <a:rPr lang="es-MX" dirty="0"/>
              <a:t>CORREO:</a:t>
            </a:r>
          </a:p>
          <a:p>
            <a:r>
              <a:rPr lang="es-MX" dirty="0"/>
              <a:t>ESTADO: </a:t>
            </a:r>
          </a:p>
          <a:p>
            <a:r>
              <a:rPr lang="es-MX" dirty="0"/>
              <a:t>REALIZADO POR:</a:t>
            </a:r>
          </a:p>
        </p:txBody>
      </p:sp>
    </p:spTree>
    <p:extLst>
      <p:ext uri="{BB962C8B-B14F-4D97-AF65-F5344CB8AC3E}">
        <p14:creationId xmlns:p14="http://schemas.microsoft.com/office/powerpoint/2010/main" val="3685131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71968A4-DDC0-1B70-F999-3AE1DDDD3311}"/>
              </a:ext>
            </a:extLst>
          </p:cNvPr>
          <p:cNvSpPr txBox="1"/>
          <p:nvPr/>
        </p:nvSpPr>
        <p:spPr>
          <a:xfrm>
            <a:off x="998802" y="344966"/>
            <a:ext cx="688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ES" sz="2800" b="1" u="sng" dirty="0"/>
              <a:t>CAMBIO DE PLAN + REPETIDOR</a:t>
            </a:r>
            <a:endParaRPr lang="es-PE" sz="2800" b="1" u="sng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5B52D6-41F1-4D33-9B71-B3688BAD7BF2}"/>
              </a:ext>
            </a:extLst>
          </p:cNvPr>
          <p:cNvSpPr txBox="1"/>
          <p:nvPr/>
        </p:nvSpPr>
        <p:spPr>
          <a:xfrm>
            <a:off x="998802" y="1207495"/>
            <a:ext cx="1064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1.- Valido la SOT en SGA y verifico el nombre del cliente, estado(en ejecución), tipo de trabajo, tipo de servicio.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331928C-A9FB-9711-C2E7-0D279FA10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888" y="1916137"/>
            <a:ext cx="8601075" cy="4381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63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18300C5-D522-5239-7C28-5D956205E159}"/>
              </a:ext>
            </a:extLst>
          </p:cNvPr>
          <p:cNvSpPr txBox="1"/>
          <p:nvPr/>
        </p:nvSpPr>
        <p:spPr>
          <a:xfrm>
            <a:off x="740279" y="239053"/>
            <a:ext cx="1007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 Copio la SOT en la segunda(para pegar plantilla) y tercera ventana de SGA por la carpeta ACT FIJA.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C1A8C9C-A706-0781-D21D-D9AFDC63D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642" y="811370"/>
            <a:ext cx="7572375" cy="1028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A25BD19-1737-771C-E133-5D719FEA69C3}"/>
              </a:ext>
            </a:extLst>
          </p:cNvPr>
          <p:cNvSpPr txBox="1"/>
          <p:nvPr/>
        </p:nvSpPr>
        <p:spPr>
          <a:xfrm>
            <a:off x="740279" y="2034070"/>
            <a:ext cx="1052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3. Copio la MAC y filtro en incognito para verificar que este activo y validar el modelo(solo se puede activar con modelo ARRIS TG_2482AL y ARRIS TG4334A e INFINITY).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E81592-6356-0371-3ED7-5ED451CA1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949" y="2847198"/>
            <a:ext cx="5124963" cy="37717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39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B20803B-97BE-EB0A-D415-8A5429535C25}"/>
              </a:ext>
            </a:extLst>
          </p:cNvPr>
          <p:cNvSpPr txBox="1"/>
          <p:nvPr/>
        </p:nvSpPr>
        <p:spPr>
          <a:xfrm>
            <a:off x="2077664" y="500413"/>
            <a:ext cx="803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b="1" i="1" dirty="0"/>
              <a:t>Las series predeterminadas de los repetidores para la Validacion son las siguientes: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20803B-97BE-EB0A-D415-8A5429535C25}"/>
              </a:ext>
            </a:extLst>
          </p:cNvPr>
          <p:cNvSpPr txBox="1"/>
          <p:nvPr/>
        </p:nvSpPr>
        <p:spPr>
          <a:xfrm>
            <a:off x="705394" y="1398624"/>
            <a:ext cx="48783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b="1" dirty="0"/>
              <a:t>SERIES</a:t>
            </a:r>
            <a:r>
              <a:rPr lang="es-PE" dirty="0"/>
              <a:t> DE REPETIDOR POR TIPO DE RED</a:t>
            </a:r>
          </a:p>
          <a:p>
            <a:endParaRPr lang="es-PE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b="1" dirty="0"/>
              <a:t>SERIES </a:t>
            </a:r>
            <a:r>
              <a:rPr lang="es-PE" dirty="0"/>
              <a:t>HFC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1EG1... - HFC - 12 DIGITOS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3PG41... - HFC – 12/13 DIGITOS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3NGAB... - HFC - 13 DIGITOS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24100... - HFC - 16 DIGITOS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24200... - HFC - 16 DIGITOS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BS100... - HFC - 16 DIGITOS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PE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b="1" dirty="0"/>
              <a:t>SERIES</a:t>
            </a:r>
            <a:r>
              <a:rPr lang="es-PE" dirty="0"/>
              <a:t> FTTH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PE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3PG41... - FTTH - 13 DIGITOS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24100... - FTTH - 16 DIGITOS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24200... - FTTH - 16 DIGITOS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20803B-97BE-EB0A-D415-8A5429535C25}"/>
              </a:ext>
            </a:extLst>
          </p:cNvPr>
          <p:cNvSpPr txBox="1"/>
          <p:nvPr/>
        </p:nvSpPr>
        <p:spPr>
          <a:xfrm>
            <a:off x="6096000" y="1443841"/>
            <a:ext cx="53743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b="1" dirty="0"/>
              <a:t>MAC</a:t>
            </a:r>
            <a:r>
              <a:rPr lang="es-PE" dirty="0"/>
              <a:t> DE REPETIDOR POR TIPO DE RED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PE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b="1" dirty="0"/>
              <a:t>MAC </a:t>
            </a:r>
            <a:r>
              <a:rPr lang="es-PE" dirty="0"/>
              <a:t>HFC (TODO ES 12 DIGITOS)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1834... - HFC - 12 DIGITOS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1EG1... - HFC - 12 DIGITOS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3PG41... - HFC – 12/13 DIGITOS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5C7B5... - HFC - 12 DIGITOS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98F217... - HFC - 12 DIGITOS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B0B369... - HFC - 12 DIGITOS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PE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b="1" dirty="0"/>
              <a:t>MAC</a:t>
            </a:r>
            <a:r>
              <a:rPr lang="es-PE" dirty="0"/>
              <a:t> FTTH (TODO ES 12 DIGITOS)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5C7B5… - FTTH - 12 DIGITOS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98F217… - FTTH - 12 DIGITOS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PE" dirty="0"/>
              <a:t>B0B369… - FTTH - 12 DIGITOS</a:t>
            </a:r>
          </a:p>
        </p:txBody>
      </p:sp>
    </p:spTree>
    <p:extLst>
      <p:ext uri="{BB962C8B-B14F-4D97-AF65-F5344CB8AC3E}">
        <p14:creationId xmlns:p14="http://schemas.microsoft.com/office/powerpoint/2010/main" val="3814131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A6DE69A-AE22-B95A-BEDF-B70A06EC4312}"/>
              </a:ext>
            </a:extLst>
          </p:cNvPr>
          <p:cNvSpPr txBox="1"/>
          <p:nvPr/>
        </p:nvSpPr>
        <p:spPr>
          <a:xfrm>
            <a:off x="653144" y="453005"/>
            <a:ext cx="10265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4. En la tercera ventana de SGA - provision fija e ingreso la mac del repetidor y el correo electrónico en los espacios correspondientes.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	Luego selecciono y le doy clic al botón activar.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07548ED-F265-2E02-F70B-749AED60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734901"/>
            <a:ext cx="7981950" cy="3514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31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E2E720B-52E3-346A-31FF-3AB8127E5210}"/>
              </a:ext>
            </a:extLst>
          </p:cNvPr>
          <p:cNvSpPr txBox="1"/>
          <p:nvPr/>
        </p:nvSpPr>
        <p:spPr>
          <a:xfrm>
            <a:off x="998804" y="1384491"/>
            <a:ext cx="7061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7. Ingreso a la pagina de plume y valido con el nombre y apellido que este creado el cliente con sus respectivos nodos(mac repetidor y la mac).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43B35A5-A8D2-4116-7087-F7A90A23C6EA}"/>
              </a:ext>
            </a:extLst>
          </p:cNvPr>
          <p:cNvSpPr txBox="1"/>
          <p:nvPr/>
        </p:nvSpPr>
        <p:spPr>
          <a:xfrm>
            <a:off x="998804" y="283410"/>
            <a:ext cx="728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6. Aceptar a todas ventanas que figura, luego valido en incognito que la reserva este generada WIFI_PLUME.</a:t>
            </a:r>
            <a:endParaRPr lang="es-PE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D8824363-974D-64CF-AD22-43A2BB6A2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28" y="2582246"/>
            <a:ext cx="5066736" cy="1189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1A1720B-2C09-0101-F53F-6BCB388A6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978" y="233230"/>
            <a:ext cx="2028825" cy="1704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C322EAF-C60E-6D0F-6910-F676BB44810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3039"/>
          <a:stretch/>
        </p:blipFill>
        <p:spPr>
          <a:xfrm>
            <a:off x="6455621" y="2862165"/>
            <a:ext cx="4955717" cy="2521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0101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7919A90-7DE6-AA83-29D6-0FF9887A2DDB}"/>
              </a:ext>
            </a:extLst>
          </p:cNvPr>
          <p:cNvSpPr txBox="1"/>
          <p:nvPr/>
        </p:nvSpPr>
        <p:spPr>
          <a:xfrm>
            <a:off x="2753751" y="3336177"/>
            <a:ext cx="689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10.- Por ultimo tipifico y pego mi plantilla(segunda ventana de SGA).</a:t>
            </a:r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6A1D79F-2BBC-CA22-28AC-5C41059754F8}"/>
              </a:ext>
            </a:extLst>
          </p:cNvPr>
          <p:cNvSpPr txBox="1"/>
          <p:nvPr/>
        </p:nvSpPr>
        <p:spPr>
          <a:xfrm>
            <a:off x="2425358" y="356669"/>
            <a:ext cx="708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9.- Luego en provision fija – ACCESORIO FIJO ingreso la serie del repetidor.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6D4192E-C8A7-2775-5892-755D97B12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751" y="1122216"/>
            <a:ext cx="7162800" cy="1838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87154DD-0BCA-15FE-B4EC-4BFDBBA3A6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8937"/>
          <a:stretch/>
        </p:blipFill>
        <p:spPr>
          <a:xfrm>
            <a:off x="241014" y="4047773"/>
            <a:ext cx="5376927" cy="18680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831B9C6-A9F9-20BB-1989-FB2713C548FE}"/>
              </a:ext>
            </a:extLst>
          </p:cNvPr>
          <p:cNvSpPr txBox="1"/>
          <p:nvPr/>
        </p:nvSpPr>
        <p:spPr>
          <a:xfrm>
            <a:off x="6200168" y="4161507"/>
            <a:ext cx="490790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ACTIVACION PLUME - ADP MULTISKILL  HITSS</a:t>
            </a:r>
          </a:p>
          <a:p>
            <a:r>
              <a:rPr lang="es-MX" dirty="0"/>
              <a:t>SERIE REPETIDOR:</a:t>
            </a:r>
          </a:p>
          <a:p>
            <a:r>
              <a:rPr lang="es-MX" dirty="0"/>
              <a:t>MAC REPETIDOR:</a:t>
            </a:r>
          </a:p>
          <a:p>
            <a:r>
              <a:rPr lang="es-MX" dirty="0"/>
              <a:t>CORREO:</a:t>
            </a:r>
          </a:p>
          <a:p>
            <a:r>
              <a:rPr lang="es-MX" dirty="0"/>
              <a:t>ESTADO: </a:t>
            </a:r>
          </a:p>
          <a:p>
            <a:r>
              <a:rPr lang="es-MX" dirty="0"/>
              <a:t>REALIZADO POR:</a:t>
            </a:r>
          </a:p>
        </p:txBody>
      </p:sp>
    </p:spTree>
    <p:extLst>
      <p:ext uri="{BB962C8B-B14F-4D97-AF65-F5344CB8AC3E}">
        <p14:creationId xmlns:p14="http://schemas.microsoft.com/office/powerpoint/2010/main" val="2998976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71968A4-DDC0-1B70-F999-3AE1DDDD3311}"/>
              </a:ext>
            </a:extLst>
          </p:cNvPr>
          <p:cNvSpPr txBox="1"/>
          <p:nvPr/>
        </p:nvSpPr>
        <p:spPr>
          <a:xfrm>
            <a:off x="1012872" y="480279"/>
            <a:ext cx="541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ES" sz="2800" b="1" u="sng" dirty="0"/>
              <a:t>ACCESORIO ADICIONAL</a:t>
            </a:r>
            <a:endParaRPr lang="es-PE" sz="2800" b="1" u="sng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5B52D6-41F1-4D33-9B71-B3688BAD7BF2}"/>
              </a:ext>
            </a:extLst>
          </p:cNvPr>
          <p:cNvSpPr txBox="1"/>
          <p:nvPr/>
        </p:nvSpPr>
        <p:spPr>
          <a:xfrm>
            <a:off x="1012872" y="1460306"/>
            <a:ext cx="973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1.- Valido la SOT en SGA y verifico el nombre del cliente, estado(en ejecución), tipo de trabajo, tipo de servicio.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40BA654-77CE-20FC-F3DE-14D53D9BA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705" y="2253395"/>
            <a:ext cx="7369935" cy="36011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12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B615397-0BBE-C26A-F472-20C787C6FBB1}"/>
              </a:ext>
            </a:extLst>
          </p:cNvPr>
          <p:cNvSpPr txBox="1"/>
          <p:nvPr/>
        </p:nvSpPr>
        <p:spPr>
          <a:xfrm>
            <a:off x="1012872" y="2932821"/>
            <a:ext cx="920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3.- Copio la MAC y filtro en incognito para verificar que este activo y validar el modelo(solo se puede activar con modelo ARRIS TG_2482AL y ARRIS TG3443A).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18300C5-D522-5239-7C28-5D956205E159}"/>
              </a:ext>
            </a:extLst>
          </p:cNvPr>
          <p:cNvSpPr txBox="1"/>
          <p:nvPr/>
        </p:nvSpPr>
        <p:spPr>
          <a:xfrm>
            <a:off x="1012872" y="421910"/>
            <a:ext cx="785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2.- Copio la SOT en la segunda y tercera ventana de SGA por la carpeta ACT FIJA.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C3C517-579F-5F2A-D591-576B0CAED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426600"/>
            <a:ext cx="7677150" cy="1104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B54152-07BE-AB30-FB6B-37040563B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0" y="3798570"/>
            <a:ext cx="4381500" cy="2552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142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A6DE69A-AE22-B95A-BEDF-B70A06EC4312}"/>
              </a:ext>
            </a:extLst>
          </p:cNvPr>
          <p:cNvSpPr txBox="1"/>
          <p:nvPr/>
        </p:nvSpPr>
        <p:spPr>
          <a:xfrm>
            <a:off x="697691" y="426777"/>
            <a:ext cx="10121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4.- En la tercera ventana de SGA - provision fija e ingreso la mac del repetidor y el correo electrónico en los espacios correspondientes.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	 Luego selecciono el repetidor y le doy clic al botón activar.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	 Acepto todas ventanas que figura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BA9CA64-17B0-AA84-CA31-6A16DD57B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398" y="2297430"/>
            <a:ext cx="8313203" cy="2825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66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921E7A6-7ECA-CFCA-088F-0A941CFD06F4}"/>
              </a:ext>
            </a:extLst>
          </p:cNvPr>
          <p:cNvSpPr txBox="1"/>
          <p:nvPr/>
        </p:nvSpPr>
        <p:spPr>
          <a:xfrm>
            <a:off x="998804" y="606576"/>
            <a:ext cx="7230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5.-Luego valido en incognito que la reserva este generada WIFI_PLUME.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0FFB9F-2199-F894-7F52-1239F2710EC5}"/>
              </a:ext>
            </a:extLst>
          </p:cNvPr>
          <p:cNvSpPr txBox="1"/>
          <p:nvPr/>
        </p:nvSpPr>
        <p:spPr>
          <a:xfrm>
            <a:off x="998804" y="2505670"/>
            <a:ext cx="700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6.- Ingreso a la pagina de plume y valido con el nombre y apellido que este creado el cliente con sus respectivos nodos(mac repetidor y la mac).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F952EA-9471-9E2A-DF47-B92664935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57" y="4070579"/>
            <a:ext cx="4656408" cy="1241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5848D8F-5C29-67B1-9A91-C99C52A67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055" y="538639"/>
            <a:ext cx="1895475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FBEB95-EC6D-B8F0-FBCC-2256C1C677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3039"/>
          <a:stretch/>
        </p:blipFill>
        <p:spPr>
          <a:xfrm>
            <a:off x="6856837" y="3347357"/>
            <a:ext cx="4955717" cy="2521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2081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1A468E7-48B8-4588-986E-528D251E310D}"/>
              </a:ext>
            </a:extLst>
          </p:cNvPr>
          <p:cNvSpPr txBox="1"/>
          <p:nvPr/>
        </p:nvSpPr>
        <p:spPr>
          <a:xfrm>
            <a:off x="1111346" y="3259020"/>
            <a:ext cx="936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8.- Luego tipifico y pego mi plantilla(segunda ventana de SGA).</a:t>
            </a:r>
            <a:endParaRPr lang="es-PE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7E43781-8173-6321-125A-09D9FDC87306}"/>
              </a:ext>
            </a:extLst>
          </p:cNvPr>
          <p:cNvSpPr txBox="1"/>
          <p:nvPr/>
        </p:nvSpPr>
        <p:spPr>
          <a:xfrm>
            <a:off x="1111346" y="572190"/>
            <a:ext cx="732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7.- Luego en provision fija – ACCESORIO FIJO ingreso la serie del repetidor.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BD4991-2883-4558-6526-DE015BE68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489" y="1215546"/>
            <a:ext cx="6953250" cy="1495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2323948-86AE-9CE7-8965-5568408E6CDC}"/>
              </a:ext>
            </a:extLst>
          </p:cNvPr>
          <p:cNvSpPr txBox="1"/>
          <p:nvPr/>
        </p:nvSpPr>
        <p:spPr>
          <a:xfrm>
            <a:off x="2653004" y="3888128"/>
            <a:ext cx="61022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ACTIVACION PLUME - ADP MULTISKILL  HITSS</a:t>
            </a:r>
          </a:p>
          <a:p>
            <a:r>
              <a:rPr lang="es-MX" dirty="0"/>
              <a:t>SERIE REPETIDOR:</a:t>
            </a:r>
          </a:p>
          <a:p>
            <a:r>
              <a:rPr lang="es-MX" dirty="0"/>
              <a:t>MAC REPETIDOR:</a:t>
            </a:r>
          </a:p>
          <a:p>
            <a:r>
              <a:rPr lang="es-MX" dirty="0"/>
              <a:t>CORREO:</a:t>
            </a:r>
          </a:p>
          <a:p>
            <a:r>
              <a:rPr lang="es-MX" dirty="0"/>
              <a:t>ESTADO: </a:t>
            </a:r>
          </a:p>
          <a:p>
            <a:r>
              <a:rPr lang="es-MX" dirty="0"/>
              <a:t>REALIZADO POR:</a:t>
            </a:r>
          </a:p>
        </p:txBody>
      </p:sp>
    </p:spTree>
    <p:extLst>
      <p:ext uri="{BB962C8B-B14F-4D97-AF65-F5344CB8AC3E}">
        <p14:creationId xmlns:p14="http://schemas.microsoft.com/office/powerpoint/2010/main" val="3413172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7E43781-8173-6321-125A-09D9FDC87306}"/>
              </a:ext>
            </a:extLst>
          </p:cNvPr>
          <p:cNvSpPr txBox="1"/>
          <p:nvPr/>
        </p:nvSpPr>
        <p:spPr>
          <a:xfrm>
            <a:off x="767960" y="793037"/>
            <a:ext cx="1014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10.- Para Finalizar , como es SOT DE ACCESORIO ADICIONAL , procederé a cerrar la TAREA : GESTION RECURSOS JR , seleccionamos en el cuadro de CERRAR y procedemos a dar GUARDAR o F2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3" y="2706317"/>
            <a:ext cx="11603069" cy="18766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ángulo 4"/>
          <p:cNvSpPr/>
          <p:nvPr/>
        </p:nvSpPr>
        <p:spPr>
          <a:xfrm>
            <a:off x="3209027" y="2706317"/>
            <a:ext cx="345057" cy="425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/>
          <p:cNvSpPr/>
          <p:nvPr/>
        </p:nvSpPr>
        <p:spPr>
          <a:xfrm>
            <a:off x="4063041" y="2714944"/>
            <a:ext cx="1414732" cy="425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68545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F17F64F4-3572-20FE-6F30-2EDBB01D9961}"/>
              </a:ext>
            </a:extLst>
          </p:cNvPr>
          <p:cNvSpPr txBox="1"/>
          <p:nvPr/>
        </p:nvSpPr>
        <p:spPr>
          <a:xfrm>
            <a:off x="2220937" y="1117078"/>
            <a:ext cx="899445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3600" b="1" dirty="0">
                <a:latin typeface="Aptos Narrow" panose="020B0004020202020204" pitchFamily="34" charset="0"/>
              </a:rPr>
              <a:t>  </a:t>
            </a:r>
            <a:r>
              <a:rPr lang="es-ES" sz="23900" b="1" dirty="0">
                <a:latin typeface="Aptos Narrow" panose="020B0004020202020204" pitchFamily="34" charset="0"/>
              </a:rPr>
              <a:t>FTTH</a:t>
            </a:r>
            <a:endParaRPr lang="es-PE" sz="3600" b="1" dirty="0">
              <a:latin typeface="Aptos Narrow" panose="020B00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41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F17F64F4-3572-20FE-6F30-2EDBB01D9961}"/>
              </a:ext>
            </a:extLst>
          </p:cNvPr>
          <p:cNvSpPr txBox="1"/>
          <p:nvPr/>
        </p:nvSpPr>
        <p:spPr>
          <a:xfrm>
            <a:off x="2727774" y="1191723"/>
            <a:ext cx="673645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3600" b="1" dirty="0">
                <a:latin typeface="Aptos Narrow" panose="020B0004020202020204" pitchFamily="34" charset="0"/>
              </a:rPr>
              <a:t>  </a:t>
            </a:r>
            <a:r>
              <a:rPr lang="es-ES" sz="23900" b="1" dirty="0">
                <a:latin typeface="Aptos Narrow" panose="020B0004020202020204" pitchFamily="34" charset="0"/>
              </a:rPr>
              <a:t>HFC</a:t>
            </a:r>
            <a:endParaRPr lang="es-PE" sz="3600" b="1" dirty="0">
              <a:latin typeface="Aptos Narrow" panose="020B00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3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D74CC57-A3F1-D5AF-D260-5B607D3896B2}"/>
              </a:ext>
            </a:extLst>
          </p:cNvPr>
          <p:cNvSpPr txBox="1"/>
          <p:nvPr/>
        </p:nvSpPr>
        <p:spPr>
          <a:xfrm>
            <a:off x="1603716" y="473466"/>
            <a:ext cx="4186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ES" sz="2800" b="1" u="sng" dirty="0"/>
              <a:t> ENTREGA PLUME</a:t>
            </a:r>
            <a:endParaRPr lang="es-PE" sz="2800" b="1" u="sng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20803B-97BE-EB0A-D415-8A5429535C25}"/>
              </a:ext>
            </a:extLst>
          </p:cNvPr>
          <p:cNvSpPr txBox="1"/>
          <p:nvPr/>
        </p:nvSpPr>
        <p:spPr>
          <a:xfrm>
            <a:off x="1603716" y="1365739"/>
            <a:ext cx="973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1.- Valido la SOT en SGA y verifico el nombre del cliente, estado(en ejecución), tipo de trabajo, tipo de servicio.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20E5A2-2A55-FABD-F2FB-88E4E6DD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87" y="2334085"/>
            <a:ext cx="6394426" cy="35651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78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F8BD95C-E7C4-E68E-C682-CEF5E5D638AF}"/>
              </a:ext>
            </a:extLst>
          </p:cNvPr>
          <p:cNvSpPr txBox="1"/>
          <p:nvPr/>
        </p:nvSpPr>
        <p:spPr>
          <a:xfrm>
            <a:off x="1091124" y="2855666"/>
            <a:ext cx="920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3.- Copio la ONT(modelo ZTE) y filtro en incognito para verificar que este activo y validar que este activo con el  modelo homologado </a:t>
            </a:r>
            <a:r>
              <a:rPr lang="es-PE" dirty="0"/>
              <a:t>F6600PV9.0.12.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08B13DE-0C09-C0B7-56C8-C7CF1706DAF1}"/>
              </a:ext>
            </a:extLst>
          </p:cNvPr>
          <p:cNvSpPr txBox="1"/>
          <p:nvPr/>
        </p:nvSpPr>
        <p:spPr>
          <a:xfrm>
            <a:off x="1091123" y="606576"/>
            <a:ext cx="85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2.- Copio la SOT en la segunda y tercera ventana de SGA por la carpeta ACT FIJA.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FD6E4C-AB2E-FA53-55F1-DFA63116F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48" y="1414169"/>
            <a:ext cx="7734300" cy="1019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A56DB40-2F8B-4153-8C31-F726635F4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470" y="3627715"/>
            <a:ext cx="4105275" cy="2581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47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F52AB82-31F0-6199-74B5-02AFB8E12CA8}"/>
              </a:ext>
            </a:extLst>
          </p:cNvPr>
          <p:cNvSpPr txBox="1"/>
          <p:nvPr/>
        </p:nvSpPr>
        <p:spPr>
          <a:xfrm>
            <a:off x="793267" y="486850"/>
            <a:ext cx="1010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4.- En la pagina de plume creare al cliente con sus nombres completos, correo electrónico, documento de identidad.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3D9879-123E-0319-DC70-04535805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629" y="2533650"/>
            <a:ext cx="4962525" cy="1790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BBED1AC-8B3D-F888-4A52-5517E64EB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019" y="1513742"/>
            <a:ext cx="3000375" cy="4533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63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99A1DDFB-71FB-4209-5ECD-600739FC3F9C}"/>
              </a:ext>
            </a:extLst>
          </p:cNvPr>
          <p:cNvSpPr txBox="1"/>
          <p:nvPr/>
        </p:nvSpPr>
        <p:spPr>
          <a:xfrm>
            <a:off x="7077003" y="2643387"/>
            <a:ext cx="4616987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Para crear cuenta id se tiene el siguiente criterio tipo | número de documento</a:t>
            </a:r>
          </a:p>
          <a:p>
            <a:endParaRPr lang="es-E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001 = RUC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002 = DNI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004 = 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006 = PASAPORTE</a:t>
            </a:r>
          </a:p>
          <a:p>
            <a:endParaRPr lang="es-ES" dirty="0"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B1A8B4-75C4-879D-2FA5-2EDC4AF53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94" y="758296"/>
            <a:ext cx="5343525" cy="5162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983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F79B5EB-81F5-6150-B0EF-8657F0415AC9}"/>
              </a:ext>
            </a:extLst>
          </p:cNvPr>
          <p:cNvSpPr txBox="1"/>
          <p:nvPr/>
        </p:nvSpPr>
        <p:spPr>
          <a:xfrm>
            <a:off x="440482" y="606098"/>
            <a:ext cx="1056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5.- En la opción de PANEL TECNICO , Le doy a Añadir nodo/extensor y agregas los nodos (CM - MAC y MAC de repetidor).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18F9169-B817-BAF5-A429-E978032F72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35"/>
          <a:stretch/>
        </p:blipFill>
        <p:spPr>
          <a:xfrm>
            <a:off x="440482" y="2250815"/>
            <a:ext cx="2787910" cy="2076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7625534-6BA4-F76D-77DC-D988983BC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132" y="2143509"/>
            <a:ext cx="8700202" cy="2521797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3460D3C-43AD-21AE-D171-AA82F7ABAD52}"/>
              </a:ext>
            </a:extLst>
          </p:cNvPr>
          <p:cNvCxnSpPr>
            <a:cxnSpLocks/>
          </p:cNvCxnSpPr>
          <p:nvPr/>
        </p:nvCxnSpPr>
        <p:spPr>
          <a:xfrm flipV="1">
            <a:off x="3928188" y="4572001"/>
            <a:ext cx="233265" cy="5225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FDE02A8-2987-8280-0EF8-1C29CF6FD723}"/>
              </a:ext>
            </a:extLst>
          </p:cNvPr>
          <p:cNvSpPr/>
          <p:nvPr/>
        </p:nvSpPr>
        <p:spPr>
          <a:xfrm>
            <a:off x="4254759" y="2640563"/>
            <a:ext cx="1045029" cy="569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53AB2DD-006B-255B-6E1C-759DDBEFC23A}"/>
              </a:ext>
            </a:extLst>
          </p:cNvPr>
          <p:cNvSpPr/>
          <p:nvPr/>
        </p:nvSpPr>
        <p:spPr>
          <a:xfrm>
            <a:off x="4254759" y="3429000"/>
            <a:ext cx="1045029" cy="569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3821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14611D-8525-8E4A-E6B6-FFDA50355914}"/>
              </a:ext>
            </a:extLst>
          </p:cNvPr>
          <p:cNvSpPr txBox="1"/>
          <p:nvPr/>
        </p:nvSpPr>
        <p:spPr>
          <a:xfrm>
            <a:off x="552739" y="606576"/>
            <a:ext cx="10429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6.- En la tercera ventana de SGA ingreso a provision fija – ACCESORIO FIJO e ingreso la SERIE del repetidor.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4C55F22-DF5B-4FBA-C798-3C3D5FFCF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1790700"/>
            <a:ext cx="6943725" cy="3276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9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DEDFC20-C8A9-DCF9-33F9-AFC5F442E2B7}"/>
              </a:ext>
            </a:extLst>
          </p:cNvPr>
          <p:cNvSpPr txBox="1"/>
          <p:nvPr/>
        </p:nvSpPr>
        <p:spPr>
          <a:xfrm>
            <a:off x="361172" y="2167155"/>
            <a:ext cx="585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8.- Por ultimo y pego mi plantilla(segunda ventana de SGA).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4DABF5B-2CDC-E575-069D-D38D11116E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2427"/>
          <a:stretch/>
        </p:blipFill>
        <p:spPr>
          <a:xfrm>
            <a:off x="6587595" y="1245878"/>
            <a:ext cx="4171950" cy="18425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5CBE97C-F3E0-DFCB-5D99-0AABE5AF8193}"/>
              </a:ext>
            </a:extLst>
          </p:cNvPr>
          <p:cNvSpPr txBox="1"/>
          <p:nvPr/>
        </p:nvSpPr>
        <p:spPr>
          <a:xfrm>
            <a:off x="6096000" y="3694837"/>
            <a:ext cx="61022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ACTIVACION PLUME - ADP MULTISKILL  HITSS</a:t>
            </a:r>
          </a:p>
          <a:p>
            <a:r>
              <a:rPr lang="es-MX" dirty="0"/>
              <a:t>SERIE REPETIDOR:</a:t>
            </a:r>
          </a:p>
          <a:p>
            <a:r>
              <a:rPr lang="es-MX" dirty="0"/>
              <a:t>MAC REPETIDOR:</a:t>
            </a:r>
          </a:p>
          <a:p>
            <a:r>
              <a:rPr lang="es-MX" dirty="0"/>
              <a:t>CORREO:</a:t>
            </a:r>
          </a:p>
          <a:p>
            <a:r>
              <a:rPr lang="es-MX" dirty="0"/>
              <a:t>ESTADO: </a:t>
            </a:r>
          </a:p>
          <a:p>
            <a:r>
              <a:rPr lang="es-MX" dirty="0"/>
              <a:t>REALIZADO POR:</a:t>
            </a:r>
          </a:p>
        </p:txBody>
      </p:sp>
    </p:spTree>
    <p:extLst>
      <p:ext uri="{BB962C8B-B14F-4D97-AF65-F5344CB8AC3E}">
        <p14:creationId xmlns:p14="http://schemas.microsoft.com/office/powerpoint/2010/main" val="1539860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DAECA83-FCDB-ED48-DC93-4B6307EAF408}"/>
              </a:ext>
            </a:extLst>
          </p:cNvPr>
          <p:cNvSpPr txBox="1"/>
          <p:nvPr/>
        </p:nvSpPr>
        <p:spPr>
          <a:xfrm>
            <a:off x="799990" y="344966"/>
            <a:ext cx="7401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ES" sz="2800" b="1" u="sng" dirty="0"/>
              <a:t>INSTALACION + REPETIDOR 3015</a:t>
            </a:r>
            <a:endParaRPr lang="es-PE" sz="2800" b="1" u="sng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B2409E-8A10-3437-59FA-14389C139F7A}"/>
              </a:ext>
            </a:extLst>
          </p:cNvPr>
          <p:cNvSpPr txBox="1"/>
          <p:nvPr/>
        </p:nvSpPr>
        <p:spPr>
          <a:xfrm>
            <a:off x="718743" y="1296514"/>
            <a:ext cx="973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1.- Valido la SOT en SGA y verifico el nombre del cliente, estado(en ejecución), tipo de trabajo, tipo de servicio.</a:t>
            </a:r>
            <a:endParaRPr lang="es-PE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7E519F0-0E82-9E1B-DED6-1B917EDA2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071" y="2371174"/>
            <a:ext cx="7859739" cy="3808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050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F29B278-B695-2482-9A0C-84FC3A12F291}"/>
              </a:ext>
            </a:extLst>
          </p:cNvPr>
          <p:cNvSpPr txBox="1"/>
          <p:nvPr/>
        </p:nvSpPr>
        <p:spPr>
          <a:xfrm>
            <a:off x="1005837" y="503572"/>
            <a:ext cx="833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2.- Copio la SOT en la segunda y tercera ventana de SGA por la carpeta ACT FIJA.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DB034B-8751-FE22-0F85-A4436E5E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236" y="1370221"/>
            <a:ext cx="6975561" cy="1219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27232FD-33BE-D9AC-A2A0-A9085FCC76C7}"/>
              </a:ext>
            </a:extLst>
          </p:cNvPr>
          <p:cNvSpPr txBox="1"/>
          <p:nvPr/>
        </p:nvSpPr>
        <p:spPr>
          <a:xfrm>
            <a:off x="1005838" y="3854761"/>
            <a:ext cx="6224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3.- Copio la ONT(modelo ZTE) y filtro en incognito para verificar que este activo y validar que este activo con el  modelo homologado </a:t>
            </a:r>
            <a:r>
              <a:rPr lang="es-PE" dirty="0"/>
              <a:t>F6600PV9.0.12.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541B26-7D91-AAE6-A143-6F782195F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607" y="3500557"/>
            <a:ext cx="2497013" cy="30285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79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FEDB0E-7281-8611-00CA-498CA9A91E28}"/>
              </a:ext>
            </a:extLst>
          </p:cNvPr>
          <p:cNvSpPr txBox="1"/>
          <p:nvPr/>
        </p:nvSpPr>
        <p:spPr>
          <a:xfrm>
            <a:off x="966651" y="1718476"/>
            <a:ext cx="3953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4.- En la tercera ventana de SGA - provision fija e ingreso la mac del repetidor y el correo electrónico en los espacios correspondientes.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	 Luego selecciono el repetidor y le doy clic al botón activar.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C288DEE-ED94-019A-38D4-8A73B1181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859" y="1120777"/>
            <a:ext cx="6016503" cy="2949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43B35A5-A8D2-4116-7087-F7A90A23C6EA}"/>
              </a:ext>
            </a:extLst>
          </p:cNvPr>
          <p:cNvSpPr txBox="1"/>
          <p:nvPr/>
        </p:nvSpPr>
        <p:spPr>
          <a:xfrm>
            <a:off x="690826" y="4763641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5.- Acepto todas ventanas que figura, luego valido en incognito que la reserva este generada WIFI_PLUME_FTTH.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D374724-2FBE-68AA-C2DA-82D8707A8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255" y="4221930"/>
            <a:ext cx="2620841" cy="1729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6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D74CC57-A3F1-D5AF-D260-5B607D3896B2}"/>
              </a:ext>
            </a:extLst>
          </p:cNvPr>
          <p:cNvSpPr txBox="1"/>
          <p:nvPr/>
        </p:nvSpPr>
        <p:spPr>
          <a:xfrm>
            <a:off x="1451364" y="503722"/>
            <a:ext cx="436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ES" sz="2800" b="1" u="sng" dirty="0"/>
              <a:t> ENTREGA PLUME</a:t>
            </a:r>
            <a:endParaRPr lang="es-PE" sz="2800" b="1" u="sng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20803B-97BE-EB0A-D415-8A5429535C25}"/>
              </a:ext>
            </a:extLst>
          </p:cNvPr>
          <p:cNvSpPr txBox="1"/>
          <p:nvPr/>
        </p:nvSpPr>
        <p:spPr>
          <a:xfrm>
            <a:off x="1603716" y="1365739"/>
            <a:ext cx="973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1.- Valido la SOT en SGA y verifico el nombre del cliente, estado(en ejecución), tipo de trabajo, tipo de servicio.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579756-9D3C-6F38-43F8-6AD073A9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64" y="2260230"/>
            <a:ext cx="6442271" cy="35585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7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F79B5EB-81F5-6150-B0EF-8657F0415AC9}"/>
              </a:ext>
            </a:extLst>
          </p:cNvPr>
          <p:cNvSpPr txBox="1"/>
          <p:nvPr/>
        </p:nvSpPr>
        <p:spPr>
          <a:xfrm>
            <a:off x="440482" y="606098"/>
            <a:ext cx="1056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6.- En la opción de PANEL TECNICO , Le doy a Añadir nodo/extensor y agregas los nodos (CM - MAC y MAC de repetidor).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18F9169-B817-BAF5-A429-E978032F72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35"/>
          <a:stretch/>
        </p:blipFill>
        <p:spPr>
          <a:xfrm>
            <a:off x="440482" y="2250815"/>
            <a:ext cx="2787910" cy="2076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7625534-6BA4-F76D-77DC-D988983BC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132" y="2143509"/>
            <a:ext cx="8700202" cy="2521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3460D3C-43AD-21AE-D171-AA82F7ABAD52}"/>
              </a:ext>
            </a:extLst>
          </p:cNvPr>
          <p:cNvCxnSpPr>
            <a:cxnSpLocks/>
          </p:cNvCxnSpPr>
          <p:nvPr/>
        </p:nvCxnSpPr>
        <p:spPr>
          <a:xfrm flipV="1">
            <a:off x="3928188" y="4572001"/>
            <a:ext cx="233265" cy="5225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FDE02A8-2987-8280-0EF8-1C29CF6FD723}"/>
              </a:ext>
            </a:extLst>
          </p:cNvPr>
          <p:cNvSpPr/>
          <p:nvPr/>
        </p:nvSpPr>
        <p:spPr>
          <a:xfrm>
            <a:off x="4254759" y="2640563"/>
            <a:ext cx="1045029" cy="569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53AB2DD-006B-255B-6E1C-759DDBEFC23A}"/>
              </a:ext>
            </a:extLst>
          </p:cNvPr>
          <p:cNvSpPr/>
          <p:nvPr/>
        </p:nvSpPr>
        <p:spPr>
          <a:xfrm>
            <a:off x="4254759" y="3429000"/>
            <a:ext cx="1045029" cy="569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3925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9F8E9D7-2818-61C0-E07A-9C1931887A92}"/>
              </a:ext>
            </a:extLst>
          </p:cNvPr>
          <p:cNvSpPr txBox="1"/>
          <p:nvPr/>
        </p:nvSpPr>
        <p:spPr>
          <a:xfrm>
            <a:off x="2473098" y="1026942"/>
            <a:ext cx="891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7.- Luego en provision fija – ACCESORIO FIJO ingreso la serie del repetidor.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ACE6A54-5D3B-73DF-4E1C-F553B4170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726" y="2324174"/>
            <a:ext cx="6962775" cy="1743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03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1A468E7-48B8-4588-986E-528D251E310D}"/>
              </a:ext>
            </a:extLst>
          </p:cNvPr>
          <p:cNvSpPr txBox="1"/>
          <p:nvPr/>
        </p:nvSpPr>
        <p:spPr>
          <a:xfrm>
            <a:off x="2570030" y="661389"/>
            <a:ext cx="657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8.- Por ultimo tipifico y pego mi plantilla(segunda ventana de SGA).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4EE4EDC-6858-6D90-FDAA-D0CABB5951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5883"/>
          <a:stretch/>
        </p:blipFill>
        <p:spPr>
          <a:xfrm>
            <a:off x="3836231" y="1785937"/>
            <a:ext cx="4210050" cy="17783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D6CE144-7636-8D5F-897F-91A2A094B23B}"/>
              </a:ext>
            </a:extLst>
          </p:cNvPr>
          <p:cNvSpPr txBox="1"/>
          <p:nvPr/>
        </p:nvSpPr>
        <p:spPr>
          <a:xfrm>
            <a:off x="3044890" y="3853457"/>
            <a:ext cx="61022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ACTIVACION PLUME - ADP MULTISKILL  HITSS</a:t>
            </a:r>
          </a:p>
          <a:p>
            <a:r>
              <a:rPr lang="es-MX" dirty="0"/>
              <a:t>SERIE REPETIDOR:</a:t>
            </a:r>
          </a:p>
          <a:p>
            <a:r>
              <a:rPr lang="es-MX" dirty="0"/>
              <a:t>MAC REPETIDOR:</a:t>
            </a:r>
          </a:p>
          <a:p>
            <a:r>
              <a:rPr lang="es-MX" dirty="0"/>
              <a:t>CORREO:</a:t>
            </a:r>
          </a:p>
          <a:p>
            <a:r>
              <a:rPr lang="es-MX" dirty="0"/>
              <a:t>ESTADO: </a:t>
            </a:r>
          </a:p>
          <a:p>
            <a:r>
              <a:rPr lang="es-MX" dirty="0"/>
              <a:t>REALIZADO POR:</a:t>
            </a:r>
          </a:p>
        </p:txBody>
      </p:sp>
    </p:spTree>
    <p:extLst>
      <p:ext uri="{BB962C8B-B14F-4D97-AF65-F5344CB8AC3E}">
        <p14:creationId xmlns:p14="http://schemas.microsoft.com/office/powerpoint/2010/main" val="4273289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71968A4-DDC0-1B70-F999-3AE1DDDD3311}"/>
              </a:ext>
            </a:extLst>
          </p:cNvPr>
          <p:cNvSpPr txBox="1"/>
          <p:nvPr/>
        </p:nvSpPr>
        <p:spPr>
          <a:xfrm>
            <a:off x="940561" y="344966"/>
            <a:ext cx="7671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s-ES" sz="2800" b="1" u="sng" dirty="0"/>
              <a:t>CAMBIO DE PLAN + REPETIDOR 3015</a:t>
            </a:r>
            <a:endParaRPr lang="es-PE" sz="2800" b="1" u="sng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5B52D6-41F1-4D33-9B71-B3688BAD7BF2}"/>
              </a:ext>
            </a:extLst>
          </p:cNvPr>
          <p:cNvSpPr txBox="1"/>
          <p:nvPr/>
        </p:nvSpPr>
        <p:spPr>
          <a:xfrm>
            <a:off x="940562" y="1240504"/>
            <a:ext cx="10564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1.- Valido la SOT en SGA y verifico el nombre del cliente, estado(en ejecución), tipo de trabajo, tipo de servicio.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CD45B0B-7883-CD11-5C34-6DBC39596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339" y="2033975"/>
            <a:ext cx="8591550" cy="4286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2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18300C5-D522-5239-7C28-5D956205E159}"/>
              </a:ext>
            </a:extLst>
          </p:cNvPr>
          <p:cNvSpPr txBox="1"/>
          <p:nvPr/>
        </p:nvSpPr>
        <p:spPr>
          <a:xfrm>
            <a:off x="1179712" y="568746"/>
            <a:ext cx="827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2.- Copio la SOT en la segunda y tercera ventana de SGA por la carpeta ACT FIJA.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FFEAEC-7F9D-B5A9-015E-21729DA39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00" y="1325789"/>
            <a:ext cx="7839075" cy="1276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F491138-B385-6AD7-C492-76ED69DC7C90}"/>
              </a:ext>
            </a:extLst>
          </p:cNvPr>
          <p:cNvSpPr txBox="1"/>
          <p:nvPr/>
        </p:nvSpPr>
        <p:spPr>
          <a:xfrm>
            <a:off x="1179712" y="2967335"/>
            <a:ext cx="993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3.- Copio la ONT(modelo ZTE) y filtro en incognito para verificar que este activo y validar que este activo con el  modelo homologado </a:t>
            </a:r>
            <a:r>
              <a:rPr lang="es-PE" dirty="0"/>
              <a:t>F6600PV9.0.12.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EE5F6D-33A7-5244-0C96-1F67091B3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630" y="3613666"/>
            <a:ext cx="2133600" cy="25336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1536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A6DE69A-AE22-B95A-BEDF-B70A06EC4312}"/>
              </a:ext>
            </a:extLst>
          </p:cNvPr>
          <p:cNvSpPr txBox="1"/>
          <p:nvPr/>
        </p:nvSpPr>
        <p:spPr>
          <a:xfrm>
            <a:off x="796260" y="695076"/>
            <a:ext cx="995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5.- En la tercera ventana de SGA - provision fija e ingreso la mac del repetidor y el correo electrónico en los espacios correspondientes.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DD6697-614B-FEAE-218B-6C6CFFC46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566" y="2078451"/>
            <a:ext cx="7093047" cy="2440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6EA8D30-970C-ECC6-D7CD-F0E37B8FE411}"/>
              </a:ext>
            </a:extLst>
          </p:cNvPr>
          <p:cNvSpPr txBox="1"/>
          <p:nvPr/>
        </p:nvSpPr>
        <p:spPr>
          <a:xfrm>
            <a:off x="1113501" y="5166165"/>
            <a:ext cx="1085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6.- Luego selecciono el repetidor y le doy clic al botón activar y acepto todas ventanas que figura.</a:t>
            </a:r>
            <a:endParaRPr lang="es-PE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6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E2E720B-52E3-346A-31FF-3AB8127E5210}"/>
              </a:ext>
            </a:extLst>
          </p:cNvPr>
          <p:cNvSpPr txBox="1"/>
          <p:nvPr/>
        </p:nvSpPr>
        <p:spPr>
          <a:xfrm>
            <a:off x="899223" y="2001598"/>
            <a:ext cx="10564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8.- Ingreso a la pagina de plume y valido con el nombre y apellido que este creado el cliente con sus respectivos nodos(mac repetidor y la ONT).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43B35A5-A8D2-4116-7087-F7A90A23C6EA}"/>
              </a:ext>
            </a:extLst>
          </p:cNvPr>
          <p:cNvSpPr txBox="1"/>
          <p:nvPr/>
        </p:nvSpPr>
        <p:spPr>
          <a:xfrm>
            <a:off x="899223" y="606576"/>
            <a:ext cx="7451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7.- Luego valido en incognito que la reserva este generada WIFI_PLUME_FTTH.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183AF2-4854-F187-5951-340BE7C9D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312" y="3261460"/>
            <a:ext cx="5829300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89CD286-4AFA-7B88-C7F7-4B32F0754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158" y="243478"/>
            <a:ext cx="2333625" cy="1400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9A4C875-E5AD-2678-54FB-7AF72AC3F41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2236"/>
          <a:stretch/>
        </p:blipFill>
        <p:spPr>
          <a:xfrm>
            <a:off x="8219863" y="3030273"/>
            <a:ext cx="3285538" cy="252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763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9F8E9D7-2818-61C0-E07A-9C1931887A92}"/>
              </a:ext>
            </a:extLst>
          </p:cNvPr>
          <p:cNvSpPr txBox="1"/>
          <p:nvPr/>
        </p:nvSpPr>
        <p:spPr>
          <a:xfrm>
            <a:off x="927714" y="399121"/>
            <a:ext cx="794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9.- Luego en provision fija – ACCESORIO FIJO ingreso la serie del repetidor.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D15217-5BEE-20D9-A032-2630521FD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727" y="1044494"/>
            <a:ext cx="6772275" cy="1524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C04AFEF-14A5-01B3-757F-9214B8FCEB3E}"/>
              </a:ext>
            </a:extLst>
          </p:cNvPr>
          <p:cNvSpPr txBox="1"/>
          <p:nvPr/>
        </p:nvSpPr>
        <p:spPr>
          <a:xfrm>
            <a:off x="927714" y="3013531"/>
            <a:ext cx="6790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10.- Por ultimo tipifico y pego mi plantilla(segunda ventana de SGA).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105A104-407C-9C67-9033-5D27B77532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3078"/>
          <a:stretch/>
        </p:blipFill>
        <p:spPr>
          <a:xfrm>
            <a:off x="791936" y="4149978"/>
            <a:ext cx="5905500" cy="18488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2E27DDD-B165-312D-2701-EBA5C27346E9}"/>
              </a:ext>
            </a:extLst>
          </p:cNvPr>
          <p:cNvSpPr txBox="1"/>
          <p:nvPr/>
        </p:nvSpPr>
        <p:spPr>
          <a:xfrm>
            <a:off x="6962872" y="4197232"/>
            <a:ext cx="50192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ACTIVACION PLUME - ADP MULTISKILL  HITSS</a:t>
            </a:r>
          </a:p>
          <a:p>
            <a:r>
              <a:rPr lang="es-MX" dirty="0"/>
              <a:t>SERIE REPETIDOR:</a:t>
            </a:r>
          </a:p>
          <a:p>
            <a:r>
              <a:rPr lang="es-MX" dirty="0"/>
              <a:t>MAC REPETIDOR:</a:t>
            </a:r>
          </a:p>
          <a:p>
            <a:r>
              <a:rPr lang="es-MX" dirty="0"/>
              <a:t>CORREO:</a:t>
            </a:r>
          </a:p>
          <a:p>
            <a:r>
              <a:rPr lang="es-MX" dirty="0"/>
              <a:t>ESTADO: </a:t>
            </a:r>
          </a:p>
          <a:p>
            <a:r>
              <a:rPr lang="es-MX" dirty="0"/>
              <a:t>REALIZADO POR:</a:t>
            </a:r>
          </a:p>
        </p:txBody>
      </p:sp>
    </p:spTree>
    <p:extLst>
      <p:ext uri="{BB962C8B-B14F-4D97-AF65-F5344CB8AC3E}">
        <p14:creationId xmlns:p14="http://schemas.microsoft.com/office/powerpoint/2010/main" val="3783599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9BC56B-E2FA-E48E-E4E3-BA7BD19CDE83}"/>
              </a:ext>
            </a:extLst>
          </p:cNvPr>
          <p:cNvSpPr txBox="1"/>
          <p:nvPr/>
        </p:nvSpPr>
        <p:spPr>
          <a:xfrm>
            <a:off x="2277330" y="1250504"/>
            <a:ext cx="7621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LO QUE DEBES SABER…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6582B1-F81E-517E-90D4-6D24DFFE221F}"/>
              </a:ext>
            </a:extLst>
          </p:cNvPr>
          <p:cNvSpPr txBox="1"/>
          <p:nvPr/>
        </p:nvSpPr>
        <p:spPr>
          <a:xfrm>
            <a:off x="664602" y="2573418"/>
            <a:ext cx="11026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Si verificamos que se ha EJECUTADO UN CAMBIO DE EQUIPO , a través de la un TICKET CAMBIO DE EQUIPO procederemos a actualizar el nuevo EMTA en la pagina de PLUME del cliente tanto para HFC como para FTTH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F8BD95C-E7C4-E68E-C682-CEF5E5D638AF}"/>
              </a:ext>
            </a:extLst>
          </p:cNvPr>
          <p:cNvSpPr txBox="1"/>
          <p:nvPr/>
        </p:nvSpPr>
        <p:spPr>
          <a:xfrm>
            <a:off x="1495862" y="2590869"/>
            <a:ext cx="920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3.- Copio la MAC y filtro en incognito para verificar que este activo y validar el modelo(solo se puede activar con modelo ARRIS TG_2482AL y ARRIS T3442A, INFINITY 601 CM).</a:t>
            </a:r>
            <a:endParaRPr lang="es-PE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08B13DE-0C09-C0B7-56C8-C7CF1706DAF1}"/>
              </a:ext>
            </a:extLst>
          </p:cNvPr>
          <p:cNvSpPr txBox="1"/>
          <p:nvPr/>
        </p:nvSpPr>
        <p:spPr>
          <a:xfrm>
            <a:off x="1495862" y="486344"/>
            <a:ext cx="79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2.- Copio la SOT en la segunda y tercera ventana de SGA por la carpeta ACT FIJA.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EDAEA8-2DA0-37E7-C075-AFF62BD64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68" y="1223210"/>
            <a:ext cx="7905750" cy="1000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E8A518B-0F7B-9972-2AB4-824C3110B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993" y="3429000"/>
            <a:ext cx="5067300" cy="2819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8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F52AB82-31F0-6199-74B5-02AFB8E12CA8}"/>
              </a:ext>
            </a:extLst>
          </p:cNvPr>
          <p:cNvSpPr txBox="1"/>
          <p:nvPr/>
        </p:nvSpPr>
        <p:spPr>
          <a:xfrm>
            <a:off x="1084268" y="486850"/>
            <a:ext cx="982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4.- En la pagina de plume creare al cliente con sus nombres completos, correo electrónico, documento de identidad.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3D9879-123E-0319-DC70-045358057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33650"/>
            <a:ext cx="4962525" cy="1790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BBED1AC-8B3D-F888-4A52-5517E64EB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019" y="1513742"/>
            <a:ext cx="3000375" cy="4533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5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99A1DDFB-71FB-4209-5ECD-600739FC3F9C}"/>
              </a:ext>
            </a:extLst>
          </p:cNvPr>
          <p:cNvSpPr txBox="1"/>
          <p:nvPr/>
        </p:nvSpPr>
        <p:spPr>
          <a:xfrm>
            <a:off x="7117436" y="2058669"/>
            <a:ext cx="4616987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Para crear cuenta id se tiene el siguiente criterio tipo | número de documento</a:t>
            </a:r>
          </a:p>
          <a:p>
            <a:endParaRPr lang="es-E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001 = RUC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002 = DNI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004 = 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+mj-lt"/>
              </a:rPr>
              <a:t>006 = PASAPORTE</a:t>
            </a:r>
          </a:p>
          <a:p>
            <a:endParaRPr lang="es-ES" dirty="0"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980448-F47E-13DE-B71C-B6E6538B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197" y="718642"/>
            <a:ext cx="5114925" cy="5153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5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F79B5EB-81F5-6150-B0EF-8657F0415AC9}"/>
              </a:ext>
            </a:extLst>
          </p:cNvPr>
          <p:cNvSpPr txBox="1"/>
          <p:nvPr/>
        </p:nvSpPr>
        <p:spPr>
          <a:xfrm>
            <a:off x="440482" y="606098"/>
            <a:ext cx="10560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5.- En la opción de PANEL TECNICO , Le doy a Añadir nodo/extensor y agregas los nodos (CM - MAC y MAC de repetidor).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18F9169-B817-BAF5-A429-E978032F72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35"/>
          <a:stretch/>
        </p:blipFill>
        <p:spPr>
          <a:xfrm>
            <a:off x="440482" y="2250815"/>
            <a:ext cx="2787910" cy="2076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7625534-6BA4-F76D-77DC-D988983BC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132" y="2143509"/>
            <a:ext cx="8700202" cy="2521797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3460D3C-43AD-21AE-D171-AA82F7ABAD52}"/>
              </a:ext>
            </a:extLst>
          </p:cNvPr>
          <p:cNvCxnSpPr>
            <a:cxnSpLocks/>
          </p:cNvCxnSpPr>
          <p:nvPr/>
        </p:nvCxnSpPr>
        <p:spPr>
          <a:xfrm flipV="1">
            <a:off x="3928188" y="4572001"/>
            <a:ext cx="233265" cy="5225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FFDE02A8-2987-8280-0EF8-1C29CF6FD723}"/>
              </a:ext>
            </a:extLst>
          </p:cNvPr>
          <p:cNvSpPr/>
          <p:nvPr/>
        </p:nvSpPr>
        <p:spPr>
          <a:xfrm>
            <a:off x="4254759" y="2640563"/>
            <a:ext cx="1045029" cy="569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53AB2DD-006B-255B-6E1C-759DDBEFC23A}"/>
              </a:ext>
            </a:extLst>
          </p:cNvPr>
          <p:cNvSpPr/>
          <p:nvPr/>
        </p:nvSpPr>
        <p:spPr>
          <a:xfrm>
            <a:off x="4254759" y="3429000"/>
            <a:ext cx="1045029" cy="569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955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14611D-8525-8E4A-E6B6-FFDA50355914}"/>
              </a:ext>
            </a:extLst>
          </p:cNvPr>
          <p:cNvSpPr txBox="1"/>
          <p:nvPr/>
        </p:nvSpPr>
        <p:spPr>
          <a:xfrm>
            <a:off x="860246" y="508642"/>
            <a:ext cx="9785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6.- En la tercera ventana de SGA ingreso a provision fija – ACCESORIO FIJO e ingreso la SERIE del repetidor.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E5B29F5-D9DC-8A60-D05E-C48A70E76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26" y="1579025"/>
            <a:ext cx="6934200" cy="3362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3722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4162</TotalTime>
  <Words>1950</Words>
  <Application>Microsoft Office PowerPoint</Application>
  <PresentationFormat>Panorámica</PresentationFormat>
  <Paragraphs>173</Paragraphs>
  <Slides>48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3" baseType="lpstr">
      <vt:lpstr>Aptos Narrow</vt:lpstr>
      <vt:lpstr>Arial</vt:lpstr>
      <vt:lpstr>Gill Sans MT</vt:lpstr>
      <vt:lpstr>Wingdings</vt:lpstr>
      <vt:lpstr>Galería</vt:lpstr>
      <vt:lpstr>PLUME WIFI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PLUME WIFI</dc:title>
  <dc:creator>Rocío Celeste Chávez Ampuero</dc:creator>
  <cp:lastModifiedBy>Jhonatan Luis Morzan Pasco</cp:lastModifiedBy>
  <cp:revision>187</cp:revision>
  <dcterms:created xsi:type="dcterms:W3CDTF">2024-07-30T21:22:13Z</dcterms:created>
  <dcterms:modified xsi:type="dcterms:W3CDTF">2025-06-19T20:55:14Z</dcterms:modified>
</cp:coreProperties>
</file>