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31"/>
  </p:notesMasterIdLst>
  <p:handoutMasterIdLst>
    <p:handoutMasterId r:id="rId32"/>
  </p:handoutMasterIdLst>
  <p:sldIdLst>
    <p:sldId id="262" r:id="rId6"/>
    <p:sldId id="303" r:id="rId7"/>
    <p:sldId id="263" r:id="rId8"/>
    <p:sldId id="266" r:id="rId9"/>
    <p:sldId id="282" r:id="rId10"/>
    <p:sldId id="283" r:id="rId11"/>
    <p:sldId id="306" r:id="rId12"/>
    <p:sldId id="308" r:id="rId13"/>
    <p:sldId id="307" r:id="rId14"/>
    <p:sldId id="291" r:id="rId15"/>
    <p:sldId id="309" r:id="rId16"/>
    <p:sldId id="310" r:id="rId17"/>
    <p:sldId id="311" r:id="rId18"/>
    <p:sldId id="304" r:id="rId19"/>
    <p:sldId id="312" r:id="rId20"/>
    <p:sldId id="305" r:id="rId21"/>
    <p:sldId id="289" r:id="rId22"/>
    <p:sldId id="313" r:id="rId23"/>
    <p:sldId id="314" r:id="rId24"/>
    <p:sldId id="315" r:id="rId25"/>
    <p:sldId id="316" r:id="rId26"/>
    <p:sldId id="319" r:id="rId27"/>
    <p:sldId id="317" r:id="rId28"/>
    <p:sldId id="318" r:id="rId29"/>
    <p:sldId id="296" r:id="rId30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32">
          <p15:clr>
            <a:srgbClr val="A4A3A4"/>
          </p15:clr>
        </p15:guide>
        <p15:guide id="2" orient="horz" pos="331">
          <p15:clr>
            <a:srgbClr val="A4A3A4"/>
          </p15:clr>
        </p15:guide>
        <p15:guide id="3" orient="horz" pos="2452">
          <p15:clr>
            <a:srgbClr val="A4A3A4"/>
          </p15:clr>
        </p15:guide>
        <p15:guide id="4" orient="horz" pos="896">
          <p15:clr>
            <a:srgbClr val="A4A3A4"/>
          </p15:clr>
        </p15:guide>
        <p15:guide id="5" orient="horz" pos="560">
          <p15:clr>
            <a:srgbClr val="A4A3A4"/>
          </p15:clr>
        </p15:guide>
        <p15:guide id="6" pos="7448">
          <p15:clr>
            <a:srgbClr val="A4A3A4"/>
          </p15:clr>
        </p15:guide>
        <p15:guide id="7" pos="226">
          <p15:clr>
            <a:srgbClr val="A4A3A4"/>
          </p15:clr>
        </p15:guide>
        <p15:guide id="8" pos="38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76E"/>
    <a:srgbClr val="F5A748"/>
    <a:srgbClr val="AAAAAA"/>
    <a:srgbClr val="C97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108" y="744"/>
      </p:cViewPr>
      <p:guideLst>
        <p:guide orient="horz" pos="3532"/>
        <p:guide orient="horz" pos="331"/>
        <p:guide orient="horz" pos="2452"/>
        <p:guide orient="horz" pos="896"/>
        <p:guide orient="horz" pos="560"/>
        <p:guide pos="7448"/>
        <p:guide pos="226"/>
        <p:guide pos="38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31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egel" userId="398076c7c7b7b474" providerId="OrgId" clId="{8ADC7486-47B9-484E-A038-AB63D2AE5B0C}"/>
    <pc:docChg chg="custSel modSld">
      <pc:chgData name="Michael Megel" userId="398076c7c7b7b474" providerId="OrgId" clId="{8ADC7486-47B9-484E-A038-AB63D2AE5B0C}" dt="2018-04-03T07:32:37.709" v="55" actId="20577"/>
      <pc:docMkLst>
        <pc:docMk/>
      </pc:docMkLst>
      <pc:sldChg chg="addSp delSp modSp">
        <pc:chgData name="Michael Megel" userId="398076c7c7b7b474" providerId="OrgId" clId="{8ADC7486-47B9-484E-A038-AB63D2AE5B0C}" dt="2018-04-03T07:18:24.569" v="51" actId="692"/>
        <pc:sldMkLst>
          <pc:docMk/>
          <pc:sldMk cId="3069266309" sldId="290"/>
        </pc:sldMkLst>
        <pc:spChg chg="mod">
          <ac:chgData name="Michael Megel" userId="398076c7c7b7b474" providerId="OrgId" clId="{8ADC7486-47B9-484E-A038-AB63D2AE5B0C}" dt="2018-04-03T07:06:47.924" v="44" actId="20577"/>
          <ac:spMkLst>
            <pc:docMk/>
            <pc:sldMk cId="3069266309" sldId="290"/>
            <ac:spMk id="8" creationId="{23CA7E8E-BF4D-4D09-99F8-8E5315D0A08D}"/>
          </ac:spMkLst>
        </pc:spChg>
        <pc:picChg chg="add del">
          <ac:chgData name="Michael Megel" userId="398076c7c7b7b474" providerId="OrgId" clId="{8ADC7486-47B9-484E-A038-AB63D2AE5B0C}" dt="2018-04-03T07:17:55.111" v="48" actId="478"/>
          <ac:picMkLst>
            <pc:docMk/>
            <pc:sldMk cId="3069266309" sldId="290"/>
            <ac:picMk id="2" creationId="{146D9D1C-8AC6-490B-A2AB-757904FD8041}"/>
          </ac:picMkLst>
        </pc:picChg>
        <pc:picChg chg="mod">
          <ac:chgData name="Michael Megel" userId="398076c7c7b7b474" providerId="OrgId" clId="{8ADC7486-47B9-484E-A038-AB63D2AE5B0C}" dt="2018-04-03T07:09:55.701" v="45" actId="692"/>
          <ac:picMkLst>
            <pc:docMk/>
            <pc:sldMk cId="3069266309" sldId="290"/>
            <ac:picMk id="3" creationId="{0C0C21A4-B1F9-471D-8BD2-1D58A91A4885}"/>
          </ac:picMkLst>
        </pc:picChg>
        <pc:picChg chg="add mod">
          <ac:chgData name="Michael Megel" userId="398076c7c7b7b474" providerId="OrgId" clId="{8ADC7486-47B9-484E-A038-AB63D2AE5B0C}" dt="2018-04-03T07:18:24.569" v="51" actId="692"/>
          <ac:picMkLst>
            <pc:docMk/>
            <pc:sldMk cId="3069266309" sldId="290"/>
            <ac:picMk id="6" creationId="{AA21AB2A-D0A0-4BD7-B685-8EAAC3A8FE00}"/>
          </ac:picMkLst>
        </pc:picChg>
        <pc:picChg chg="del">
          <ac:chgData name="Michael Megel" userId="398076c7c7b7b474" providerId="OrgId" clId="{8ADC7486-47B9-484E-A038-AB63D2AE5B0C}" dt="2018-04-03T07:17:51.858" v="46" actId="478"/>
          <ac:picMkLst>
            <pc:docMk/>
            <pc:sldMk cId="3069266309" sldId="290"/>
            <ac:picMk id="9" creationId="{D0171AD0-7163-4AE9-8935-BA8E38BB7704}"/>
          </ac:picMkLst>
        </pc:picChg>
      </pc:sldChg>
      <pc:sldChg chg="modSp">
        <pc:chgData name="Michael Megel" userId="398076c7c7b7b474" providerId="OrgId" clId="{8ADC7486-47B9-484E-A038-AB63D2AE5B0C}" dt="2018-04-03T07:32:37.709" v="55" actId="20577"/>
        <pc:sldMkLst>
          <pc:docMk/>
          <pc:sldMk cId="4001545424" sldId="292"/>
        </pc:sldMkLst>
        <pc:spChg chg="mod">
          <ac:chgData name="Michael Megel" userId="398076c7c7b7b474" providerId="OrgId" clId="{8ADC7486-47B9-484E-A038-AB63D2AE5B0C}" dt="2018-04-03T07:32:37.709" v="55" actId="20577"/>
          <ac:spMkLst>
            <pc:docMk/>
            <pc:sldMk cId="4001545424" sldId="292"/>
            <ac:spMk id="5" creationId="{1CDA30D8-0225-4EB6-8DE7-EA8AB3F6B6CD}"/>
          </ac:spMkLst>
        </pc:spChg>
      </pc:sldChg>
      <pc:sldChg chg="modSp">
        <pc:chgData name="Michael Megel" userId="398076c7c7b7b474" providerId="OrgId" clId="{8ADC7486-47B9-484E-A038-AB63D2AE5B0C}" dt="2018-04-03T07:03:13.828" v="0" actId="20577"/>
        <pc:sldMkLst>
          <pc:docMk/>
          <pc:sldMk cId="3495031880" sldId="294"/>
        </pc:sldMkLst>
        <pc:spChg chg="mod">
          <ac:chgData name="Michael Megel" userId="398076c7c7b7b474" providerId="OrgId" clId="{8ADC7486-47B9-484E-A038-AB63D2AE5B0C}" dt="2018-04-03T07:03:13.828" v="0" actId="20577"/>
          <ac:spMkLst>
            <pc:docMk/>
            <pc:sldMk cId="3495031880" sldId="294"/>
            <ac:spMk id="5" creationId="{4FD0C0EA-25C0-46B3-A782-21B2D26410E4}"/>
          </ac:spMkLst>
        </pc:spChg>
      </pc:sldChg>
    </pc:docChg>
  </pc:docChgLst>
  <pc:docChgLst>
    <pc:chgData name="Michael Megel" userId="398076c7c7b7b474" providerId="OrgId" clId="{D26CE355-141D-41DE-80D3-E1F205EEE610}"/>
    <pc:docChg chg="custSel modSld">
      <pc:chgData name="Michael Megel" userId="398076c7c7b7b474" providerId="OrgId" clId="{D26CE355-141D-41DE-80D3-E1F205EEE610}" dt="2018-03-07T12:28:51.403" v="156" actId="20577"/>
      <pc:docMkLst>
        <pc:docMk/>
      </pc:docMkLst>
      <pc:sldChg chg="addSp delSp modSp">
        <pc:chgData name="Michael Megel" userId="398076c7c7b7b474" providerId="OrgId" clId="{D26CE355-141D-41DE-80D3-E1F205EEE610}" dt="2018-03-07T12:28:51.403" v="156" actId="20577"/>
        <pc:sldMkLst>
          <pc:docMk/>
          <pc:sldMk cId="3069266309" sldId="290"/>
        </pc:sldMkLst>
        <pc:spChg chg="mod">
          <ac:chgData name="Michael Megel" userId="398076c7c7b7b474" providerId="OrgId" clId="{D26CE355-141D-41DE-80D3-E1F205EEE610}" dt="2018-03-07T12:28:51.403" v="156" actId="20577"/>
          <ac:spMkLst>
            <pc:docMk/>
            <pc:sldMk cId="3069266309" sldId="290"/>
            <ac:spMk id="8" creationId="{23CA7E8E-BF4D-4D09-99F8-8E5315D0A08D}"/>
          </ac:spMkLst>
        </pc:spChg>
        <pc:picChg chg="del">
          <ac:chgData name="Michael Megel" userId="398076c7c7b7b474" providerId="OrgId" clId="{D26CE355-141D-41DE-80D3-E1F205EEE610}" dt="2018-03-07T12:25:57.260" v="11" actId="478"/>
          <ac:picMkLst>
            <pc:docMk/>
            <pc:sldMk cId="3069266309" sldId="290"/>
            <ac:picMk id="2" creationId="{1EC4B37B-5DDA-4B1E-9769-02349FC60FD6}"/>
          </ac:picMkLst>
        </pc:picChg>
        <pc:picChg chg="add del mod">
          <ac:chgData name="Michael Megel" userId="398076c7c7b7b474" providerId="OrgId" clId="{D26CE355-141D-41DE-80D3-E1F205EEE610}" dt="2018-03-07T12:25:35.112" v="10" actId="478"/>
          <ac:picMkLst>
            <pc:docMk/>
            <pc:sldMk cId="3069266309" sldId="290"/>
            <ac:picMk id="6" creationId="{583DAE9A-3B3B-48EA-8802-53D3D1104CAE}"/>
          </ac:picMkLst>
        </pc:picChg>
        <pc:picChg chg="add mod">
          <ac:chgData name="Michael Megel" userId="398076c7c7b7b474" providerId="OrgId" clId="{D26CE355-141D-41DE-80D3-E1F205EEE610}" dt="2018-03-07T12:26:13.603" v="14" actId="692"/>
          <ac:picMkLst>
            <pc:docMk/>
            <pc:sldMk cId="3069266309" sldId="290"/>
            <ac:picMk id="9" creationId="{D0171AD0-7163-4AE9-8935-BA8E38BB7704}"/>
          </ac:picMkLst>
        </pc:picChg>
      </pc:sldChg>
      <pc:sldChg chg="modSp">
        <pc:chgData name="Michael Megel" userId="398076c7c7b7b474" providerId="OrgId" clId="{D26CE355-141D-41DE-80D3-E1F205EEE610}" dt="2018-03-07T12:23:01.420" v="7" actId="20577"/>
        <pc:sldMkLst>
          <pc:docMk/>
          <pc:sldMk cId="328603186" sldId="293"/>
        </pc:sldMkLst>
        <pc:spChg chg="mod">
          <ac:chgData name="Michael Megel" userId="398076c7c7b7b474" providerId="OrgId" clId="{D26CE355-141D-41DE-80D3-E1F205EEE610}" dt="2018-03-07T12:23:01.420" v="7" actId="20577"/>
          <ac:spMkLst>
            <pc:docMk/>
            <pc:sldMk cId="328603186" sldId="293"/>
            <ac:spMk id="5" creationId="{38C386E2-AECA-480D-9E43-AB13D06BE5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5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3FE7-1668-4819-BE6C-CCF7EFF03D34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5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033F9-A354-4501-B02F-AD1F0BBAE6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501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813A4-45F6-4281-AE36-5A4ED4B157C0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5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DEF20-71F5-4D74-9E79-FBC08DAD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28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180000"/>
            <a:ext cx="12186000" cy="6678000"/>
          </a:xfr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rgbClr val="F5A748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-1" y="4920797"/>
            <a:ext cx="6099175" cy="725941"/>
          </a:xfrm>
          <a:solidFill>
            <a:schemeClr val="bg1">
              <a:alpha val="60000"/>
            </a:schemeClr>
          </a:solidFill>
        </p:spPr>
        <p:txBody>
          <a:bodyPr lIns="360000" tIns="108000" rIns="0" bIns="108000" anchor="b" anchorCtr="0">
            <a:spAutoFit/>
          </a:bodyPr>
          <a:lstStyle>
            <a:lvl1pPr>
              <a:defRPr sz="3600" b="0" i="0" cap="none">
                <a:solidFill>
                  <a:srgbClr val="04276E"/>
                </a:solidFill>
                <a:latin typeface="Calibri Light"/>
                <a:cs typeface="Calibri Light"/>
              </a:defRPr>
            </a:lvl1pPr>
          </a:lstStyle>
          <a:p>
            <a:r>
              <a:rPr lang="de-DE" dirty="0"/>
              <a:t>Headline bearbeiten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4200175" y="465667"/>
            <a:ext cx="3798000" cy="1227600"/>
          </a:xfr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0" tIns="0" rIns="0" bIns="0" anchor="ctr" anchorCtr="0"/>
          <a:lstStyle>
            <a:lvl1pPr marL="0" indent="0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 sz="100">
                <a:noFill/>
              </a:defRPr>
            </a:lvl2pPr>
            <a:lvl3pPr marL="914400" indent="0">
              <a:buFontTx/>
              <a:buNone/>
              <a:defRPr sz="100">
                <a:noFill/>
              </a:defRPr>
            </a:lvl3pPr>
            <a:lvl4pPr marL="1371600" indent="0">
              <a:buFontTx/>
              <a:buNone/>
              <a:defRPr sz="100">
                <a:noFill/>
              </a:defRPr>
            </a:lvl4pPr>
            <a:lvl5pPr marL="1828800" indent="0">
              <a:buFontTx/>
              <a:buNone/>
              <a:defRPr sz="100">
                <a:noFill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646738"/>
            <a:ext cx="6099175" cy="492099"/>
          </a:xfrm>
          <a:solidFill>
            <a:schemeClr val="bg1">
              <a:alpha val="60000"/>
            </a:schemeClr>
          </a:solidFill>
          <a:ln>
            <a:noFill/>
          </a:ln>
        </p:spPr>
        <p:txBody>
          <a:bodyPr wrap="square" lIns="360000" tIns="0" rIns="0" bIns="180000" anchor="t" anchorCtr="0">
            <a:spAutoFit/>
          </a:bodyPr>
          <a:lstStyle>
            <a:lvl1pPr marL="0" indent="0">
              <a:buNone/>
              <a:defRPr sz="2200" b="0" i="0" baseline="0">
                <a:solidFill>
                  <a:srgbClr val="F5A748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bearbeiten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0" y="0"/>
            <a:ext cx="12204000" cy="180000"/>
          </a:xfrm>
          <a:prstGeom prst="rect">
            <a:avLst/>
          </a:prstGeom>
          <a:solidFill>
            <a:srgbClr val="0427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37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Tropfen und 4 Inhaltselem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0FF099-12B5-C14B-9A65-18C54232B64D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5" name="Gerade Verbindung 41"/>
          <p:cNvCxnSpPr/>
          <p:nvPr userDrawn="1"/>
        </p:nvCxnSpPr>
        <p:spPr bwMode="auto">
          <a:xfrm flipH="1">
            <a:off x="3169710" y="5613282"/>
            <a:ext cx="42015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42"/>
          <p:cNvCxnSpPr/>
          <p:nvPr userDrawn="1"/>
        </p:nvCxnSpPr>
        <p:spPr bwMode="auto">
          <a:xfrm flipH="1">
            <a:off x="7289800" y="5613282"/>
            <a:ext cx="176106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Gerade Verbindung 43"/>
          <p:cNvCxnSpPr/>
          <p:nvPr userDrawn="1"/>
        </p:nvCxnSpPr>
        <p:spPr bwMode="auto">
          <a:xfrm flipH="1">
            <a:off x="8627533" y="3251082"/>
            <a:ext cx="42333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 Verbindung 44"/>
          <p:cNvCxnSpPr/>
          <p:nvPr userDrawn="1"/>
        </p:nvCxnSpPr>
        <p:spPr bwMode="auto">
          <a:xfrm flipH="1">
            <a:off x="3169711" y="3251082"/>
            <a:ext cx="5217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Bild 58" descr="Kreise_3 Kopi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979" y="1447801"/>
            <a:ext cx="4925568" cy="4898136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358775" y="2656613"/>
            <a:ext cx="2700000" cy="114585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6350" cmpd="sng"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80000" tIns="144000" rIns="180000" bIns="180000" numCol="1" spcCol="1693" anchor="t" anchorCtr="0">
            <a:spAutoFit/>
          </a:bodyPr>
          <a:lstStyle/>
          <a:p>
            <a:pPr eaLnBrk="1" hangingPunct="1">
              <a:spcAft>
                <a:spcPct val="40000"/>
              </a:spcAft>
            </a:pPr>
            <a:endParaRPr lang="de-DE" sz="1400" noProof="1">
              <a:solidFill>
                <a:schemeClr val="tx1"/>
              </a:solidFill>
              <a:latin typeface="Calibri Light"/>
              <a:cs typeface="Calibri Light"/>
            </a:endParaRPr>
          </a:p>
          <a:p>
            <a:pPr eaLnBrk="1" hangingPunct="1">
              <a:spcAft>
                <a:spcPct val="40000"/>
              </a:spcAft>
            </a:pPr>
            <a:endParaRPr lang="de-DE" sz="1400" noProof="1">
              <a:solidFill>
                <a:schemeClr val="tx1"/>
              </a:solidFill>
              <a:latin typeface="Calibri Light"/>
              <a:cs typeface="Calibri Light"/>
            </a:endParaRPr>
          </a:p>
          <a:p>
            <a:pPr eaLnBrk="1" hangingPunct="1">
              <a:spcAft>
                <a:spcPct val="40000"/>
              </a:spcAft>
            </a:pPr>
            <a:endParaRPr lang="de-DE" sz="1400" noProof="1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358775" y="5018813"/>
            <a:ext cx="2700000" cy="105967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6350" cmpd="sng"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80000" tIns="144000" rIns="180000" bIns="180000" numCol="1" spcCol="1693" anchor="t" anchorCtr="0">
            <a:spAutoFit/>
          </a:bodyPr>
          <a:lstStyle/>
          <a:p>
            <a:pPr eaLnBrk="1" hangingPunct="1">
              <a:spcAft>
                <a:spcPct val="40000"/>
              </a:spcAft>
            </a:pPr>
            <a:endParaRPr lang="de-DE" sz="1400" noProof="1">
              <a:solidFill>
                <a:schemeClr val="tx1"/>
              </a:solidFill>
              <a:latin typeface="Calibri Light"/>
              <a:cs typeface="Calibri Light"/>
            </a:endParaRPr>
          </a:p>
          <a:p>
            <a:pPr eaLnBrk="1" hangingPunct="1">
              <a:spcAft>
                <a:spcPct val="40000"/>
              </a:spcAft>
            </a:pPr>
            <a:br>
              <a:rPr lang="de-DE" sz="1400" noProof="1">
                <a:solidFill>
                  <a:schemeClr val="tx1"/>
                </a:solidFill>
                <a:latin typeface="Calibri Light"/>
                <a:cs typeface="Calibri Light"/>
              </a:rPr>
            </a:br>
            <a:endParaRPr lang="de-DE" sz="1400" noProof="1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  <p:sp>
        <p:nvSpPr>
          <p:cNvPr id="17" name="Rechteck 16"/>
          <p:cNvSpPr/>
          <p:nvPr userDrawn="1"/>
        </p:nvSpPr>
        <p:spPr>
          <a:xfrm>
            <a:off x="9123700" y="2656613"/>
            <a:ext cx="2700000" cy="114585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6350" cmpd="sng"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80000" tIns="144000" rIns="180000" bIns="180000" numCol="1" spcCol="1693" anchor="t" anchorCtr="0">
            <a:spAutoFit/>
          </a:bodyPr>
          <a:lstStyle/>
          <a:p>
            <a:pPr algn="r" eaLnBrk="1" hangingPunct="1">
              <a:spcAft>
                <a:spcPct val="40000"/>
              </a:spcAft>
            </a:pPr>
            <a:endParaRPr lang="de-DE" sz="1400" noProof="1">
              <a:solidFill>
                <a:schemeClr val="tx1"/>
              </a:solidFill>
              <a:latin typeface="Calibri Light"/>
              <a:cs typeface="Calibri Light"/>
            </a:endParaRPr>
          </a:p>
          <a:p>
            <a:pPr algn="r" eaLnBrk="1" hangingPunct="1">
              <a:spcAft>
                <a:spcPct val="40000"/>
              </a:spcAft>
            </a:pPr>
            <a:endParaRPr lang="de-DE" sz="1400" noProof="1">
              <a:solidFill>
                <a:schemeClr val="tx1"/>
              </a:solidFill>
              <a:latin typeface="Calibri Light"/>
              <a:cs typeface="Calibri Light"/>
            </a:endParaRPr>
          </a:p>
          <a:p>
            <a:pPr algn="r" eaLnBrk="1" hangingPunct="1">
              <a:spcAft>
                <a:spcPct val="40000"/>
              </a:spcAft>
            </a:pPr>
            <a:endParaRPr lang="de-DE" sz="1400" noProof="1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9123700" y="5018813"/>
            <a:ext cx="2700000" cy="114585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6350" cmpd="sng"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80000" tIns="144000" rIns="180000" bIns="180000" numCol="1" spcCol="1693" anchor="t" anchorCtr="0">
            <a:spAutoFit/>
          </a:bodyPr>
          <a:lstStyle/>
          <a:p>
            <a:pPr algn="r" eaLnBrk="1" hangingPunct="1">
              <a:spcAft>
                <a:spcPct val="40000"/>
              </a:spcAft>
            </a:pPr>
            <a:endParaRPr lang="de-DE" sz="1400" noProof="1">
              <a:solidFill>
                <a:schemeClr val="tx1"/>
              </a:solidFill>
              <a:latin typeface="Calibri Light"/>
              <a:cs typeface="Calibri Light"/>
            </a:endParaRPr>
          </a:p>
          <a:p>
            <a:pPr algn="r" eaLnBrk="1" hangingPunct="1">
              <a:spcAft>
                <a:spcPct val="40000"/>
              </a:spcAft>
            </a:pPr>
            <a:endParaRPr lang="de-DE" sz="1400" noProof="1">
              <a:solidFill>
                <a:schemeClr val="tx1"/>
              </a:solidFill>
              <a:latin typeface="Calibri Light"/>
              <a:cs typeface="Calibri Light"/>
            </a:endParaRPr>
          </a:p>
          <a:p>
            <a:pPr algn="r" eaLnBrk="1" hangingPunct="1">
              <a:spcAft>
                <a:spcPct val="40000"/>
              </a:spcAft>
            </a:pPr>
            <a:endParaRPr lang="de-DE" sz="1400" noProof="1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050273" y="3001466"/>
            <a:ext cx="1490133" cy="432000"/>
          </a:xfrm>
          <a:noFill/>
          <a:ln w="12700">
            <a:noFill/>
            <a:miter lim="800000"/>
          </a:ln>
        </p:spPr>
        <p:txBody>
          <a:bodyPr vert="horz" lIns="0" tIns="0" rIns="0" bIns="28800" rtlCol="0" anchor="ctr" anchorCtr="0">
            <a:noAutofit/>
          </a:bodyPr>
          <a:lstStyle>
            <a:lvl1pPr marL="0" indent="0">
              <a:buNone/>
              <a:defRPr lang="de-DE" sz="1600" baseline="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9306000" y="2833406"/>
            <a:ext cx="1490133" cy="432000"/>
          </a:xfrm>
          <a:noFill/>
          <a:ln w="12700">
            <a:noFill/>
            <a:miter lim="800000"/>
          </a:ln>
        </p:spPr>
        <p:txBody>
          <a:bodyPr vert="horz" lIns="0" tIns="0" rIns="0" bIns="28800" rtlCol="0" anchor="ctr" anchorCtr="0">
            <a:noAutofit/>
          </a:bodyPr>
          <a:lstStyle>
            <a:lvl1pPr marL="0" indent="0">
              <a:buNone/>
              <a:defRPr lang="de-DE" sz="1600" baseline="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21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9305999" y="5189713"/>
            <a:ext cx="1490133" cy="432000"/>
          </a:xfrm>
          <a:noFill/>
          <a:ln w="12700">
            <a:noFill/>
            <a:miter lim="800000"/>
          </a:ln>
        </p:spPr>
        <p:txBody>
          <a:bodyPr vert="horz" lIns="0" tIns="0" rIns="0" bIns="28800" rtlCol="0" anchor="ctr" anchorCtr="0">
            <a:noAutofit/>
          </a:bodyPr>
          <a:lstStyle>
            <a:lvl1pPr marL="0" indent="0">
              <a:buNone/>
              <a:defRPr lang="de-DE" sz="1600" baseline="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515842" y="5189713"/>
            <a:ext cx="1490133" cy="432000"/>
          </a:xfrm>
          <a:noFill/>
          <a:ln w="12700">
            <a:noFill/>
            <a:miter lim="800000"/>
          </a:ln>
        </p:spPr>
        <p:txBody>
          <a:bodyPr vert="horz" lIns="0" tIns="0" rIns="0" bIns="28800" rtlCol="0" anchor="ctr" anchorCtr="0">
            <a:noAutofit/>
          </a:bodyPr>
          <a:lstStyle>
            <a:lvl1pPr marL="0" indent="0">
              <a:buNone/>
              <a:defRPr lang="de-DE" sz="1600" baseline="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23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515842" y="2833406"/>
            <a:ext cx="1490133" cy="432000"/>
          </a:xfrm>
          <a:noFill/>
          <a:ln w="12700">
            <a:noFill/>
            <a:miter lim="800000"/>
          </a:ln>
        </p:spPr>
        <p:txBody>
          <a:bodyPr vert="horz" lIns="0" tIns="0" rIns="0" bIns="28800" rtlCol="0" anchor="ctr" anchorCtr="0">
            <a:noAutofit/>
          </a:bodyPr>
          <a:lstStyle>
            <a:lvl1pPr marL="0" indent="0">
              <a:buNone/>
              <a:defRPr lang="de-DE" sz="1600" baseline="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24" name="Textplatzhalter 8"/>
          <p:cNvSpPr>
            <a:spLocks noGrp="1"/>
          </p:cNvSpPr>
          <p:nvPr>
            <p:ph type="body" sz="quarter" idx="20" hasCustomPrompt="1"/>
          </p:nvPr>
        </p:nvSpPr>
        <p:spPr>
          <a:xfrm>
            <a:off x="3825233" y="3464869"/>
            <a:ext cx="1490133" cy="432000"/>
          </a:xfrm>
          <a:noFill/>
          <a:ln w="12700">
            <a:noFill/>
            <a:miter lim="800000"/>
          </a:ln>
        </p:spPr>
        <p:txBody>
          <a:bodyPr vert="horz" lIns="0" tIns="0" rIns="0" bIns="28800" rtlCol="0" anchor="ctr" anchorCtr="0">
            <a:noAutofit/>
          </a:bodyPr>
          <a:lstStyle>
            <a:lvl1pPr marL="0" indent="0">
              <a:buNone/>
              <a:defRPr lang="de-DE" sz="1600" baseline="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Inhalt </a:t>
            </a:r>
          </a:p>
          <a:p>
            <a:pPr lvl="0"/>
            <a:r>
              <a:rPr lang="de-DE" dirty="0"/>
              <a:t>ergänzen.</a:t>
            </a:r>
          </a:p>
        </p:txBody>
      </p:sp>
      <p:sp>
        <p:nvSpPr>
          <p:cNvPr id="25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825232" y="5116649"/>
            <a:ext cx="1490133" cy="432000"/>
          </a:xfrm>
          <a:noFill/>
          <a:ln w="12700">
            <a:noFill/>
            <a:miter lim="800000"/>
          </a:ln>
        </p:spPr>
        <p:txBody>
          <a:bodyPr vert="horz" lIns="0" tIns="0" rIns="0" bIns="28800" rtlCol="0" anchor="ctr" anchorCtr="0">
            <a:noAutofit/>
          </a:bodyPr>
          <a:lstStyle>
            <a:lvl1pPr marL="0" indent="0">
              <a:buNone/>
              <a:defRPr lang="de-DE" sz="1600" baseline="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26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5965529" y="5318811"/>
            <a:ext cx="1490133" cy="432000"/>
          </a:xfrm>
          <a:noFill/>
          <a:ln w="12700">
            <a:noFill/>
            <a:miter lim="800000"/>
          </a:ln>
        </p:spPr>
        <p:txBody>
          <a:bodyPr vert="horz" lIns="0" tIns="0" rIns="0" bIns="28800" rtlCol="0" anchor="ctr" anchorCtr="0">
            <a:noAutofit/>
          </a:bodyPr>
          <a:lstStyle>
            <a:lvl1pPr marL="0" indent="0">
              <a:buNone/>
              <a:defRPr lang="de-DE" sz="1600" baseline="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Inhalt </a:t>
            </a:r>
          </a:p>
          <a:p>
            <a:pPr lvl="0"/>
            <a:r>
              <a:rPr lang="de-DE" dirty="0"/>
              <a:t>ergänzen.</a:t>
            </a:r>
          </a:p>
        </p:txBody>
      </p:sp>
    </p:spTree>
    <p:extLst>
      <p:ext uri="{BB962C8B-B14F-4D97-AF65-F5344CB8AC3E}">
        <p14:creationId xmlns:p14="http://schemas.microsoft.com/office/powerpoint/2010/main" val="350483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nhaltselemente mit überschriftsfe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0FF099-12B5-C14B-9A65-18C54232B64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Ecken des Rechtecks auf der gleichen Seite abrunden 24"/>
          <p:cNvSpPr/>
          <p:nvPr userDrawn="1"/>
        </p:nvSpPr>
        <p:spPr bwMode="auto">
          <a:xfrm>
            <a:off x="358775" y="4399438"/>
            <a:ext cx="11464925" cy="420212"/>
          </a:xfrm>
          <a:prstGeom prst="round2SameRect">
            <a:avLst>
              <a:gd name="adj1" fmla="val 11685"/>
              <a:gd name="adj2" fmla="val 0"/>
            </a:avLst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801688" eaLnBrk="0" hangingPunct="0"/>
            <a:endParaRPr lang="de-DE" sz="1200" noProof="1">
              <a:solidFill>
                <a:srgbClr val="04276E"/>
              </a:solidFill>
              <a:latin typeface="Calibri Light"/>
              <a:cs typeface="Calibri Light"/>
            </a:endParaRPr>
          </a:p>
        </p:txBody>
      </p:sp>
      <p:sp>
        <p:nvSpPr>
          <p:cNvPr id="6" name="Rechteck 5"/>
          <p:cNvSpPr/>
          <p:nvPr userDrawn="1"/>
        </p:nvSpPr>
        <p:spPr>
          <a:xfrm>
            <a:off x="358775" y="3281166"/>
            <a:ext cx="1720800" cy="91142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08000" tIns="90000" rIns="108000" bIns="126000" numCol="1" spcCol="1693" anchor="ctr" anchorCtr="0">
            <a:noAutofit/>
          </a:bodyPr>
          <a:lstStyle/>
          <a:p>
            <a:pPr>
              <a:spcBef>
                <a:spcPct val="25000"/>
              </a:spcBef>
            </a:pPr>
            <a:endParaRPr lang="de-DE" sz="1200" noProof="1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  <p:sp>
        <p:nvSpPr>
          <p:cNvPr id="7" name="Ecken des Rechtecks auf der gleichen Seite abrunden 26"/>
          <p:cNvSpPr/>
          <p:nvPr userDrawn="1"/>
        </p:nvSpPr>
        <p:spPr bwMode="auto">
          <a:xfrm>
            <a:off x="358775" y="2646838"/>
            <a:ext cx="1720850" cy="420212"/>
          </a:xfrm>
          <a:prstGeom prst="round2SameRect">
            <a:avLst>
              <a:gd name="adj1" fmla="val 11685"/>
              <a:gd name="adj2" fmla="val 0"/>
            </a:avLst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30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Calibri Light"/>
              <a:cs typeface="Calibri Light"/>
            </a:endParaRPr>
          </a:p>
        </p:txBody>
      </p:sp>
      <p:cxnSp>
        <p:nvCxnSpPr>
          <p:cNvPr id="8" name="Gerade Verbindung 36"/>
          <p:cNvCxnSpPr>
            <a:stCxn id="12" idx="2"/>
            <a:endCxn id="7" idx="0"/>
          </p:cNvCxnSpPr>
          <p:nvPr userDrawn="1"/>
        </p:nvCxnSpPr>
        <p:spPr bwMode="auto">
          <a:xfrm flipH="1">
            <a:off x="2079625" y="2856944"/>
            <a:ext cx="80232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Gruppierung 37"/>
          <p:cNvGrpSpPr/>
          <p:nvPr userDrawn="1"/>
        </p:nvGrpSpPr>
        <p:grpSpPr>
          <a:xfrm rot="5400000">
            <a:off x="11411393" y="4553160"/>
            <a:ext cx="244197" cy="123683"/>
            <a:chOff x="4648201" y="2038350"/>
            <a:chExt cx="383204" cy="194088"/>
          </a:xfrm>
        </p:grpSpPr>
        <p:cxnSp>
          <p:nvCxnSpPr>
            <p:cNvPr id="10" name="Gerade Verbindung 38"/>
            <p:cNvCxnSpPr/>
            <p:nvPr/>
          </p:nvCxnSpPr>
          <p:spPr bwMode="auto">
            <a:xfrm flipH="1">
              <a:off x="4648201" y="2038350"/>
              <a:ext cx="196849" cy="1940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39"/>
            <p:cNvCxnSpPr/>
            <p:nvPr/>
          </p:nvCxnSpPr>
          <p:spPr bwMode="auto">
            <a:xfrm>
              <a:off x="4845050" y="2038350"/>
              <a:ext cx="186355" cy="1940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" name="Ecken des Rechtecks auf der gleichen Seite abrunden 40"/>
          <p:cNvSpPr/>
          <p:nvPr userDrawn="1"/>
        </p:nvSpPr>
        <p:spPr bwMode="auto">
          <a:xfrm>
            <a:off x="10102850" y="2646838"/>
            <a:ext cx="1720850" cy="420212"/>
          </a:xfrm>
          <a:prstGeom prst="round2SameRect">
            <a:avLst>
              <a:gd name="adj1" fmla="val 5641"/>
              <a:gd name="adj2" fmla="val 0"/>
            </a:avLst>
          </a:prstGeom>
          <a:solidFill>
            <a:schemeClr val="accent6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3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 Light"/>
              <a:cs typeface="Calibri Light"/>
            </a:endParaRPr>
          </a:p>
        </p:txBody>
      </p:sp>
      <p:sp>
        <p:nvSpPr>
          <p:cNvPr id="13" name="Ecken des Rechtecks auf der gleichen Seite abrunden 92"/>
          <p:cNvSpPr/>
          <p:nvPr userDrawn="1"/>
        </p:nvSpPr>
        <p:spPr bwMode="auto">
          <a:xfrm>
            <a:off x="2307590" y="2646838"/>
            <a:ext cx="1720850" cy="420212"/>
          </a:xfrm>
          <a:prstGeom prst="round2SameRect">
            <a:avLst>
              <a:gd name="adj1" fmla="val 11685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300" dirty="0">
              <a:solidFill>
                <a:schemeClr val="accent6"/>
              </a:solidFill>
              <a:latin typeface="Calibri Light"/>
              <a:cs typeface="Calibri Light"/>
            </a:endParaRPr>
          </a:p>
        </p:txBody>
      </p:sp>
      <p:sp>
        <p:nvSpPr>
          <p:cNvPr id="14" name="Ecken des Rechtecks auf der gleichen Seite abrunden 93"/>
          <p:cNvSpPr/>
          <p:nvPr userDrawn="1"/>
        </p:nvSpPr>
        <p:spPr bwMode="auto">
          <a:xfrm>
            <a:off x="4256405" y="2646838"/>
            <a:ext cx="1720850" cy="420212"/>
          </a:xfrm>
          <a:prstGeom prst="round2SameRect">
            <a:avLst>
              <a:gd name="adj1" fmla="val 11685"/>
              <a:gd name="adj2" fmla="val 0"/>
            </a:avLst>
          </a:prstGeom>
          <a:solidFill>
            <a:schemeClr val="bg2">
              <a:lumMod val="40000"/>
              <a:lumOff val="6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300" dirty="0">
              <a:solidFill>
                <a:schemeClr val="accent6"/>
              </a:solidFill>
              <a:latin typeface="Calibri Light"/>
              <a:cs typeface="Calibri Light"/>
            </a:endParaRPr>
          </a:p>
        </p:txBody>
      </p:sp>
      <p:sp>
        <p:nvSpPr>
          <p:cNvPr id="15" name="Ecken des Rechtecks auf der gleichen Seite abrunden 94"/>
          <p:cNvSpPr/>
          <p:nvPr userDrawn="1"/>
        </p:nvSpPr>
        <p:spPr bwMode="auto">
          <a:xfrm>
            <a:off x="6205220" y="2646838"/>
            <a:ext cx="1720850" cy="420212"/>
          </a:xfrm>
          <a:prstGeom prst="round2SameRect">
            <a:avLst>
              <a:gd name="adj1" fmla="val 11685"/>
              <a:gd name="adj2" fmla="val 0"/>
            </a:avLst>
          </a:prstGeom>
          <a:solidFill>
            <a:schemeClr val="bg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300" dirty="0">
              <a:solidFill>
                <a:schemeClr val="accent6"/>
              </a:solidFill>
              <a:latin typeface="Calibri Light"/>
              <a:cs typeface="Calibri Light"/>
            </a:endParaRPr>
          </a:p>
        </p:txBody>
      </p:sp>
      <p:sp>
        <p:nvSpPr>
          <p:cNvPr id="16" name="Ecken des Rechtecks auf der gleichen Seite abrunden 95"/>
          <p:cNvSpPr/>
          <p:nvPr userDrawn="1"/>
        </p:nvSpPr>
        <p:spPr bwMode="auto">
          <a:xfrm>
            <a:off x="8154035" y="2646838"/>
            <a:ext cx="1720850" cy="420212"/>
          </a:xfrm>
          <a:prstGeom prst="round2SameRect">
            <a:avLst>
              <a:gd name="adj1" fmla="val 11685"/>
              <a:gd name="adj2" fmla="val 0"/>
            </a:avLst>
          </a:prstGeom>
          <a:solidFill>
            <a:schemeClr val="bg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300" dirty="0">
              <a:solidFill>
                <a:schemeClr val="accent6"/>
              </a:solidFill>
              <a:latin typeface="Calibri Light"/>
              <a:cs typeface="Calibri Light"/>
            </a:endParaRPr>
          </a:p>
        </p:txBody>
      </p:sp>
      <p:grpSp>
        <p:nvGrpSpPr>
          <p:cNvPr id="17" name="Gruppierung 96"/>
          <p:cNvGrpSpPr/>
          <p:nvPr userDrawn="1"/>
        </p:nvGrpSpPr>
        <p:grpSpPr>
          <a:xfrm rot="5400000">
            <a:off x="554667" y="4553160"/>
            <a:ext cx="244197" cy="123683"/>
            <a:chOff x="4648201" y="2038350"/>
            <a:chExt cx="383204" cy="194088"/>
          </a:xfrm>
        </p:grpSpPr>
        <p:cxnSp>
          <p:nvCxnSpPr>
            <p:cNvPr id="18" name="Gerade Verbindung 97"/>
            <p:cNvCxnSpPr/>
            <p:nvPr/>
          </p:nvCxnSpPr>
          <p:spPr bwMode="auto">
            <a:xfrm flipH="1">
              <a:off x="4648201" y="2038350"/>
              <a:ext cx="196849" cy="1940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98"/>
            <p:cNvCxnSpPr/>
            <p:nvPr/>
          </p:nvCxnSpPr>
          <p:spPr bwMode="auto">
            <a:xfrm>
              <a:off x="4845050" y="2038350"/>
              <a:ext cx="186355" cy="1940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Rechteck 19"/>
          <p:cNvSpPr/>
          <p:nvPr userDrawn="1"/>
        </p:nvSpPr>
        <p:spPr>
          <a:xfrm>
            <a:off x="2307600" y="3281166"/>
            <a:ext cx="1720800" cy="91142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08000" tIns="90000" rIns="108000" bIns="126000" numCol="1" spcCol="1693" anchor="ctr" anchorCtr="0">
            <a:noAutofit/>
          </a:bodyPr>
          <a:lstStyle/>
          <a:p>
            <a:endParaRPr lang="de-DE" sz="120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  <p:sp>
        <p:nvSpPr>
          <p:cNvPr id="21" name="Rechteck 20"/>
          <p:cNvSpPr/>
          <p:nvPr userDrawn="1"/>
        </p:nvSpPr>
        <p:spPr>
          <a:xfrm>
            <a:off x="4256425" y="3281166"/>
            <a:ext cx="1720800" cy="91142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08000" tIns="90000" rIns="108000" bIns="126000" numCol="1" spcCol="1693" anchor="ctr" anchorCtr="0">
            <a:noAutofit/>
          </a:bodyPr>
          <a:lstStyle/>
          <a:p>
            <a:endParaRPr lang="de-DE" sz="120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  <p:sp>
        <p:nvSpPr>
          <p:cNvPr id="22" name="Rechteck 21"/>
          <p:cNvSpPr/>
          <p:nvPr userDrawn="1"/>
        </p:nvSpPr>
        <p:spPr>
          <a:xfrm>
            <a:off x="6205250" y="3281166"/>
            <a:ext cx="1720800" cy="91142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08000" tIns="90000" rIns="108000" bIns="126000" numCol="1" spcCol="1693" anchor="ctr" anchorCtr="0">
            <a:noAutofit/>
          </a:bodyPr>
          <a:lstStyle/>
          <a:p>
            <a:endParaRPr lang="de-DE" sz="120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  <p:sp>
        <p:nvSpPr>
          <p:cNvPr id="23" name="Rechteck 22"/>
          <p:cNvSpPr/>
          <p:nvPr userDrawn="1"/>
        </p:nvSpPr>
        <p:spPr>
          <a:xfrm>
            <a:off x="8154075" y="3281166"/>
            <a:ext cx="1720800" cy="91142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08000" tIns="90000" rIns="108000" bIns="126000" numCol="1" spcCol="1693" anchor="ctr" anchorCtr="0">
            <a:noAutofit/>
          </a:bodyPr>
          <a:lstStyle/>
          <a:p>
            <a:endParaRPr lang="de-DE" sz="120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  <p:sp>
        <p:nvSpPr>
          <p:cNvPr id="24" name="Rechteck 23"/>
          <p:cNvSpPr/>
          <p:nvPr userDrawn="1"/>
        </p:nvSpPr>
        <p:spPr>
          <a:xfrm>
            <a:off x="10102900" y="3281166"/>
            <a:ext cx="1720800" cy="91142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08000" tIns="90000" rIns="108000" bIns="126000" numCol="1" spcCol="1693" anchor="ctr" anchorCtr="0">
            <a:noAutofit/>
          </a:bodyPr>
          <a:lstStyle/>
          <a:p>
            <a:endParaRPr lang="de-DE" sz="120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  <p:sp>
        <p:nvSpPr>
          <p:cNvPr id="25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6302103" y="2640944"/>
            <a:ext cx="1737949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sz="1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26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55658" y="2646838"/>
            <a:ext cx="1737949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sz="1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27" name="Textplatzhalter 8"/>
          <p:cNvSpPr>
            <a:spLocks noGrp="1"/>
          </p:cNvSpPr>
          <p:nvPr>
            <p:ph type="body" sz="quarter" idx="23" hasCustomPrompt="1"/>
          </p:nvPr>
        </p:nvSpPr>
        <p:spPr>
          <a:xfrm>
            <a:off x="2421572" y="2640944"/>
            <a:ext cx="1737949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sz="1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28" name="Textplatzhalter 8"/>
          <p:cNvSpPr>
            <a:spLocks noGrp="1"/>
          </p:cNvSpPr>
          <p:nvPr>
            <p:ph type="body" sz="quarter" idx="24" hasCustomPrompt="1"/>
          </p:nvPr>
        </p:nvSpPr>
        <p:spPr>
          <a:xfrm>
            <a:off x="4370387" y="2631055"/>
            <a:ext cx="1737949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sz="1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29" name="Textplatzhalter 8"/>
          <p:cNvSpPr>
            <a:spLocks noGrp="1"/>
          </p:cNvSpPr>
          <p:nvPr>
            <p:ph type="body" sz="quarter" idx="25" hasCustomPrompt="1"/>
          </p:nvPr>
        </p:nvSpPr>
        <p:spPr>
          <a:xfrm>
            <a:off x="8268017" y="2645720"/>
            <a:ext cx="1737949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sz="1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30" name="Textplatzhalter 8"/>
          <p:cNvSpPr>
            <a:spLocks noGrp="1"/>
          </p:cNvSpPr>
          <p:nvPr>
            <p:ph type="body" sz="quarter" idx="26" hasCustomPrompt="1"/>
          </p:nvPr>
        </p:nvSpPr>
        <p:spPr>
          <a:xfrm>
            <a:off x="4737666" y="4399438"/>
            <a:ext cx="1737949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sz="1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31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10233931" y="2656424"/>
            <a:ext cx="1737949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sz="1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32" name="Textplatzhalter 8"/>
          <p:cNvSpPr>
            <a:spLocks noGrp="1"/>
          </p:cNvSpPr>
          <p:nvPr>
            <p:ph type="body" sz="quarter" idx="28" hasCustomPrompt="1"/>
          </p:nvPr>
        </p:nvSpPr>
        <p:spPr>
          <a:xfrm>
            <a:off x="455638" y="3406296"/>
            <a:ext cx="1737949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sz="1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33" name="Textplatzhalter 8"/>
          <p:cNvSpPr>
            <a:spLocks noGrp="1"/>
          </p:cNvSpPr>
          <p:nvPr>
            <p:ph type="body" sz="quarter" idx="29" hasCustomPrompt="1"/>
          </p:nvPr>
        </p:nvSpPr>
        <p:spPr>
          <a:xfrm>
            <a:off x="2421572" y="3406296"/>
            <a:ext cx="1737949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sz="1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34" name="Textplatzhalter 8"/>
          <p:cNvSpPr>
            <a:spLocks noGrp="1"/>
          </p:cNvSpPr>
          <p:nvPr>
            <p:ph type="body" sz="quarter" idx="30" hasCustomPrompt="1"/>
          </p:nvPr>
        </p:nvSpPr>
        <p:spPr>
          <a:xfrm>
            <a:off x="4370386" y="3406296"/>
            <a:ext cx="1737949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sz="1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35" name="Textplatzhalter 8"/>
          <p:cNvSpPr>
            <a:spLocks noGrp="1"/>
          </p:cNvSpPr>
          <p:nvPr>
            <p:ph type="body" sz="quarter" idx="31" hasCustomPrompt="1"/>
          </p:nvPr>
        </p:nvSpPr>
        <p:spPr>
          <a:xfrm>
            <a:off x="6302102" y="3406296"/>
            <a:ext cx="1737949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sz="1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36" name="Textplatzhalter 8"/>
          <p:cNvSpPr>
            <a:spLocks noGrp="1"/>
          </p:cNvSpPr>
          <p:nvPr>
            <p:ph type="body" sz="quarter" idx="32" hasCustomPrompt="1"/>
          </p:nvPr>
        </p:nvSpPr>
        <p:spPr>
          <a:xfrm>
            <a:off x="8268017" y="3406296"/>
            <a:ext cx="1737949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sz="1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37" name="Textplatzhalter 8"/>
          <p:cNvSpPr>
            <a:spLocks noGrp="1"/>
          </p:cNvSpPr>
          <p:nvPr>
            <p:ph type="body" sz="quarter" idx="33" hasCustomPrompt="1"/>
          </p:nvPr>
        </p:nvSpPr>
        <p:spPr>
          <a:xfrm>
            <a:off x="10233930" y="3406296"/>
            <a:ext cx="1737949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sz="1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</p:spTree>
    <p:extLst>
      <p:ext uri="{BB962C8B-B14F-4D97-AF65-F5344CB8AC3E}">
        <p14:creationId xmlns:p14="http://schemas.microsoft.com/office/powerpoint/2010/main" val="3742702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Strah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COSMO CONSULT-Gruppe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0FF099-12B5-C14B-9A65-18C54232B64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Ellipse 4"/>
          <p:cNvSpPr/>
          <p:nvPr userDrawn="1"/>
        </p:nvSpPr>
        <p:spPr>
          <a:xfrm>
            <a:off x="4861008" y="3529114"/>
            <a:ext cx="1331561" cy="130705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9535"/>
          <a:stretch/>
        </p:blipFill>
        <p:spPr>
          <a:xfrm>
            <a:off x="3707176" y="3826262"/>
            <a:ext cx="3639223" cy="720000"/>
          </a:xfrm>
          <a:prstGeom prst="rect">
            <a:avLst/>
          </a:prstGeom>
        </p:spPr>
      </p:pic>
      <p:cxnSp>
        <p:nvCxnSpPr>
          <p:cNvPr id="20" name="Gerader Verbinder 19"/>
          <p:cNvCxnSpPr>
            <a:cxnSpLocks/>
          </p:cNvCxnSpPr>
          <p:nvPr userDrawn="1"/>
        </p:nvCxnSpPr>
        <p:spPr>
          <a:xfrm>
            <a:off x="3812174" y="1972059"/>
            <a:ext cx="1226261" cy="1516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cxnSpLocks/>
          </p:cNvCxnSpPr>
          <p:nvPr userDrawn="1"/>
        </p:nvCxnSpPr>
        <p:spPr>
          <a:xfrm>
            <a:off x="6186380" y="4714083"/>
            <a:ext cx="2001858" cy="1052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cxnSpLocks/>
          </p:cNvCxnSpPr>
          <p:nvPr userDrawn="1"/>
        </p:nvCxnSpPr>
        <p:spPr>
          <a:xfrm flipH="1">
            <a:off x="6296688" y="3690193"/>
            <a:ext cx="1709885" cy="308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cxnSpLocks/>
          </p:cNvCxnSpPr>
          <p:nvPr userDrawn="1"/>
        </p:nvCxnSpPr>
        <p:spPr>
          <a:xfrm>
            <a:off x="3637124" y="3158419"/>
            <a:ext cx="1155468" cy="54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 userDrawn="1"/>
        </p:nvCxnSpPr>
        <p:spPr>
          <a:xfrm flipH="1">
            <a:off x="5909320" y="1810288"/>
            <a:ext cx="1369581" cy="157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cxnSpLocks/>
          </p:cNvCxnSpPr>
          <p:nvPr userDrawn="1"/>
        </p:nvCxnSpPr>
        <p:spPr>
          <a:xfrm flipH="1">
            <a:off x="5475896" y="2629028"/>
            <a:ext cx="10322" cy="721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</p:cNvCxnSpPr>
          <p:nvPr userDrawn="1"/>
        </p:nvCxnSpPr>
        <p:spPr>
          <a:xfrm flipH="1">
            <a:off x="6192265" y="2999406"/>
            <a:ext cx="860976" cy="674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 userDrawn="1"/>
        </p:nvCxnSpPr>
        <p:spPr>
          <a:xfrm>
            <a:off x="4074102" y="3924717"/>
            <a:ext cx="682055" cy="8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cxnSpLocks/>
          </p:cNvCxnSpPr>
          <p:nvPr userDrawn="1"/>
        </p:nvCxnSpPr>
        <p:spPr>
          <a:xfrm flipV="1">
            <a:off x="3425328" y="4397877"/>
            <a:ext cx="1330829" cy="307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cxnSpLocks/>
          </p:cNvCxnSpPr>
          <p:nvPr userDrawn="1"/>
        </p:nvCxnSpPr>
        <p:spPr>
          <a:xfrm flipV="1">
            <a:off x="3347732" y="4799167"/>
            <a:ext cx="1583530" cy="1112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cxnSpLocks/>
          </p:cNvCxnSpPr>
          <p:nvPr userDrawn="1"/>
        </p:nvCxnSpPr>
        <p:spPr>
          <a:xfrm flipV="1">
            <a:off x="5056448" y="5015066"/>
            <a:ext cx="316127" cy="108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cxnSpLocks/>
          </p:cNvCxnSpPr>
          <p:nvPr userDrawn="1"/>
        </p:nvCxnSpPr>
        <p:spPr>
          <a:xfrm flipH="1" flipV="1">
            <a:off x="5830926" y="4945517"/>
            <a:ext cx="355455" cy="49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cxnSpLocks/>
          </p:cNvCxnSpPr>
          <p:nvPr userDrawn="1"/>
        </p:nvCxnSpPr>
        <p:spPr>
          <a:xfrm>
            <a:off x="6297420" y="4274189"/>
            <a:ext cx="1153830" cy="288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43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Fragezei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0FF099-12B5-C14B-9A65-18C54232B64D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7" name="Gruppieren 6"/>
          <p:cNvGrpSpPr>
            <a:grpSpLocks noChangeAspect="1"/>
          </p:cNvGrpSpPr>
          <p:nvPr userDrawn="1"/>
        </p:nvGrpSpPr>
        <p:grpSpPr>
          <a:xfrm>
            <a:off x="4257014" y="1328189"/>
            <a:ext cx="3347342" cy="4320000"/>
            <a:chOff x="2647156" y="1538207"/>
            <a:chExt cx="2832852" cy="3656011"/>
          </a:xfrm>
        </p:grpSpPr>
        <p:sp>
          <p:nvSpPr>
            <p:cNvPr id="8" name="WordArt 2"/>
            <p:cNvSpPr>
              <a:spLocks noChangeArrowheads="1" noChangeShapeType="1" noTextEdit="1"/>
            </p:cNvSpPr>
            <p:nvPr/>
          </p:nvSpPr>
          <p:spPr bwMode="gray">
            <a:xfrm rot="432278">
              <a:off x="3513442" y="1538207"/>
              <a:ext cx="1322388" cy="2166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de-DE" sz="3600" kern="10" dirty="0"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BED054"/>
                  </a:solidFill>
                  <a:effectLst>
                    <a:outerShdw dist="63500" dir="2212194" algn="ctr" rotWithShape="0">
                      <a:srgbClr val="000000">
                        <a:alpha val="50000"/>
                      </a:srgbClr>
                    </a:outerShdw>
                  </a:effectLst>
                  <a:latin typeface="Arial Black"/>
                </a:rPr>
                <a:t>?</a:t>
              </a:r>
            </a:p>
          </p:txBody>
        </p:sp>
        <p:sp>
          <p:nvSpPr>
            <p:cNvPr id="9" name="WordArt 5"/>
            <p:cNvSpPr>
              <a:spLocks noChangeArrowheads="1" noChangeShapeType="1" noTextEdit="1"/>
            </p:cNvSpPr>
            <p:nvPr/>
          </p:nvSpPr>
          <p:spPr bwMode="gray">
            <a:xfrm rot="21143795">
              <a:off x="2647156" y="2680912"/>
              <a:ext cx="1004887" cy="16478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de-DE" sz="3600" kern="10" dirty="0"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5A748"/>
                  </a:solidFill>
                  <a:effectLst>
                    <a:outerShdw dist="63500" dir="2212194" algn="ctr" rotWithShape="0">
                      <a:srgbClr val="000000">
                        <a:alpha val="50000"/>
                      </a:srgbClr>
                    </a:outerShdw>
                  </a:effectLst>
                  <a:latin typeface="Arial Black"/>
                </a:rPr>
                <a:t>?</a:t>
              </a:r>
            </a:p>
          </p:txBody>
        </p:sp>
        <p:sp>
          <p:nvSpPr>
            <p:cNvPr id="10" name="WordArt 6"/>
            <p:cNvSpPr>
              <a:spLocks noChangeArrowheads="1" noChangeShapeType="1" noTextEdit="1"/>
            </p:cNvSpPr>
            <p:nvPr/>
          </p:nvSpPr>
          <p:spPr bwMode="gray">
            <a:xfrm>
              <a:off x="3501983" y="2216068"/>
              <a:ext cx="1978025" cy="29781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de-DE" sz="3600" kern="10" dirty="0"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C4DCF1"/>
                  </a:solidFill>
                  <a:effectLst>
                    <a:outerShdw dist="63500" dir="2212194" algn="ctr" rotWithShape="0">
                      <a:srgbClr val="000000">
                        <a:alpha val="50000"/>
                      </a:srgbClr>
                    </a:outerShdw>
                  </a:effectLst>
                  <a:latin typeface="Arial Black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2368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-/Referenz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/>
              <a:t>COSMO CONSULT-Gruppe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5FBE-3FB3-8848-B50D-3C158A720CF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201334" y="1574601"/>
            <a:ext cx="9624666" cy="432000"/>
          </a:xfrm>
          <a:noFill/>
          <a:ln w="12700">
            <a:noFill/>
            <a:miter lim="800000"/>
          </a:ln>
        </p:spPr>
        <p:txBody>
          <a:bodyPr vert="horz" lIns="0" tIns="0" rIns="0" bIns="28800" rtlCol="0" anchor="ctr" anchorCtr="0">
            <a:noAutofit/>
          </a:bodyPr>
          <a:lstStyle>
            <a:lvl1pPr marL="0" indent="0">
              <a:buNone/>
              <a:defRPr lang="de-DE" sz="1600" baseline="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25" name="Titelplatzhalt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466000" cy="72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0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201334" y="2275803"/>
            <a:ext cx="9624666" cy="432000"/>
          </a:xfrm>
          <a:noFill/>
          <a:ln w="12700">
            <a:noFill/>
            <a:miter lim="800000"/>
          </a:ln>
        </p:spPr>
        <p:txBody>
          <a:bodyPr vert="horz" lIns="0" tIns="0" rIns="0" bIns="28800" rtlCol="0" anchor="ctr" anchorCtr="0">
            <a:noAutofit/>
          </a:bodyPr>
          <a:lstStyle>
            <a:lvl1pPr marL="0" indent="0">
              <a:buNone/>
              <a:defRPr lang="de-DE" sz="1600" baseline="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32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201334" y="2977005"/>
            <a:ext cx="9624666" cy="432000"/>
          </a:xfrm>
          <a:noFill/>
          <a:ln w="12700">
            <a:noFill/>
            <a:miter lim="800000"/>
          </a:ln>
        </p:spPr>
        <p:txBody>
          <a:bodyPr vert="horz" lIns="0" tIns="0" rIns="0" bIns="28800" rtlCol="0" anchor="ctr" anchorCtr="0">
            <a:noAutofit/>
          </a:bodyPr>
          <a:lstStyle>
            <a:lvl1pPr marL="0" indent="0">
              <a:buNone/>
              <a:defRPr lang="de-DE" sz="1600" baseline="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34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2201334" y="3678207"/>
            <a:ext cx="9624666" cy="432000"/>
          </a:xfrm>
          <a:noFill/>
          <a:ln w="12700">
            <a:noFill/>
            <a:miter lim="800000"/>
          </a:ln>
        </p:spPr>
        <p:txBody>
          <a:bodyPr vert="horz" lIns="0" tIns="0" rIns="0" bIns="28800" rtlCol="0" anchor="ctr" anchorCtr="0">
            <a:noAutofit/>
          </a:bodyPr>
          <a:lstStyle>
            <a:lvl1pPr marL="0" indent="0">
              <a:buNone/>
              <a:defRPr lang="de-DE" sz="1600" baseline="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36" name="Textplatzhalter 8"/>
          <p:cNvSpPr>
            <a:spLocks noGrp="1"/>
          </p:cNvSpPr>
          <p:nvPr>
            <p:ph type="body" sz="quarter" idx="23" hasCustomPrompt="1"/>
          </p:nvPr>
        </p:nvSpPr>
        <p:spPr>
          <a:xfrm>
            <a:off x="2201334" y="4379409"/>
            <a:ext cx="9624666" cy="432000"/>
          </a:xfrm>
          <a:noFill/>
          <a:ln w="12700">
            <a:noFill/>
            <a:miter lim="800000"/>
          </a:ln>
        </p:spPr>
        <p:txBody>
          <a:bodyPr vert="horz" lIns="0" tIns="0" rIns="0" bIns="28800" rtlCol="0" anchor="ctr" anchorCtr="0">
            <a:noAutofit/>
          </a:bodyPr>
          <a:lstStyle>
            <a:lvl1pPr marL="0" indent="0">
              <a:buNone/>
              <a:defRPr lang="de-DE" sz="1600" baseline="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38" name="Textplatzhalter 8"/>
          <p:cNvSpPr>
            <a:spLocks noGrp="1"/>
          </p:cNvSpPr>
          <p:nvPr>
            <p:ph type="body" sz="quarter" idx="25" hasCustomPrompt="1"/>
          </p:nvPr>
        </p:nvSpPr>
        <p:spPr>
          <a:xfrm>
            <a:off x="2201334" y="5080611"/>
            <a:ext cx="9624666" cy="432000"/>
          </a:xfrm>
          <a:noFill/>
          <a:ln w="12700">
            <a:noFill/>
            <a:miter lim="800000"/>
          </a:ln>
        </p:spPr>
        <p:txBody>
          <a:bodyPr vert="horz" lIns="0" tIns="0" rIns="0" bIns="28800" rtlCol="0" anchor="ctr" anchorCtr="0">
            <a:noAutofit/>
          </a:bodyPr>
          <a:lstStyle>
            <a:lvl1pPr marL="0" indent="0">
              <a:buNone/>
              <a:defRPr lang="de-DE" sz="1600" baseline="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40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2201334" y="5781813"/>
            <a:ext cx="9624666" cy="432000"/>
          </a:xfrm>
          <a:noFill/>
          <a:ln w="12700">
            <a:noFill/>
            <a:miter lim="800000"/>
          </a:ln>
        </p:spPr>
        <p:txBody>
          <a:bodyPr vert="horz" lIns="0" tIns="0" rIns="0" bIns="28800" rtlCol="0" anchor="ctr" anchorCtr="0">
            <a:noAutofit/>
          </a:bodyPr>
          <a:lstStyle>
            <a:lvl1pPr marL="0" indent="0">
              <a:buNone/>
              <a:defRPr lang="de-DE" sz="1600" baseline="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cxnSp>
        <p:nvCxnSpPr>
          <p:cNvPr id="3" name="Gerade Verbindung 2"/>
          <p:cNvCxnSpPr/>
          <p:nvPr userDrawn="1"/>
        </p:nvCxnSpPr>
        <p:spPr>
          <a:xfrm>
            <a:off x="360000" y="1440000"/>
            <a:ext cx="11466000" cy="0"/>
          </a:xfrm>
          <a:prstGeom prst="line">
            <a:avLst/>
          </a:prstGeom>
          <a:ln w="9525" cmpd="sng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60000" y="6348413"/>
            <a:ext cx="11466000" cy="0"/>
          </a:xfrm>
          <a:prstGeom prst="line">
            <a:avLst/>
          </a:prstGeom>
          <a:ln w="9525" cmpd="sng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360000" y="2141202"/>
            <a:ext cx="11466000" cy="0"/>
          </a:xfrm>
          <a:prstGeom prst="line">
            <a:avLst/>
          </a:prstGeom>
          <a:ln w="9525" cmpd="sng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360000" y="2842404"/>
            <a:ext cx="11466000" cy="0"/>
          </a:xfrm>
          <a:prstGeom prst="line">
            <a:avLst/>
          </a:prstGeom>
          <a:ln w="9525" cmpd="sng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360000" y="3543606"/>
            <a:ext cx="11466000" cy="0"/>
          </a:xfrm>
          <a:prstGeom prst="line">
            <a:avLst/>
          </a:prstGeom>
          <a:ln w="9525" cmpd="sng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>
          <a:xfrm>
            <a:off x="360000" y="4244808"/>
            <a:ext cx="11466000" cy="0"/>
          </a:xfrm>
          <a:prstGeom prst="line">
            <a:avLst/>
          </a:prstGeom>
          <a:ln w="9525" cmpd="sng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>
            <a:off x="360000" y="4946010"/>
            <a:ext cx="11466000" cy="0"/>
          </a:xfrm>
          <a:prstGeom prst="line">
            <a:avLst/>
          </a:prstGeom>
          <a:ln w="9525" cmpd="sng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 userDrawn="1"/>
        </p:nvCxnSpPr>
        <p:spPr>
          <a:xfrm>
            <a:off x="360000" y="5647212"/>
            <a:ext cx="11466000" cy="0"/>
          </a:xfrm>
          <a:prstGeom prst="line">
            <a:avLst/>
          </a:prstGeom>
          <a:ln w="9525" cmpd="sng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Bildplatzhalter 6"/>
          <p:cNvSpPr>
            <a:spLocks noGrp="1"/>
          </p:cNvSpPr>
          <p:nvPr>
            <p:ph type="pic" sz="quarter" idx="28" hasCustomPrompt="1"/>
          </p:nvPr>
        </p:nvSpPr>
        <p:spPr>
          <a:xfrm>
            <a:off x="360000" y="1502601"/>
            <a:ext cx="1620000" cy="576000"/>
          </a:xfrm>
        </p:spPr>
        <p:txBody>
          <a:bodyPr anchor="ctr" anchorCtr="0"/>
          <a:lstStyle>
            <a:lvl1pPr marL="0" indent="0" algn="ctr">
              <a:buFont typeface="Arial"/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Partner- oder Referenzlogo</a:t>
            </a:r>
          </a:p>
        </p:txBody>
      </p:sp>
      <p:sp>
        <p:nvSpPr>
          <p:cNvPr id="42" name="Bildplatzhalter 6"/>
          <p:cNvSpPr>
            <a:spLocks noGrp="1"/>
          </p:cNvSpPr>
          <p:nvPr>
            <p:ph type="pic" sz="quarter" idx="29" hasCustomPrompt="1"/>
          </p:nvPr>
        </p:nvSpPr>
        <p:spPr>
          <a:xfrm>
            <a:off x="360000" y="2203803"/>
            <a:ext cx="1620000" cy="576000"/>
          </a:xfrm>
        </p:spPr>
        <p:txBody>
          <a:bodyPr anchor="ctr" anchorCtr="0"/>
          <a:lstStyle>
            <a:lvl1pPr marL="0" indent="0" algn="ctr">
              <a:buFont typeface="Arial"/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Partner- oder Referenzlogo</a:t>
            </a:r>
          </a:p>
        </p:txBody>
      </p:sp>
      <p:sp>
        <p:nvSpPr>
          <p:cNvPr id="43" name="Bildplatzhalter 6"/>
          <p:cNvSpPr>
            <a:spLocks noGrp="1"/>
          </p:cNvSpPr>
          <p:nvPr>
            <p:ph type="pic" sz="quarter" idx="30" hasCustomPrompt="1"/>
          </p:nvPr>
        </p:nvSpPr>
        <p:spPr>
          <a:xfrm>
            <a:off x="360000" y="2905005"/>
            <a:ext cx="1620000" cy="576000"/>
          </a:xfrm>
        </p:spPr>
        <p:txBody>
          <a:bodyPr anchor="ctr" anchorCtr="0"/>
          <a:lstStyle>
            <a:lvl1pPr marL="0" indent="0" algn="ctr">
              <a:buFont typeface="Arial"/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Partner- oder Referenzlogo</a:t>
            </a:r>
          </a:p>
        </p:txBody>
      </p:sp>
      <p:sp>
        <p:nvSpPr>
          <p:cNvPr id="44" name="Bildplatzhalter 6"/>
          <p:cNvSpPr>
            <a:spLocks noGrp="1"/>
          </p:cNvSpPr>
          <p:nvPr>
            <p:ph type="pic" sz="quarter" idx="31" hasCustomPrompt="1"/>
          </p:nvPr>
        </p:nvSpPr>
        <p:spPr>
          <a:xfrm>
            <a:off x="360000" y="3606207"/>
            <a:ext cx="1620000" cy="576000"/>
          </a:xfrm>
        </p:spPr>
        <p:txBody>
          <a:bodyPr anchor="ctr" anchorCtr="0"/>
          <a:lstStyle>
            <a:lvl1pPr marL="0" indent="0" algn="ctr">
              <a:buFont typeface="Arial"/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Partner- oder Referenzlogo</a:t>
            </a:r>
          </a:p>
        </p:txBody>
      </p:sp>
      <p:sp>
        <p:nvSpPr>
          <p:cNvPr id="45" name="Bildplatzhalter 6"/>
          <p:cNvSpPr>
            <a:spLocks noGrp="1"/>
          </p:cNvSpPr>
          <p:nvPr>
            <p:ph type="pic" sz="quarter" idx="32" hasCustomPrompt="1"/>
          </p:nvPr>
        </p:nvSpPr>
        <p:spPr>
          <a:xfrm>
            <a:off x="360000" y="4307409"/>
            <a:ext cx="1620000" cy="576000"/>
          </a:xfrm>
        </p:spPr>
        <p:txBody>
          <a:bodyPr anchor="ctr" anchorCtr="0"/>
          <a:lstStyle>
            <a:lvl1pPr marL="0" indent="0" algn="ctr">
              <a:buFont typeface="Arial"/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Partner- oder Referenzlogo</a:t>
            </a:r>
          </a:p>
        </p:txBody>
      </p:sp>
      <p:sp>
        <p:nvSpPr>
          <p:cNvPr id="46" name="Bildplatzhalter 6"/>
          <p:cNvSpPr>
            <a:spLocks noGrp="1"/>
          </p:cNvSpPr>
          <p:nvPr>
            <p:ph type="pic" sz="quarter" idx="33" hasCustomPrompt="1"/>
          </p:nvPr>
        </p:nvSpPr>
        <p:spPr>
          <a:xfrm>
            <a:off x="360000" y="5008611"/>
            <a:ext cx="1620000" cy="576000"/>
          </a:xfrm>
        </p:spPr>
        <p:txBody>
          <a:bodyPr anchor="ctr" anchorCtr="0"/>
          <a:lstStyle>
            <a:lvl1pPr marL="0" indent="0" algn="ctr">
              <a:buFont typeface="Arial"/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Partner- oder Referenzlogo</a:t>
            </a:r>
          </a:p>
        </p:txBody>
      </p:sp>
      <p:sp>
        <p:nvSpPr>
          <p:cNvPr id="47" name="Bildplatzhalter 6"/>
          <p:cNvSpPr>
            <a:spLocks noGrp="1"/>
          </p:cNvSpPr>
          <p:nvPr>
            <p:ph type="pic" sz="quarter" idx="34" hasCustomPrompt="1"/>
          </p:nvPr>
        </p:nvSpPr>
        <p:spPr>
          <a:xfrm>
            <a:off x="360000" y="5709813"/>
            <a:ext cx="1620000" cy="576000"/>
          </a:xfrm>
        </p:spPr>
        <p:txBody>
          <a:bodyPr anchor="ctr" anchorCtr="0"/>
          <a:lstStyle>
            <a:lvl1pPr marL="0" indent="0" algn="ctr">
              <a:buFont typeface="Arial"/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Partner- oder Referenzlogo</a:t>
            </a:r>
          </a:p>
        </p:txBody>
      </p:sp>
    </p:spTree>
    <p:extLst>
      <p:ext uri="{BB962C8B-B14F-4D97-AF65-F5344CB8AC3E}">
        <p14:creationId xmlns:p14="http://schemas.microsoft.com/office/powerpoint/2010/main" val="309230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COSMO CONSULT-Gruppe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34C8-1BC3-A648-8111-6B9A7A4282C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972000" y="1800000"/>
            <a:ext cx="10854000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25" name="Titelplatzhalt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466000" cy="72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>
                <a:solidFill>
                  <a:srgbClr val="04276E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0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972000" y="2400000"/>
            <a:ext cx="10854000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32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972000" y="3000000"/>
            <a:ext cx="10854000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34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972000" y="3600000"/>
            <a:ext cx="10854000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36" name="Textplatzhalter 8"/>
          <p:cNvSpPr>
            <a:spLocks noGrp="1"/>
          </p:cNvSpPr>
          <p:nvPr>
            <p:ph type="body" sz="quarter" idx="23" hasCustomPrompt="1"/>
          </p:nvPr>
        </p:nvSpPr>
        <p:spPr>
          <a:xfrm>
            <a:off x="972000" y="4200000"/>
            <a:ext cx="10854000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38" name="Textplatzhalter 8"/>
          <p:cNvSpPr>
            <a:spLocks noGrp="1"/>
          </p:cNvSpPr>
          <p:nvPr>
            <p:ph type="body" sz="quarter" idx="25" hasCustomPrompt="1"/>
          </p:nvPr>
        </p:nvSpPr>
        <p:spPr>
          <a:xfrm>
            <a:off x="972000" y="4800000"/>
            <a:ext cx="10854000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40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972000" y="5400000"/>
            <a:ext cx="10854000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</p:spTree>
    <p:extLst>
      <p:ext uri="{BB962C8B-B14F-4D97-AF65-F5344CB8AC3E}">
        <p14:creationId xmlns:p14="http://schemas.microsoft.com/office/powerpoint/2010/main" val="389923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sfolie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666D"/>
                </a:solidFill>
              </a:defRPr>
            </a:lvl1pPr>
          </a:lstStyle>
          <a:p>
            <a:r>
              <a:rPr lang="de-DE" dirty="0"/>
              <a:t>COSMO CONSULT-Gruppe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666D"/>
                </a:solidFill>
              </a:defRPr>
            </a:lvl1pPr>
          </a:lstStyle>
          <a:p>
            <a:fld id="{02701303-9B4A-DD43-9D28-A35D6EAF86C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8"/>
          </p:nvPr>
        </p:nvSpPr>
        <p:spPr>
          <a:xfrm>
            <a:off x="1368000" y="1440000"/>
            <a:ext cx="1728000" cy="1728000"/>
          </a:xfrm>
          <a:prstGeom prst="ellipse">
            <a:avLst/>
          </a:prstGeom>
        </p:spPr>
        <p:txBody>
          <a:bodyPr anchor="ctr" anchorCtr="1"/>
          <a:lstStyle>
            <a:lvl1pPr marL="0" indent="0" algn="ctr">
              <a:buFont typeface="Arial"/>
              <a:buNone/>
              <a:defRPr sz="1200" baseline="0">
                <a:solidFill>
                  <a:srgbClr val="F5A748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3348000"/>
            <a:ext cx="3744000" cy="197490"/>
          </a:xfrm>
        </p:spPr>
        <p:txBody>
          <a:bodyPr anchor="t" anchorCtr="0">
            <a:spAutoFit/>
          </a:bodyPr>
          <a:lstStyle>
            <a:lvl1pPr marL="0" indent="0" algn="ctr">
              <a:buFont typeface="Arial"/>
              <a:buNone/>
              <a:defRPr sz="1400">
                <a:solidFill>
                  <a:schemeClr val="accent6"/>
                </a:solidFill>
              </a:defRPr>
            </a:lvl1pPr>
            <a:lvl2pPr marL="457200" indent="0" algn="ctr">
              <a:buFont typeface="Arial"/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/>
              <a:t>Ergänze hier den Inhalt</a:t>
            </a:r>
          </a:p>
        </p:txBody>
      </p:sp>
      <p:sp>
        <p:nvSpPr>
          <p:cNvPr id="20" name="Bildplatzhalter 5"/>
          <p:cNvSpPr>
            <a:spLocks noGrp="1"/>
          </p:cNvSpPr>
          <p:nvPr>
            <p:ph type="pic" sz="quarter" idx="22"/>
          </p:nvPr>
        </p:nvSpPr>
        <p:spPr>
          <a:xfrm>
            <a:off x="9096167" y="1440000"/>
            <a:ext cx="1728000" cy="1728000"/>
          </a:xfrm>
          <a:prstGeom prst="ellipse">
            <a:avLst/>
          </a:prstGeom>
        </p:spPr>
        <p:txBody>
          <a:bodyPr anchor="ctr" anchorCtr="1"/>
          <a:lstStyle>
            <a:lvl1pPr marL="0" indent="0" algn="ctr">
              <a:buFont typeface="Arial"/>
              <a:buNone/>
              <a:defRPr sz="1200" baseline="0">
                <a:solidFill>
                  <a:srgbClr val="F5A748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23" hasCustomPrompt="1"/>
          </p:nvPr>
        </p:nvSpPr>
        <p:spPr>
          <a:xfrm>
            <a:off x="8088167" y="3348000"/>
            <a:ext cx="3744000" cy="197490"/>
          </a:xfrm>
        </p:spPr>
        <p:txBody>
          <a:bodyPr anchor="t" anchorCtr="0">
            <a:spAutoFit/>
          </a:bodyPr>
          <a:lstStyle>
            <a:lvl1pPr marL="0" indent="0" algn="ctr">
              <a:buFont typeface="Arial"/>
              <a:buNone/>
              <a:defRPr sz="1400">
                <a:solidFill>
                  <a:schemeClr val="accent6"/>
                </a:solidFill>
              </a:defRPr>
            </a:lvl1pPr>
            <a:lvl2pPr marL="457200" indent="0" algn="ctr">
              <a:buFont typeface="Arial"/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/>
              <a:t>Ergänze hier den Inhalt</a:t>
            </a:r>
          </a:p>
        </p:txBody>
      </p:sp>
      <p:sp>
        <p:nvSpPr>
          <p:cNvPr id="22" name="Bildplatzhalter 5"/>
          <p:cNvSpPr>
            <a:spLocks noGrp="1"/>
          </p:cNvSpPr>
          <p:nvPr>
            <p:ph type="pic" sz="quarter" idx="24"/>
          </p:nvPr>
        </p:nvSpPr>
        <p:spPr>
          <a:xfrm>
            <a:off x="5236317" y="1440000"/>
            <a:ext cx="1728000" cy="1728000"/>
          </a:xfrm>
          <a:prstGeom prst="ellipse">
            <a:avLst/>
          </a:prstGeom>
        </p:spPr>
        <p:txBody>
          <a:bodyPr anchor="ctr" anchorCtr="1"/>
          <a:lstStyle>
            <a:lvl1pPr marL="0" indent="0" algn="ctr">
              <a:buFont typeface="Arial"/>
              <a:buNone/>
              <a:defRPr sz="1200" baseline="0">
                <a:solidFill>
                  <a:srgbClr val="F5A748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3" name="Textplatzhalter 7"/>
          <p:cNvSpPr>
            <a:spLocks noGrp="1"/>
          </p:cNvSpPr>
          <p:nvPr>
            <p:ph type="body" sz="quarter" idx="25" hasCustomPrompt="1"/>
          </p:nvPr>
        </p:nvSpPr>
        <p:spPr>
          <a:xfrm>
            <a:off x="4228317" y="3348000"/>
            <a:ext cx="3744000" cy="197490"/>
          </a:xfrm>
        </p:spPr>
        <p:txBody>
          <a:bodyPr anchor="t" anchorCtr="0">
            <a:spAutoFit/>
          </a:bodyPr>
          <a:lstStyle>
            <a:lvl1pPr marL="0" indent="0" algn="ctr">
              <a:buFont typeface="Arial"/>
              <a:buNone/>
              <a:defRPr sz="1400">
                <a:solidFill>
                  <a:schemeClr val="accent6"/>
                </a:solidFill>
              </a:defRPr>
            </a:lvl1pPr>
            <a:lvl2pPr marL="457200" indent="0" algn="ctr">
              <a:buFont typeface="Arial"/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/>
              <a:t>Ergänze hier den Inhalt</a:t>
            </a:r>
          </a:p>
        </p:txBody>
      </p:sp>
      <p:sp>
        <p:nvSpPr>
          <p:cNvPr id="24" name="Bildplatzhalter 5"/>
          <p:cNvSpPr>
            <a:spLocks noGrp="1"/>
          </p:cNvSpPr>
          <p:nvPr>
            <p:ph type="pic" sz="quarter" idx="26"/>
          </p:nvPr>
        </p:nvSpPr>
        <p:spPr>
          <a:xfrm>
            <a:off x="1368000" y="4013870"/>
            <a:ext cx="1728000" cy="1728000"/>
          </a:xfrm>
          <a:prstGeom prst="ellipse">
            <a:avLst/>
          </a:prstGeom>
        </p:spPr>
        <p:txBody>
          <a:bodyPr anchor="ctr" anchorCtr="1"/>
          <a:lstStyle>
            <a:lvl1pPr marL="0" indent="0" algn="ctr">
              <a:buFont typeface="Arial"/>
              <a:buNone/>
              <a:defRPr sz="1200" baseline="0">
                <a:solidFill>
                  <a:srgbClr val="F5A748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5" name="Textplatzhalter 7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5921870"/>
            <a:ext cx="3744000" cy="197490"/>
          </a:xfrm>
        </p:spPr>
        <p:txBody>
          <a:bodyPr anchor="t" anchorCtr="0">
            <a:spAutoFit/>
          </a:bodyPr>
          <a:lstStyle>
            <a:lvl1pPr marL="0" indent="0" algn="ctr">
              <a:buFont typeface="Arial"/>
              <a:buNone/>
              <a:defRPr sz="1400">
                <a:solidFill>
                  <a:schemeClr val="accent6"/>
                </a:solidFill>
              </a:defRPr>
            </a:lvl1pPr>
            <a:lvl2pPr marL="457200" indent="0" algn="ctr">
              <a:buFont typeface="Arial"/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/>
              <a:t>Ergänze hier den Inhalt</a:t>
            </a:r>
          </a:p>
        </p:txBody>
      </p:sp>
      <p:sp>
        <p:nvSpPr>
          <p:cNvPr id="26" name="Bildplatzhalter 5"/>
          <p:cNvSpPr>
            <a:spLocks noGrp="1"/>
          </p:cNvSpPr>
          <p:nvPr>
            <p:ph type="pic" sz="quarter" idx="28"/>
          </p:nvPr>
        </p:nvSpPr>
        <p:spPr>
          <a:xfrm>
            <a:off x="9096167" y="4013870"/>
            <a:ext cx="1728000" cy="1728000"/>
          </a:xfrm>
          <a:prstGeom prst="ellipse">
            <a:avLst/>
          </a:prstGeom>
        </p:spPr>
        <p:txBody>
          <a:bodyPr anchor="ctr" anchorCtr="1"/>
          <a:lstStyle>
            <a:lvl1pPr marL="0" indent="0" algn="ctr">
              <a:buFont typeface="Arial"/>
              <a:buNone/>
              <a:defRPr sz="1200" baseline="0">
                <a:solidFill>
                  <a:srgbClr val="F5A748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7" name="Textplatzhalter 7"/>
          <p:cNvSpPr>
            <a:spLocks noGrp="1"/>
          </p:cNvSpPr>
          <p:nvPr>
            <p:ph type="body" sz="quarter" idx="29" hasCustomPrompt="1"/>
          </p:nvPr>
        </p:nvSpPr>
        <p:spPr>
          <a:xfrm>
            <a:off x="8088167" y="5921870"/>
            <a:ext cx="3744000" cy="197490"/>
          </a:xfrm>
        </p:spPr>
        <p:txBody>
          <a:bodyPr anchor="t" anchorCtr="0">
            <a:spAutoFit/>
          </a:bodyPr>
          <a:lstStyle>
            <a:lvl1pPr marL="0" indent="0" algn="ctr">
              <a:buFont typeface="Arial"/>
              <a:buNone/>
              <a:defRPr sz="1400">
                <a:solidFill>
                  <a:schemeClr val="accent6"/>
                </a:solidFill>
              </a:defRPr>
            </a:lvl1pPr>
            <a:lvl2pPr marL="457200" indent="0" algn="ctr">
              <a:buFont typeface="Arial"/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/>
              <a:t>Ergänze hier den Inhalt</a:t>
            </a:r>
          </a:p>
        </p:txBody>
      </p:sp>
      <p:sp>
        <p:nvSpPr>
          <p:cNvPr id="28" name="Bildplatzhalter 5"/>
          <p:cNvSpPr>
            <a:spLocks noGrp="1"/>
          </p:cNvSpPr>
          <p:nvPr>
            <p:ph type="pic" sz="quarter" idx="30"/>
          </p:nvPr>
        </p:nvSpPr>
        <p:spPr>
          <a:xfrm>
            <a:off x="5236317" y="4013870"/>
            <a:ext cx="1728000" cy="1728000"/>
          </a:xfrm>
          <a:prstGeom prst="ellipse">
            <a:avLst/>
          </a:prstGeom>
        </p:spPr>
        <p:txBody>
          <a:bodyPr anchor="ctr" anchorCtr="1"/>
          <a:lstStyle>
            <a:lvl1pPr marL="0" indent="0" algn="ctr">
              <a:buFont typeface="Arial"/>
              <a:buNone/>
              <a:defRPr sz="1200" baseline="0">
                <a:solidFill>
                  <a:srgbClr val="F5A748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9" name="Textplatzhalter 7"/>
          <p:cNvSpPr>
            <a:spLocks noGrp="1"/>
          </p:cNvSpPr>
          <p:nvPr>
            <p:ph type="body" sz="quarter" idx="31" hasCustomPrompt="1"/>
          </p:nvPr>
        </p:nvSpPr>
        <p:spPr>
          <a:xfrm>
            <a:off x="4228317" y="5921870"/>
            <a:ext cx="3744000" cy="197490"/>
          </a:xfrm>
        </p:spPr>
        <p:txBody>
          <a:bodyPr anchor="t" anchorCtr="0">
            <a:spAutoFit/>
          </a:bodyPr>
          <a:lstStyle>
            <a:lvl1pPr marL="0" indent="0" algn="ctr">
              <a:buFont typeface="Arial"/>
              <a:buNone/>
              <a:defRPr sz="1400">
                <a:solidFill>
                  <a:schemeClr val="accent6"/>
                </a:solidFill>
              </a:defRPr>
            </a:lvl1pPr>
            <a:lvl2pPr marL="457200" indent="0" algn="ctr">
              <a:buFont typeface="Arial"/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/>
              <a:t>Ergänze hier den Inhalt</a:t>
            </a:r>
          </a:p>
        </p:txBody>
      </p:sp>
    </p:spTree>
    <p:extLst>
      <p:ext uri="{BB962C8B-B14F-4D97-AF65-F5344CB8AC3E}">
        <p14:creationId xmlns:p14="http://schemas.microsoft.com/office/powerpoint/2010/main" val="232775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0000"/>
            <a:ext cx="12186000" cy="6678000"/>
          </a:xfrm>
          <a:noFill/>
          <a:ln>
            <a:noFill/>
          </a:ln>
        </p:spPr>
        <p:txBody>
          <a:bodyPr rIns="360000" anchor="ctr"/>
          <a:lstStyle>
            <a:lvl1pPr marL="0" indent="0" algn="r">
              <a:buNone/>
              <a:defRPr sz="1400" baseline="0">
                <a:solidFill>
                  <a:srgbClr val="F5A748"/>
                </a:solidFill>
              </a:defRPr>
            </a:lvl1pPr>
          </a:lstStyle>
          <a:p>
            <a:r>
              <a:rPr lang="de-DE" dirty="0"/>
              <a:t>Bild auf Platzhalter ziehen oder durch </a:t>
            </a:r>
            <a:br>
              <a:rPr lang="de-DE" dirty="0"/>
            </a:br>
            <a:r>
              <a:rPr lang="de-DE" dirty="0"/>
              <a:t>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894413"/>
            <a:ext cx="6098400" cy="5454000"/>
          </a:xfrm>
          <a:solidFill>
            <a:schemeClr val="bg1">
              <a:alpha val="65000"/>
            </a:schemeClr>
          </a:solidFill>
        </p:spPr>
        <p:txBody>
          <a:bodyPr lIns="360000" rIns="360000" bIns="324000" anchor="b" anchorCtr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COSMO CONSULT-Gruppe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676F-9EE1-1C4D-97E1-47A25CE24039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260000"/>
            <a:ext cx="5739175" cy="365600"/>
          </a:xfrm>
        </p:spPr>
        <p:txBody>
          <a:bodyPr rIns="360000" anchor="t" anchorCtr="0">
            <a:spAutoFit/>
          </a:bodyPr>
          <a:lstStyle>
            <a:lvl1pPr>
              <a:defRPr b="1" i="0">
                <a:solidFill>
                  <a:srgbClr val="04276E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Headline bearbeiten</a:t>
            </a:r>
          </a:p>
        </p:txBody>
      </p:sp>
    </p:spTree>
    <p:extLst>
      <p:ext uri="{BB962C8B-B14F-4D97-AF65-F5344CB8AC3E}">
        <p14:creationId xmlns:p14="http://schemas.microsoft.com/office/powerpoint/2010/main" val="158191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ennfolie oh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0000"/>
            <a:ext cx="12186000" cy="6678000"/>
          </a:xfrm>
          <a:noFill/>
          <a:ln>
            <a:noFill/>
          </a:ln>
        </p:spPr>
        <p:txBody>
          <a:bodyPr rIns="360000" anchor="ctr"/>
          <a:lstStyle>
            <a:lvl1pPr marL="0" indent="0" algn="r">
              <a:buNone/>
              <a:defRPr sz="1400" baseline="0">
                <a:solidFill>
                  <a:srgbClr val="F5A748"/>
                </a:solidFill>
              </a:defRPr>
            </a:lvl1pPr>
          </a:lstStyle>
          <a:p>
            <a:r>
              <a:rPr lang="de-DE" dirty="0"/>
              <a:t>Bild auf Platzhalter ziehen oder durch </a:t>
            </a:r>
            <a:br>
              <a:rPr lang="de-DE" dirty="0"/>
            </a:br>
            <a:r>
              <a:rPr lang="de-DE" dirty="0"/>
              <a:t>Klicken auf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COSMO CONSULT-Gruppe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E850-098A-954E-AAAF-8F12161840B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890588"/>
            <a:ext cx="6099175" cy="1057447"/>
          </a:xfrm>
          <a:solidFill>
            <a:schemeClr val="bg1">
              <a:alpha val="65000"/>
            </a:schemeClr>
          </a:solidFill>
        </p:spPr>
        <p:txBody>
          <a:bodyPr wrap="square" lIns="360000" tIns="360000" rIns="360000" bIns="324000" anchor="t" anchorCtr="0">
            <a:spAutoFit/>
          </a:bodyPr>
          <a:lstStyle>
            <a:lvl1pPr>
              <a:defRPr b="1" i="0">
                <a:solidFill>
                  <a:srgbClr val="04276E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Headline bearbeiten</a:t>
            </a:r>
          </a:p>
        </p:txBody>
      </p:sp>
    </p:spTree>
    <p:extLst>
      <p:ext uri="{BB962C8B-B14F-4D97-AF65-F5344CB8AC3E}">
        <p14:creationId xmlns:p14="http://schemas.microsoft.com/office/powerpoint/2010/main" val="291771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466000" cy="72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360000" y="6480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57666D"/>
                </a:solidFill>
              </a:defRPr>
            </a:lvl1pPr>
          </a:lstStyle>
          <a:p>
            <a:r>
              <a:rPr lang="de-DE" dirty="0"/>
              <a:t>COSMO CONSULT-Gruppe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06000" y="6480000"/>
            <a:ext cx="2520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57666D"/>
                </a:solidFill>
              </a:defRPr>
            </a:lvl1pPr>
          </a:lstStyle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Rechteck 18"/>
          <p:cNvSpPr/>
          <p:nvPr userDrawn="1"/>
        </p:nvSpPr>
        <p:spPr>
          <a:xfrm>
            <a:off x="0" y="0"/>
            <a:ext cx="12204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1440000"/>
            <a:ext cx="11466000" cy="489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2584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elemen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466000" cy="72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360000" y="6480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57666D"/>
                </a:solidFill>
              </a:defRPr>
            </a:lvl1pPr>
          </a:lstStyle>
          <a:p>
            <a:r>
              <a:rPr lang="de-DE" dirty="0"/>
              <a:t>COSMO CONSULT-Gruppe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06000" y="6480000"/>
            <a:ext cx="2520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57666D"/>
                </a:solidFill>
              </a:defRPr>
            </a:lvl1pPr>
          </a:lstStyle>
          <a:p>
            <a:r>
              <a:rPr lang="de-DE"/>
              <a:t> </a:t>
            </a:r>
            <a:fld id="{F8D3F001-1235-3E46-B6AC-155F8364F3A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360000" y="1440000"/>
            <a:ext cx="11466000" cy="4896000"/>
          </a:xfrm>
        </p:spPr>
        <p:txBody>
          <a:bodyPr/>
          <a:lstStyle>
            <a:lvl1pPr marL="0" indent="0" algn="l">
              <a:buFont typeface="Arial"/>
              <a:buNone/>
              <a:defRPr sz="1400" baseline="0">
                <a:solidFill>
                  <a:srgbClr val="F5A748"/>
                </a:solidFill>
              </a:defRPr>
            </a:lvl1pPr>
          </a:lstStyle>
          <a:p>
            <a:r>
              <a:rPr lang="de-DE" dirty="0"/>
              <a:t>Grafik einfügen (31,85 x 13,6 cm)</a:t>
            </a:r>
          </a:p>
        </p:txBody>
      </p:sp>
    </p:spTree>
    <p:extLst>
      <p:ext uri="{BB962C8B-B14F-4D97-AF65-F5344CB8AC3E}">
        <p14:creationId xmlns:p14="http://schemas.microsoft.com/office/powerpoint/2010/main" val="397851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eld mit Grafikelemen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360000" y="1440000"/>
            <a:ext cx="3619500" cy="4896000"/>
          </a:xfrm>
          <a:ln>
            <a:noFill/>
          </a:ln>
        </p:spPr>
        <p:txBody>
          <a:bodyPr anchor="ctr" anchorCtr="0"/>
          <a:lstStyle>
            <a:lvl1pPr marL="0" indent="0" algn="ctr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auf Platzhalter ziehen oder </a:t>
            </a:r>
            <a:br>
              <a:rPr lang="de-DE" dirty="0"/>
            </a:br>
            <a:r>
              <a:rPr lang="de-DE" dirty="0"/>
              <a:t>durch Klicken auf Symbol hinzufügen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466000" cy="72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360000" y="6480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57666D"/>
                </a:solidFill>
              </a:defRPr>
            </a:lvl1pPr>
          </a:lstStyle>
          <a:p>
            <a:r>
              <a:rPr lang="de-DE" dirty="0"/>
              <a:t>COSMO CONSULT-Gruppe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06000" y="6480000"/>
            <a:ext cx="2520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57666D"/>
                </a:solidFill>
              </a:defRPr>
            </a:lvl1pPr>
          </a:lstStyle>
          <a:p>
            <a:r>
              <a:rPr lang="de-DE"/>
              <a:t> </a:t>
            </a:r>
            <a:fld id="{F351C83F-1FF3-F445-921B-CA488E545EB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idx="1"/>
          </p:nvPr>
        </p:nvSpPr>
        <p:spPr>
          <a:xfrm>
            <a:off x="4191000" y="1440000"/>
            <a:ext cx="7635000" cy="48960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34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Tropfen und 2 Inhaltselem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0FF099-12B5-C14B-9A65-18C54232B64D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Bild 6" descr="Kreise_1 Kopi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1450277"/>
            <a:ext cx="7872984" cy="4898136"/>
          </a:xfrm>
          <a:prstGeom prst="rect">
            <a:avLst/>
          </a:prstGeom>
        </p:spPr>
      </p:pic>
      <p:sp>
        <p:nvSpPr>
          <p:cNvPr id="12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825609" y="3785799"/>
            <a:ext cx="1688073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663746" y="3785799"/>
            <a:ext cx="1737949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</p:spTree>
    <p:extLst>
      <p:ext uri="{BB962C8B-B14F-4D97-AF65-F5344CB8AC3E}">
        <p14:creationId xmlns:p14="http://schemas.microsoft.com/office/powerpoint/2010/main" val="331698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466000" cy="72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Headline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0" y="1440000"/>
            <a:ext cx="11466000" cy="48960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60000" y="6480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COSMO CONSULT-Gruppe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06000" y="6480000"/>
            <a:ext cx="2520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10FF099-12B5-C14B-9A65-18C54232B64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12204000" cy="18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31D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71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5" r:id="rId2"/>
    <p:sldLayoutId id="2147483689" r:id="rId3"/>
    <p:sldLayoutId id="2147483654" r:id="rId4"/>
    <p:sldLayoutId id="2147483692" r:id="rId5"/>
    <p:sldLayoutId id="2147483650" r:id="rId6"/>
    <p:sldLayoutId id="2147483690" r:id="rId7"/>
    <p:sldLayoutId id="2147483679" r:id="rId8"/>
    <p:sldLayoutId id="2147483696" r:id="rId9"/>
    <p:sldLayoutId id="2147483694" r:id="rId10"/>
    <p:sldLayoutId id="2147483695" r:id="rId11"/>
    <p:sldLayoutId id="2147483693" r:id="rId12"/>
    <p:sldLayoutId id="2147483697" r:id="rId13"/>
    <p:sldLayoutId id="2147483691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i="0" kern="1200" cap="none" baseline="0">
          <a:solidFill>
            <a:schemeClr val="accent6"/>
          </a:solidFill>
          <a:latin typeface="Calibri Light"/>
          <a:ea typeface="+mj-ea"/>
          <a:cs typeface="Calibri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F5A748"/>
        </a:buClr>
        <a:buSzPct val="100000"/>
        <a:buFontTx/>
        <a:buBlip>
          <a:blip r:embed="rId16"/>
        </a:buBlip>
        <a:defRPr sz="1800" b="0" i="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4276E"/>
        </a:buClr>
        <a:buFontTx/>
        <a:buBlip>
          <a:blip r:embed="rId17"/>
        </a:buBlip>
        <a:defRPr sz="1600" b="0" i="0" kern="1200" baseline="0">
          <a:solidFill>
            <a:schemeClr val="tx1"/>
          </a:solidFill>
          <a:latin typeface="Calibri Light"/>
          <a:ea typeface="+mn-ea"/>
          <a:cs typeface="Calibri Light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6">
            <a:lumMod val="75000"/>
          </a:schemeClr>
        </a:buClr>
        <a:buFont typeface="Lucida Grande"/>
        <a:buChar char="∙"/>
        <a:defRPr sz="1400" b="0" i="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6">
            <a:lumMod val="75000"/>
          </a:schemeClr>
        </a:buClr>
        <a:buFont typeface="Lucida Grande"/>
        <a:buChar char="∙"/>
        <a:defRPr sz="1200" b="0" i="0" kern="1200" baseline="0">
          <a:solidFill>
            <a:schemeClr val="tx1"/>
          </a:solidFill>
          <a:latin typeface="Calibri Light"/>
          <a:ea typeface="+mn-ea"/>
          <a:cs typeface="Calibri Light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6">
            <a:lumMod val="75000"/>
          </a:schemeClr>
        </a:buClr>
        <a:buFont typeface="Lucida Grande"/>
        <a:buChar char="∙"/>
        <a:defRPr sz="1200" b="0" i="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teams.microsoft.com/l/channel/19:74fa247144a041c097a816da71f477de@thread.skype/Microsoft%20AL?groupId=d270d181-b4fd-4456-98a5-40120943efbc&amp;tenantId=94d30528-464f-45a5-a95e-816428f57b90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teams.microsoft.com/l/channel/19:74fa247144a041c097a816da71f477de@thread.skype/Microsoft%20AL?groupId=d270d181-b4fd-4456-98a5-40120943efbc&amp;tenantId=94d30528-464f-45a5-a95e-816428f57b9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ACAF56DA-27FD-4613-965A-FA0CE340CC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000"/>
            <a:ext cx="12192000" cy="94380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 Reporting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0" y="5646738"/>
            <a:ext cx="6099175" cy="520312"/>
          </a:xfrm>
        </p:spPr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155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6F631-07D8-4935-B1A3-F4F7C05B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9FBFAF-49A1-43EC-A472-4E37010139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15A567-6FA0-4D56-9920-F6DBFCAA5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FC6452-8CE2-41FD-99BE-CE6171A05B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report</a:t>
            </a:r>
          </a:p>
          <a:p>
            <a:pPr lvl="1"/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DataItems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included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own </a:t>
            </a:r>
            <a:r>
              <a:rPr lang="de-DE" dirty="0" err="1"/>
              <a:t>properties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065AA16-5B3F-450D-928C-069E03C3D5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110" y="2361834"/>
            <a:ext cx="3574762" cy="152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7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6F631-07D8-4935-B1A3-F4F7C05B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– </a:t>
            </a:r>
            <a:r>
              <a:rPr lang="de-DE" dirty="0" err="1"/>
              <a:t>DataItem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9FBFAF-49A1-43EC-A472-4E37010139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15A567-6FA0-4D56-9920-F6DBFCAA5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FC6452-8CE2-41FD-99BE-CE6171A05B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Adds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sourcetable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report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DataItems</a:t>
            </a:r>
            <a:endParaRPr lang="de-DE" dirty="0"/>
          </a:p>
          <a:p>
            <a:pPr lvl="1"/>
            <a:r>
              <a:rPr lang="de-DE" dirty="0"/>
              <a:t>„Item“ and „Item Ledger Entry“</a:t>
            </a:r>
          </a:p>
          <a:p>
            <a:pPr lvl="1"/>
            <a:r>
              <a:rPr lang="de-DE" dirty="0"/>
              <a:t>„Sales Header“  and „Sales Lines“ </a:t>
            </a:r>
          </a:p>
          <a:p>
            <a:pPr lvl="1"/>
            <a:r>
              <a:rPr lang="de-DE" dirty="0"/>
              <a:t>etc.</a:t>
            </a:r>
          </a:p>
          <a:p>
            <a:pPr lvl="1"/>
            <a:endParaRPr lang="de-DE" dirty="0"/>
          </a:p>
          <a:p>
            <a:r>
              <a:rPr lang="de-DE" dirty="0"/>
              <a:t>Sequentiell </a:t>
            </a:r>
            <a:r>
              <a:rPr lang="de-DE" dirty="0" err="1"/>
              <a:t>DataItems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EDEC1A0-D5C9-411F-BFA3-0E19A84DA9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765" y="2657713"/>
            <a:ext cx="5733193" cy="72579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5295EF0-238A-4845-BD09-38ED658020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767" y="1490321"/>
            <a:ext cx="5733193" cy="18258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3ADD21A-9D91-4427-A1B9-09F3AC29B3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766" y="4314656"/>
            <a:ext cx="5733193" cy="145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2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6F631-07D8-4935-B1A3-F4F7C05B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– </a:t>
            </a:r>
            <a:r>
              <a:rPr lang="de-DE" dirty="0" err="1"/>
              <a:t>DataItem</a:t>
            </a:r>
            <a:r>
              <a:rPr lang="de-DE" dirty="0"/>
              <a:t> – Columns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9FBFAF-49A1-43EC-A472-4E37010139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15A567-6FA0-4D56-9920-F6DBFCAA5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FC6452-8CE2-41FD-99BE-CE6171A05B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Print </a:t>
            </a:r>
            <a:r>
              <a:rPr lang="de-DE" dirty="0" err="1"/>
              <a:t>fields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DataItem</a:t>
            </a:r>
            <a:endParaRPr lang="de-DE" dirty="0"/>
          </a:p>
          <a:p>
            <a:pPr lvl="1"/>
            <a:r>
              <a:rPr lang="de-DE" dirty="0"/>
              <a:t>Name</a:t>
            </a:r>
          </a:p>
          <a:p>
            <a:pPr lvl="1"/>
            <a:r>
              <a:rPr lang="de-DE" dirty="0"/>
              <a:t>Source Expression</a:t>
            </a:r>
          </a:p>
          <a:p>
            <a:pPr lvl="2"/>
            <a:r>
              <a:rPr lang="de-DE" dirty="0"/>
              <a:t>Global variable</a:t>
            </a:r>
          </a:p>
          <a:p>
            <a:pPr lvl="2"/>
            <a:r>
              <a:rPr lang="de-DE" dirty="0"/>
              <a:t>Field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sourcetable</a:t>
            </a:r>
            <a:endParaRPr lang="de-DE" dirty="0"/>
          </a:p>
          <a:p>
            <a:pPr lvl="2"/>
            <a:r>
              <a:rPr lang="de-DE" dirty="0" err="1"/>
              <a:t>Function</a:t>
            </a:r>
            <a:endParaRPr lang="de-DE" dirty="0"/>
          </a:p>
          <a:p>
            <a:pPr lvl="2"/>
            <a:r>
              <a:rPr lang="de-DE" dirty="0" err="1"/>
              <a:t>Textconstant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Triggers on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ECA6255-6CCF-445C-B31D-131E218C90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30" y="1437903"/>
            <a:ext cx="5733193" cy="72579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442FCF6-8232-4537-A63F-C364752FFE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176" y="2419350"/>
            <a:ext cx="40767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3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6F631-07D8-4935-B1A3-F4F7C05B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– </a:t>
            </a:r>
            <a:r>
              <a:rPr lang="de-DE" dirty="0" err="1"/>
              <a:t>DataItem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9FBFAF-49A1-43EC-A472-4E37010139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15A567-6FA0-4D56-9920-F6DBFCAA5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FC6452-8CE2-41FD-99BE-CE6171A05B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Trigger on </a:t>
            </a:r>
            <a:r>
              <a:rPr lang="de-DE" dirty="0" err="1"/>
              <a:t>DataItem</a:t>
            </a:r>
            <a:endParaRPr lang="de-DE" dirty="0"/>
          </a:p>
          <a:p>
            <a:pPr lvl="1"/>
            <a:r>
              <a:rPr lang="en-US" dirty="0" err="1"/>
              <a:t>OnPreDataItem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OnAfterGetRecord</a:t>
            </a:r>
            <a:endParaRPr lang="en-US" dirty="0"/>
          </a:p>
          <a:p>
            <a:pPr lvl="1"/>
            <a:r>
              <a:rPr lang="en-US" dirty="0" err="1"/>
              <a:t>OnPostDataItem</a:t>
            </a:r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C28A556-D485-4D5B-81D5-7E3671A07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824" y="3204594"/>
            <a:ext cx="6522687" cy="18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82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6F631-07D8-4935-B1A3-F4F7C05B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9FBFAF-49A1-43EC-A472-4E37010139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15A567-6FA0-4D56-9920-F6DBFCAA5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FC6452-8CE2-41FD-99BE-CE6171A05B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Layout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r>
              <a:rPr lang="de-DE" dirty="0"/>
              <a:t>Create Layout </a:t>
            </a:r>
            <a:r>
              <a:rPr lang="de-DE" i="1" dirty="0"/>
              <a:t>CTRL+SHIFT+B</a:t>
            </a:r>
          </a:p>
          <a:p>
            <a:endParaRPr lang="de-DE" i="1" dirty="0"/>
          </a:p>
          <a:p>
            <a:r>
              <a:rPr lang="de-DE" i="1" dirty="0"/>
              <a:t>Supported </a:t>
            </a:r>
            <a:r>
              <a:rPr lang="de-DE" i="1" dirty="0" err="1"/>
              <a:t>files</a:t>
            </a:r>
            <a:endParaRPr lang="de-DE" i="1" dirty="0"/>
          </a:p>
          <a:p>
            <a:pPr lvl="1"/>
            <a:r>
              <a:rPr lang="de-DE" i="1" dirty="0"/>
              <a:t>.</a:t>
            </a:r>
            <a:r>
              <a:rPr lang="de-DE" i="1" dirty="0" err="1"/>
              <a:t>rdlc</a:t>
            </a:r>
            <a:r>
              <a:rPr lang="de-DE" i="1" dirty="0"/>
              <a:t> (Visual Studio)</a:t>
            </a:r>
          </a:p>
          <a:p>
            <a:pPr lvl="1"/>
            <a:r>
              <a:rPr lang="de-DE" i="1" dirty="0"/>
              <a:t>.</a:t>
            </a:r>
            <a:r>
              <a:rPr lang="de-DE" i="1" dirty="0" err="1"/>
              <a:t>rdl</a:t>
            </a:r>
            <a:r>
              <a:rPr lang="de-DE" i="1" dirty="0"/>
              <a:t> (SQL Report </a:t>
            </a:r>
            <a:r>
              <a:rPr lang="de-DE" i="1" dirty="0" err="1"/>
              <a:t>Builder</a:t>
            </a:r>
            <a:r>
              <a:rPr lang="de-DE" i="1" dirty="0"/>
              <a:t>)</a:t>
            </a:r>
          </a:p>
          <a:p>
            <a:pPr lvl="1"/>
            <a:r>
              <a:rPr lang="de-DE" i="1" dirty="0"/>
              <a:t>.</a:t>
            </a:r>
            <a:r>
              <a:rPr lang="de-DE" i="1" dirty="0" err="1"/>
              <a:t>docx</a:t>
            </a:r>
            <a:r>
              <a:rPr lang="de-DE" i="1" dirty="0"/>
              <a:t> (Word Layout)</a:t>
            </a:r>
          </a:p>
          <a:p>
            <a:endParaRPr lang="de-DE" i="1" dirty="0"/>
          </a:p>
          <a:p>
            <a:r>
              <a:rPr lang="de-DE" sz="2000" b="1" i="1" dirty="0" err="1"/>
              <a:t>Designing</a:t>
            </a:r>
            <a:r>
              <a:rPr lang="de-DE" sz="2000" b="1" i="1" dirty="0"/>
              <a:t> </a:t>
            </a:r>
            <a:r>
              <a:rPr lang="de-DE" sz="2000" b="1" i="1" dirty="0" err="1"/>
              <a:t>the</a:t>
            </a:r>
            <a:r>
              <a:rPr lang="de-DE" sz="2000" b="1" i="1" dirty="0"/>
              <a:t> Layout not </a:t>
            </a:r>
            <a:r>
              <a:rPr lang="de-DE" sz="2000" b="1" i="1" dirty="0" err="1"/>
              <a:t>part</a:t>
            </a:r>
            <a:r>
              <a:rPr lang="de-DE" sz="2000" b="1" i="1" dirty="0"/>
              <a:t> </a:t>
            </a:r>
            <a:r>
              <a:rPr lang="de-DE" sz="2000" b="1" i="1" dirty="0" err="1"/>
              <a:t>of</a:t>
            </a:r>
            <a:r>
              <a:rPr lang="de-DE" sz="2000" b="1" i="1" dirty="0"/>
              <a:t>  </a:t>
            </a:r>
            <a:r>
              <a:rPr lang="de-DE" sz="2000" b="1" i="1" dirty="0" err="1"/>
              <a:t>this</a:t>
            </a:r>
            <a:r>
              <a:rPr lang="de-DE" sz="2000" b="1" i="1" dirty="0"/>
              <a:t> </a:t>
            </a:r>
            <a:r>
              <a:rPr lang="de-DE" sz="2000" b="1" i="1" dirty="0" err="1"/>
              <a:t>workshop</a:t>
            </a:r>
            <a:endParaRPr lang="de-DE" sz="1800" b="1" i="1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C94F518-0E3C-471C-95A5-13B7BA5B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93" y="1846211"/>
            <a:ext cx="5733193" cy="363656"/>
          </a:xfrm>
          <a:prstGeom prst="rect">
            <a:avLst/>
          </a:prstGeom>
        </p:spPr>
      </p:pic>
      <p:sp>
        <p:nvSpPr>
          <p:cNvPr id="11" name="Sprechblase: oval 10">
            <a:extLst>
              <a:ext uri="{FF2B5EF4-FFF2-40B4-BE49-F238E27FC236}">
                <a16:creationId xmlns:a16="http://schemas.microsoft.com/office/drawing/2014/main" id="{7FBACD5F-8983-4C9D-B53B-A40B0EE36386}"/>
              </a:ext>
            </a:extLst>
          </p:cNvPr>
          <p:cNvSpPr/>
          <p:nvPr/>
        </p:nvSpPr>
        <p:spPr>
          <a:xfrm>
            <a:off x="6093000" y="2772262"/>
            <a:ext cx="4546833" cy="1761689"/>
          </a:xfrm>
          <a:prstGeom prst="wedgeEllipseCallout">
            <a:avLst>
              <a:gd name="adj1" fmla="val -58102"/>
              <a:gd name="adj2" fmla="val 7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Don’t worry the designing part is still the same</a:t>
            </a:r>
          </a:p>
        </p:txBody>
      </p:sp>
    </p:spTree>
    <p:extLst>
      <p:ext uri="{BB962C8B-B14F-4D97-AF65-F5344CB8AC3E}">
        <p14:creationId xmlns:p14="http://schemas.microsoft.com/office/powerpoint/2010/main" val="219225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6F631-07D8-4935-B1A3-F4F7C05B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9FBFAF-49A1-43EC-A472-4E37010139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15A567-6FA0-4D56-9920-F6DBFCAA5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FC6452-8CE2-41FD-99BE-CE6171A05B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Set Default Layout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Visual Studio Code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63D7582-4339-40E2-BC64-ACF0D7B5F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515" y="1440000"/>
            <a:ext cx="5733193" cy="69992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32AAF78-0544-4775-91D8-38ECBD2294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51814" y="3056607"/>
            <a:ext cx="4933950" cy="2657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7075546-6DCE-4023-858B-F474CE50050D}"/>
              </a:ext>
            </a:extLst>
          </p:cNvPr>
          <p:cNvSpPr/>
          <p:nvPr/>
        </p:nvSpPr>
        <p:spPr>
          <a:xfrm>
            <a:off x="6676544" y="3314700"/>
            <a:ext cx="2714625" cy="228600"/>
          </a:xfrm>
          <a:prstGeom prst="roundRect">
            <a:avLst/>
          </a:prstGeom>
          <a:solidFill>
            <a:schemeClr val="tx2">
              <a:lumMod val="5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462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6F631-07D8-4935-B1A3-F4F7C05B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Request Page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9FBFAF-49A1-43EC-A472-4E37010139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15A567-6FA0-4D56-9920-F6DBFCAA5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FC6452-8CE2-41FD-99BE-CE6171A05B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i="1" dirty="0"/>
              <a:t>The same </a:t>
            </a:r>
            <a:r>
              <a:rPr lang="de-DE" i="1" dirty="0" err="1"/>
              <a:t>process</a:t>
            </a:r>
            <a:r>
              <a:rPr lang="de-DE" i="1" dirty="0"/>
              <a:t> </a:t>
            </a:r>
            <a:r>
              <a:rPr lang="de-DE" i="1" dirty="0" err="1"/>
              <a:t>as</a:t>
            </a:r>
            <a:r>
              <a:rPr lang="de-DE" i="1" dirty="0"/>
              <a:t> </a:t>
            </a:r>
            <a:r>
              <a:rPr lang="de-DE" i="1" dirty="0" err="1"/>
              <a:t>creating</a:t>
            </a:r>
            <a:r>
              <a:rPr lang="de-DE" i="1" dirty="0"/>
              <a:t> a normal </a:t>
            </a:r>
            <a:br>
              <a:rPr lang="de-DE" i="1" dirty="0"/>
            </a:br>
            <a:r>
              <a:rPr lang="de-DE" i="1" dirty="0" err="1"/>
              <a:t>pageobject</a:t>
            </a:r>
            <a:endParaRPr lang="de-DE" i="1" dirty="0"/>
          </a:p>
          <a:p>
            <a:pPr lvl="1"/>
            <a:r>
              <a:rPr lang="de-DE" i="1" dirty="0"/>
              <a:t>The </a:t>
            </a:r>
            <a:r>
              <a:rPr lang="de-DE" i="1" dirty="0" err="1"/>
              <a:t>keyword</a:t>
            </a:r>
            <a:r>
              <a:rPr lang="de-DE" i="1" dirty="0"/>
              <a:t> </a:t>
            </a:r>
            <a:r>
              <a:rPr lang="de-DE" i="1" dirty="0" err="1"/>
              <a:t>has</a:t>
            </a:r>
            <a:r>
              <a:rPr lang="de-DE" i="1" dirty="0"/>
              <a:t> </a:t>
            </a:r>
            <a:r>
              <a:rPr lang="de-DE" i="1" dirty="0" err="1"/>
              <a:t>changed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„</a:t>
            </a:r>
            <a:r>
              <a:rPr lang="de-DE" i="1" dirty="0" err="1"/>
              <a:t>requestpage</a:t>
            </a:r>
            <a:r>
              <a:rPr lang="de-DE" i="1" dirty="0"/>
              <a:t>“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747C62C-1BC2-4604-BF7A-1F0EB5A37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317" y="1587587"/>
            <a:ext cx="5733193" cy="21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68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E89A-4BD7-4E90-BF72-A3C9247E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451171-57B6-4367-92A5-943B2986547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BDA213-C01E-45A0-BB10-E139B1C1E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279791-D0A9-4754-9A5A-F03AD28D4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5AB338F-3149-44D3-9725-F5AE86545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030" y="1818231"/>
            <a:ext cx="4296847" cy="3492000"/>
          </a:xfrm>
          <a:prstGeom prst="rect">
            <a:avLst/>
          </a:prstGeom>
        </p:spPr>
      </p:pic>
      <p:sp>
        <p:nvSpPr>
          <p:cNvPr id="7" name="Textplatzhalter 4">
            <a:extLst>
              <a:ext uri="{FF2B5EF4-FFF2-40B4-BE49-F238E27FC236}">
                <a16:creationId xmlns:a16="http://schemas.microsoft.com/office/drawing/2014/main" id="{A86BDAAA-368F-4AA2-8F06-4AC30BA0916D}"/>
              </a:ext>
            </a:extLst>
          </p:cNvPr>
          <p:cNvSpPr txBox="1">
            <a:spLocks/>
          </p:cNvSpPr>
          <p:nvPr/>
        </p:nvSpPr>
        <p:spPr>
          <a:xfrm>
            <a:off x="360000" y="1365898"/>
            <a:ext cx="11466000" cy="48960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F5A748"/>
              </a:buClr>
              <a:buSzPct val="100000"/>
              <a:buFontTx/>
              <a:buBlip>
                <a:blip r:embed="rId3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76E"/>
              </a:buClr>
              <a:buFontTx/>
              <a:buBlip>
                <a:blip r:embed="rId4"/>
              </a:buBlip>
              <a:defRPr sz="16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4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2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i="1" dirty="0" err="1"/>
              <a:t>Now</a:t>
            </a:r>
            <a:r>
              <a:rPr lang="de-DE" i="1" dirty="0"/>
              <a:t> </a:t>
            </a:r>
            <a:r>
              <a:rPr lang="de-DE" i="1" dirty="0" err="1"/>
              <a:t>you</a:t>
            </a:r>
            <a:r>
              <a:rPr lang="de-DE" i="1" dirty="0"/>
              <a:t> </a:t>
            </a:r>
            <a:r>
              <a:rPr lang="de-DE" i="1" dirty="0" err="1"/>
              <a:t>create</a:t>
            </a:r>
            <a:r>
              <a:rPr lang="de-DE" i="1" dirty="0"/>
              <a:t> </a:t>
            </a:r>
            <a:r>
              <a:rPr lang="de-DE" i="1" dirty="0" err="1"/>
              <a:t>your</a:t>
            </a:r>
            <a:r>
              <a:rPr lang="de-DE" i="1" dirty="0"/>
              <a:t> </a:t>
            </a:r>
            <a:r>
              <a:rPr lang="de-DE" i="1" dirty="0" err="1"/>
              <a:t>first</a:t>
            </a:r>
            <a:r>
              <a:rPr lang="de-DE" i="1" dirty="0"/>
              <a:t> AL Report on </a:t>
            </a:r>
            <a:r>
              <a:rPr lang="de-DE" i="1" dirty="0" err="1"/>
              <a:t>your</a:t>
            </a:r>
            <a:r>
              <a:rPr lang="de-DE" i="1" dirty="0"/>
              <a:t> own – </a:t>
            </a:r>
            <a:r>
              <a:rPr lang="de-DE" i="1" dirty="0" err="1"/>
              <a:t>step</a:t>
            </a:r>
            <a:r>
              <a:rPr lang="de-DE" i="1" dirty="0"/>
              <a:t> </a:t>
            </a:r>
            <a:r>
              <a:rPr lang="de-DE" i="1" dirty="0" err="1"/>
              <a:t>by</a:t>
            </a:r>
            <a:r>
              <a:rPr lang="de-DE" i="1" dirty="0"/>
              <a:t> </a:t>
            </a:r>
            <a:r>
              <a:rPr lang="de-DE" i="1" dirty="0" err="1"/>
              <a:t>step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327309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E89A-4BD7-4E90-BF72-A3C9247E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451171-57B6-4367-92A5-943B2986547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BDA213-C01E-45A0-BB10-E139B1C1E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279791-D0A9-4754-9A5A-F03AD28D4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A66FC58-50B3-40B0-8CC4-A23D0E4BCA17}"/>
              </a:ext>
            </a:extLst>
          </p:cNvPr>
          <p:cNvSpPr txBox="1">
            <a:spLocks/>
          </p:cNvSpPr>
          <p:nvPr/>
        </p:nvSpPr>
        <p:spPr>
          <a:xfrm>
            <a:off x="235563" y="1440000"/>
            <a:ext cx="11466000" cy="48960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F5A748"/>
              </a:buClr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76E"/>
              </a:buClr>
              <a:buFontTx/>
              <a:buBlip>
                <a:blip r:embed="rId3"/>
              </a:buBlip>
              <a:defRPr sz="16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4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2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Build a small Report 50130 “Simple Document”</a:t>
            </a:r>
          </a:p>
          <a:p>
            <a:pPr lvl="1"/>
            <a:r>
              <a:rPr lang="en-US" dirty="0"/>
              <a:t>Use with some fields from Sales Header:</a:t>
            </a:r>
            <a:endParaRPr lang="de-AT" dirty="0"/>
          </a:p>
          <a:p>
            <a:pPr lvl="2"/>
            <a:r>
              <a:rPr lang="en-US" dirty="0"/>
              <a:t>No. </a:t>
            </a:r>
            <a:endParaRPr lang="de-AT" dirty="0"/>
          </a:p>
          <a:p>
            <a:pPr lvl="2"/>
            <a:r>
              <a:rPr lang="en-US" dirty="0" err="1"/>
              <a:t>Selt</a:t>
            </a:r>
            <a:r>
              <a:rPr lang="en-US" dirty="0"/>
              <a:t>-To Customer Name </a:t>
            </a:r>
            <a:endParaRPr lang="de-AT" dirty="0"/>
          </a:p>
          <a:p>
            <a:pPr lvl="2"/>
            <a:r>
              <a:rPr lang="en-US" dirty="0" err="1"/>
              <a:t>Selt</a:t>
            </a:r>
            <a:r>
              <a:rPr lang="en-US" dirty="0"/>
              <a:t>-To Customer Address</a:t>
            </a:r>
            <a:endParaRPr lang="de-AT" dirty="0"/>
          </a:p>
          <a:p>
            <a:pPr lvl="2"/>
            <a:r>
              <a:rPr lang="en-US" dirty="0" err="1"/>
              <a:t>Selt</a:t>
            </a:r>
            <a:r>
              <a:rPr lang="en-US" dirty="0"/>
              <a:t>-To Customer Post Code</a:t>
            </a:r>
            <a:endParaRPr lang="de-AT" dirty="0"/>
          </a:p>
          <a:p>
            <a:pPr lvl="2"/>
            <a:r>
              <a:rPr lang="en-US" dirty="0" err="1"/>
              <a:t>Selt</a:t>
            </a:r>
            <a:r>
              <a:rPr lang="en-US" dirty="0"/>
              <a:t>-To Customer City</a:t>
            </a:r>
            <a:endParaRPr lang="de-AT" dirty="0"/>
          </a:p>
          <a:p>
            <a:endParaRPr lang="de-DE" i="1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1AFB908-2023-45E5-B5BA-86EB0766139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98955" y="2266029"/>
            <a:ext cx="8102608" cy="276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55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E89A-4BD7-4E90-BF72-A3C9247E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451171-57B6-4367-92A5-943B2986547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BDA213-C01E-45A0-BB10-E139B1C1E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279791-D0A9-4754-9A5A-F03AD28D4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A66FC58-50B3-40B0-8CC4-A23D0E4BCA17}"/>
              </a:ext>
            </a:extLst>
          </p:cNvPr>
          <p:cNvSpPr txBox="1">
            <a:spLocks/>
          </p:cNvSpPr>
          <p:nvPr/>
        </p:nvSpPr>
        <p:spPr>
          <a:xfrm>
            <a:off x="360000" y="1282420"/>
            <a:ext cx="11466000" cy="48960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F5A748"/>
              </a:buClr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76E"/>
              </a:buClr>
              <a:buFontTx/>
              <a:buBlip>
                <a:blip r:embed="rId3"/>
              </a:buBlip>
              <a:defRPr sz="16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4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2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i="1" dirty="0"/>
              <a:t>Add </a:t>
            </a:r>
            <a:r>
              <a:rPr lang="de-AT" i="1" dirty="0" err="1"/>
              <a:t>sales</a:t>
            </a:r>
            <a:r>
              <a:rPr lang="de-AT" i="1" dirty="0"/>
              <a:t> Lines </a:t>
            </a:r>
            <a:r>
              <a:rPr lang="de-AT" i="1" dirty="0" err="1"/>
              <a:t>to</a:t>
            </a:r>
            <a:r>
              <a:rPr lang="de-AT" i="1" dirty="0"/>
              <a:t> </a:t>
            </a:r>
            <a:r>
              <a:rPr lang="de-AT" i="1" dirty="0" err="1"/>
              <a:t>the</a:t>
            </a:r>
            <a:r>
              <a:rPr lang="de-AT" i="1" dirty="0"/>
              <a:t> Report „Simple </a:t>
            </a:r>
            <a:r>
              <a:rPr lang="de-AT" i="1" dirty="0" err="1"/>
              <a:t>Document</a:t>
            </a:r>
            <a:r>
              <a:rPr lang="de-AT" i="1" dirty="0"/>
              <a:t>“</a:t>
            </a:r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0B9CE34-5259-46B8-B366-38CE0AA8A49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03200" y="1802504"/>
            <a:ext cx="7886934" cy="377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0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ildplatzhalter 22">
            <a:extLst>
              <a:ext uri="{FF2B5EF4-FFF2-40B4-BE49-F238E27FC236}">
                <a16:creationId xmlns:a16="http://schemas.microsoft.com/office/drawing/2014/main" id="{9148F25D-8E6C-4777-A69D-2221E0E3BAB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2" b="23560"/>
          <a:stretch/>
        </p:blipFill>
        <p:spPr>
          <a:xfrm>
            <a:off x="0" y="167781"/>
            <a:ext cx="12192000" cy="6677344"/>
          </a:xfrm>
        </p:spPr>
      </p:pic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E38ECA28-D119-4DBA-8270-BD54AD7E48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894413"/>
            <a:ext cx="6098400" cy="5454000"/>
          </a:xfrm>
        </p:spPr>
        <p:txBody>
          <a:bodyPr/>
          <a:lstStyle/>
          <a:p>
            <a:r>
              <a:rPr lang="en-US" dirty="0"/>
              <a:t>Use Workshop-VM / Workshop-Computer </a:t>
            </a:r>
            <a:br>
              <a:rPr lang="en-US" dirty="0"/>
            </a:br>
            <a:r>
              <a:rPr lang="en-US" i="1" dirty="0"/>
              <a:t>follow the instructions of the Boarding Pass</a:t>
            </a:r>
          </a:p>
          <a:p>
            <a:r>
              <a:rPr lang="en-US" dirty="0"/>
              <a:t>Additional Material</a:t>
            </a:r>
            <a:br>
              <a:rPr lang="en-US" dirty="0"/>
            </a:br>
            <a:r>
              <a:rPr lang="en-US" i="1" dirty="0"/>
              <a:t>inside the </a:t>
            </a:r>
            <a:r>
              <a:rPr lang="en-US" b="1" dirty="0"/>
              <a:t>[WORKSHOP]</a:t>
            </a:r>
            <a:r>
              <a:rPr lang="en-US" i="1" dirty="0"/>
              <a:t> Folder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de-DE" b="1" i="1" dirty="0"/>
              <a:t>	Visual Studio Code</a:t>
            </a:r>
          </a:p>
          <a:p>
            <a:pPr marL="0" indent="0">
              <a:buNone/>
            </a:pPr>
            <a:r>
              <a:rPr lang="de-DE" sz="1400" i="1" dirty="0"/>
              <a:t>	</a:t>
            </a:r>
            <a:r>
              <a:rPr lang="de-DE" dirty="0">
                <a:hlinkClick r:id="rId3"/>
              </a:rPr>
              <a:t>https://</a:t>
            </a:r>
            <a:r>
              <a:rPr lang="de-DE" b="1" dirty="0">
                <a:hlinkClick r:id="rId3"/>
              </a:rPr>
              <a:t>code.visualstudio.com</a:t>
            </a:r>
            <a:endParaRPr lang="de-DE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	Competence Team DevTech</a:t>
            </a:r>
          </a:p>
          <a:p>
            <a:pPr marL="0" indent="0">
              <a:buNone/>
            </a:pPr>
            <a:r>
              <a:rPr lang="de-DE" sz="1400" b="1" i="1" dirty="0">
                <a:sym typeface="Wingdings" panose="05000000000000000000" pitchFamily="2" charset="2"/>
              </a:rPr>
              <a:t>	</a:t>
            </a:r>
            <a:r>
              <a:rPr lang="de-DE" b="1" dirty="0">
                <a:sym typeface="Wingdings" panose="05000000000000000000" pitchFamily="2" charset="2"/>
                <a:hlinkClick r:id="rId4"/>
              </a:rPr>
              <a:t>Microsoft AL</a:t>
            </a:r>
            <a:endParaRPr lang="de-DE" b="1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C69359-EC39-480C-87E1-C4CFDD0D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D8C7635-C7A2-42F2-8E13-63DF8233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34C8-1BC3-A648-8111-6B9A7A4282C7}" type="slidenum">
              <a:rPr lang="de-DE" smtClean="0"/>
              <a:t>2</a:t>
            </a:fld>
            <a:endParaRPr lang="de-DE" dirty="0"/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D568C9F3-2A18-4209-B05C-F4327BEA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A3838247-AC69-48F8-B2A8-C88FB76989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5196210"/>
            <a:ext cx="811536" cy="811536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19A15C8-672E-46B0-90AB-BBEC0E2499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4175155"/>
            <a:ext cx="811536" cy="6171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86430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E89A-4BD7-4E90-BF72-A3C9247E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451171-57B6-4367-92A5-943B2986547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BDA213-C01E-45A0-BB10-E139B1C1E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279791-D0A9-4754-9A5A-F03AD28D4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A66FC58-50B3-40B0-8CC4-A23D0E4BCA17}"/>
              </a:ext>
            </a:extLst>
          </p:cNvPr>
          <p:cNvSpPr txBox="1">
            <a:spLocks/>
          </p:cNvSpPr>
          <p:nvPr/>
        </p:nvSpPr>
        <p:spPr>
          <a:xfrm>
            <a:off x="360000" y="1282420"/>
            <a:ext cx="11466000" cy="48960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F5A748"/>
              </a:buClr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76E"/>
              </a:buClr>
              <a:buFontTx/>
              <a:buBlip>
                <a:blip r:embed="rId3"/>
              </a:buBlip>
              <a:defRPr sz="16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4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2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i="1" dirty="0"/>
              <a:t>Add a </a:t>
            </a:r>
            <a:r>
              <a:rPr lang="de-AT" i="1" dirty="0" err="1"/>
              <a:t>picture</a:t>
            </a:r>
            <a:r>
              <a:rPr lang="de-AT" i="1" dirty="0"/>
              <a:t> and </a:t>
            </a:r>
            <a:r>
              <a:rPr lang="de-AT" i="1" dirty="0" err="1"/>
              <a:t>totals</a:t>
            </a:r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ECB092F-B5D4-4E21-A622-9CCB91076BF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27244" y="1237580"/>
            <a:ext cx="8121715" cy="43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87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E89A-4BD7-4E90-BF72-A3C9247E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451171-57B6-4367-92A5-943B2986547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BDA213-C01E-45A0-BB10-E139B1C1E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279791-D0A9-4754-9A5A-F03AD28D4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A66FC58-50B3-40B0-8CC4-A23D0E4BCA17}"/>
              </a:ext>
            </a:extLst>
          </p:cNvPr>
          <p:cNvSpPr txBox="1">
            <a:spLocks/>
          </p:cNvSpPr>
          <p:nvPr/>
        </p:nvSpPr>
        <p:spPr>
          <a:xfrm>
            <a:off x="360000" y="1282420"/>
            <a:ext cx="11466000" cy="48960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F5A748"/>
              </a:buClr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76E"/>
              </a:buClr>
              <a:buFontTx/>
              <a:buBlip>
                <a:blip r:embed="rId3"/>
              </a:buBlip>
              <a:defRPr sz="16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4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2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Make Request page with an option “Print logo”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8DCB1FE-143B-465D-95B9-A36EBD49799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55424" y="1699921"/>
            <a:ext cx="6619608" cy="43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18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COSMO CONSULT-Gruppe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9A07-95E1-44B6-B081-DB56D8861B48}" type="slidenum">
              <a:rPr lang="de-DE" smtClean="0"/>
              <a:t>22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555998" y="3055051"/>
            <a:ext cx="4922982" cy="747897"/>
          </a:xfrm>
        </p:spPr>
        <p:txBody>
          <a:bodyPr anchor="ctr" anchorCtr="0"/>
          <a:lstStyle/>
          <a:p>
            <a:pPr algn="ctr"/>
            <a:r>
              <a:rPr lang="de-DE" sz="5400" dirty="0" err="1"/>
              <a:t>Customizations</a:t>
            </a:r>
            <a:endParaRPr lang="de-DE" sz="5400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78C76B2-D764-4A91-9EE3-F0449AC3F73A}"/>
              </a:ext>
            </a:extLst>
          </p:cNvPr>
          <p:cNvGrpSpPr/>
          <p:nvPr/>
        </p:nvGrpSpPr>
        <p:grpSpPr>
          <a:xfrm>
            <a:off x="3556000" y="3055051"/>
            <a:ext cx="4922982" cy="747899"/>
            <a:chOff x="3556000" y="3055051"/>
            <a:chExt cx="4922982" cy="747899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AD9589A2-50F5-44F7-96BE-5FE630AE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6000" y="3055051"/>
              <a:ext cx="4922982" cy="74789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356FC1F-3D98-4390-8555-835C6D67D7C5}"/>
                </a:ext>
              </a:extLst>
            </p:cNvPr>
            <p:cNvCxnSpPr>
              <a:cxnSpLocks/>
            </p:cNvCxnSpPr>
            <p:nvPr/>
          </p:nvCxnSpPr>
          <p:spPr>
            <a:xfrm>
              <a:off x="3556000" y="3055051"/>
              <a:ext cx="4922982" cy="747897"/>
            </a:xfrm>
            <a:prstGeom prst="line">
              <a:avLst/>
            </a:prstGeom>
            <a:ln w="730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118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E89A-4BD7-4E90-BF72-A3C9247E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Customizations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451171-57B6-4367-92A5-943B2986547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BDA213-C01E-45A0-BB10-E139B1C1E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279791-D0A9-4754-9A5A-F03AD28D4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A66FC58-50B3-40B0-8CC4-A23D0E4BCA17}"/>
              </a:ext>
            </a:extLst>
          </p:cNvPr>
          <p:cNvSpPr txBox="1">
            <a:spLocks/>
          </p:cNvSpPr>
          <p:nvPr/>
        </p:nvSpPr>
        <p:spPr>
          <a:xfrm>
            <a:off x="360000" y="1282420"/>
            <a:ext cx="11466000" cy="48960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F5A748"/>
              </a:buClr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76E"/>
              </a:buClr>
              <a:buFontTx/>
              <a:buBlip>
                <a:blip r:embed="rId3"/>
              </a:buBlip>
              <a:defRPr sz="16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4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2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“really” possible now</a:t>
            </a:r>
          </a:p>
          <a:p>
            <a:endParaRPr lang="en-US" dirty="0"/>
          </a:p>
          <a:p>
            <a:r>
              <a:rPr lang="en-US" dirty="0"/>
              <a:t>If the report has event publishers you could subscribe to them</a:t>
            </a:r>
          </a:p>
          <a:p>
            <a:endParaRPr lang="en-US" dirty="0"/>
          </a:p>
          <a:p>
            <a:r>
              <a:rPr lang="en-US" dirty="0"/>
              <a:t>You could define a Custom Layout</a:t>
            </a:r>
          </a:p>
          <a:p>
            <a:endParaRPr lang="en-US" dirty="0"/>
          </a:p>
          <a:p>
            <a:r>
              <a:rPr lang="en-US" dirty="0"/>
              <a:t>Replace a whole report with the report selection table</a:t>
            </a:r>
          </a:p>
          <a:p>
            <a:pPr lvl="1"/>
            <a:r>
              <a:rPr lang="en-US" dirty="0"/>
              <a:t>Only possible for some documents</a:t>
            </a:r>
            <a:endParaRPr lang="de-AT" dirty="0"/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1BA5F65-5423-401E-9EC4-BF68B5F6E3D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32860" y="2432906"/>
            <a:ext cx="3945025" cy="351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42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E89A-4BD7-4E90-BF72-A3C9247E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reports</a:t>
            </a:r>
            <a:r>
              <a:rPr lang="de-DE" dirty="0"/>
              <a:t> extensible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451171-57B6-4367-92A5-943B2986547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BDA213-C01E-45A0-BB10-E139B1C1E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279791-D0A9-4754-9A5A-F03AD28D4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A66FC58-50B3-40B0-8CC4-A23D0E4BCA17}"/>
              </a:ext>
            </a:extLst>
          </p:cNvPr>
          <p:cNvSpPr txBox="1">
            <a:spLocks/>
          </p:cNvSpPr>
          <p:nvPr/>
        </p:nvSpPr>
        <p:spPr>
          <a:xfrm>
            <a:off x="360000" y="1282420"/>
            <a:ext cx="11466000" cy="48960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F5A748"/>
              </a:buClr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76E"/>
              </a:buClr>
              <a:buFontTx/>
              <a:buBlip>
                <a:blip r:embed="rId3"/>
              </a:buBlip>
              <a:defRPr sz="16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4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2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Place an </a:t>
            </a:r>
            <a:r>
              <a:rPr lang="de-AT" dirty="0" err="1"/>
              <a:t>event</a:t>
            </a:r>
            <a:r>
              <a:rPr lang="de-AT" dirty="0"/>
              <a:t> </a:t>
            </a:r>
            <a:r>
              <a:rPr lang="de-AT" dirty="0" err="1"/>
              <a:t>publisher</a:t>
            </a:r>
            <a:r>
              <a:rPr lang="de-AT" dirty="0"/>
              <a:t> on </a:t>
            </a:r>
            <a:r>
              <a:rPr lang="de-AT" dirty="0" err="1"/>
              <a:t>beginning</a:t>
            </a:r>
            <a:r>
              <a:rPr lang="de-AT" dirty="0"/>
              <a:t> and </a:t>
            </a:r>
            <a:r>
              <a:rPr lang="de-AT" dirty="0" err="1"/>
              <a:t>ending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every</a:t>
            </a:r>
            <a:r>
              <a:rPr lang="de-AT" dirty="0"/>
              <a:t> </a:t>
            </a:r>
            <a:r>
              <a:rPr lang="de-AT" dirty="0" err="1"/>
              <a:t>trigger</a:t>
            </a:r>
            <a:r>
              <a:rPr lang="de-AT" dirty="0"/>
              <a:t> and </a:t>
            </a:r>
            <a:r>
              <a:rPr lang="de-AT" dirty="0" err="1"/>
              <a:t>procedure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36A5F49-1886-45FA-B408-52EC921C00C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49442" y="2032068"/>
            <a:ext cx="6612693" cy="2793863"/>
          </a:xfrm>
          <a:prstGeom prst="rect">
            <a:avLst/>
          </a:prstGeom>
        </p:spPr>
      </p:pic>
      <p:sp>
        <p:nvSpPr>
          <p:cNvPr id="6" name="Sprechblase: oval 5">
            <a:extLst>
              <a:ext uri="{FF2B5EF4-FFF2-40B4-BE49-F238E27FC236}">
                <a16:creationId xmlns:a16="http://schemas.microsoft.com/office/drawing/2014/main" id="{CA6D8789-0CD0-4F0D-985B-D6D26A81C4EE}"/>
              </a:ext>
            </a:extLst>
          </p:cNvPr>
          <p:cNvSpPr/>
          <p:nvPr/>
        </p:nvSpPr>
        <p:spPr>
          <a:xfrm>
            <a:off x="6266576" y="2254244"/>
            <a:ext cx="4211274" cy="1864750"/>
          </a:xfrm>
          <a:prstGeom prst="wedgeEllipseCallout">
            <a:avLst>
              <a:gd name="adj1" fmla="val -71788"/>
              <a:gd name="adj2" fmla="val 481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Product developer should do this in every report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584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platzhalter 14">
            <a:extLst>
              <a:ext uri="{FF2B5EF4-FFF2-40B4-BE49-F238E27FC236}">
                <a16:creationId xmlns:a16="http://schemas.microsoft.com/office/drawing/2014/main" id="{E91FD0A8-B59C-4753-9F34-C0AEEC9AE72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79388"/>
            <a:ext cx="12185650" cy="6678612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045AF6-FE10-4408-AE92-42A6386CDE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i="1" dirty="0"/>
              <a:t>	Visual Studio Code</a:t>
            </a:r>
          </a:p>
          <a:p>
            <a:pPr marL="0" indent="0">
              <a:buNone/>
            </a:pPr>
            <a:r>
              <a:rPr lang="de-DE" sz="1400" i="1" dirty="0"/>
              <a:t>	</a:t>
            </a:r>
            <a:r>
              <a:rPr lang="de-DE" dirty="0">
                <a:hlinkClick r:id="rId3"/>
              </a:rPr>
              <a:t>https://</a:t>
            </a:r>
            <a:r>
              <a:rPr lang="de-DE" b="1" dirty="0">
                <a:hlinkClick r:id="rId3"/>
              </a:rPr>
              <a:t>code.visualstudio.com</a:t>
            </a:r>
            <a:endParaRPr lang="de-DE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	Competence Team DevTech</a:t>
            </a:r>
          </a:p>
          <a:p>
            <a:pPr marL="0" indent="0">
              <a:buNone/>
            </a:pPr>
            <a:r>
              <a:rPr lang="de-DE" sz="1600" i="1" dirty="0">
                <a:sym typeface="Wingdings" panose="05000000000000000000" pitchFamily="2" charset="2"/>
              </a:rPr>
              <a:t>Channel</a:t>
            </a:r>
            <a:r>
              <a:rPr lang="de-DE" sz="1400" b="1" i="1" dirty="0">
                <a:sym typeface="Wingdings" panose="05000000000000000000" pitchFamily="2" charset="2"/>
              </a:rPr>
              <a:t>	</a:t>
            </a:r>
            <a:r>
              <a:rPr lang="de-DE" b="1" dirty="0">
                <a:sym typeface="Wingdings" panose="05000000000000000000" pitchFamily="2" charset="2"/>
                <a:hlinkClick r:id="rId4"/>
              </a:rPr>
              <a:t>Microsoft AL</a:t>
            </a:r>
            <a:endParaRPr lang="de-DE" b="1" dirty="0"/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86F0E7-8382-44F5-98BB-19583FF0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ED18A5-567B-492C-B7A4-5DDBCC42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D303EBF-6ED3-424E-8F2E-21F142F7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 &amp; A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26D64B6-24D9-4298-8794-48193CCEDD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4778516"/>
            <a:ext cx="811536" cy="811536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A1B3368-1D2D-4A94-9557-A2ADE95002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379956"/>
            <a:ext cx="811536" cy="6171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686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COSMO CONSULT-Gruppe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9A07-95E1-44B6-B081-DB56D8861B4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TBD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63611" y="2400000"/>
            <a:ext cx="10854000" cy="43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C5C3FBF0-6024-4ECE-950E-ABE64C20A3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82"/>
            <a:ext cx="12186000" cy="6671835"/>
          </a:xfr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BE9CD1-B7AF-48CE-978F-1E1D6C7100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894413"/>
            <a:ext cx="6098400" cy="5454000"/>
          </a:xfrm>
        </p:spPr>
        <p:txBody>
          <a:bodyPr/>
          <a:lstStyle/>
          <a:p>
            <a:r>
              <a:rPr lang="de-DE" dirty="0" err="1"/>
              <a:t>Reportobject</a:t>
            </a:r>
            <a:endParaRPr lang="de-DE" dirty="0"/>
          </a:p>
          <a:p>
            <a:r>
              <a:rPr lang="de-DE" dirty="0"/>
              <a:t>Dataset</a:t>
            </a:r>
          </a:p>
          <a:p>
            <a:r>
              <a:rPr lang="de-DE" dirty="0"/>
              <a:t>Layout</a:t>
            </a:r>
          </a:p>
          <a:p>
            <a:r>
              <a:rPr lang="en-US" dirty="0" err="1"/>
              <a:t>Requestpage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COSMO CONSULT-Gruppe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9A07-95E1-44B6-B081-DB56D8861B48}" type="slidenum">
              <a:rPr lang="de-DE" smtClean="0"/>
              <a:t>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60000" y="1260000"/>
            <a:ext cx="5739175" cy="360099"/>
          </a:xfrm>
        </p:spPr>
        <p:txBody>
          <a:bodyPr/>
          <a:lstStyle/>
          <a:p>
            <a:r>
              <a:rPr lang="de-DE" dirty="0" err="1"/>
              <a:t>Indroducing</a:t>
            </a:r>
            <a:r>
              <a:rPr lang="de-DE" dirty="0"/>
              <a:t> </a:t>
            </a:r>
            <a:r>
              <a:rPr lang="de-DE" dirty="0" err="1"/>
              <a:t>reporting</a:t>
            </a:r>
            <a:r>
              <a:rPr lang="de-DE" dirty="0"/>
              <a:t> in AL</a:t>
            </a:r>
          </a:p>
        </p:txBody>
      </p:sp>
    </p:spTree>
    <p:extLst>
      <p:ext uri="{BB962C8B-B14F-4D97-AF65-F5344CB8AC3E}">
        <p14:creationId xmlns:p14="http://schemas.microsoft.com/office/powerpoint/2010/main" val="249192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DC17CC8-3287-4909-9614-46D66A14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Introducing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076AFC-3CE5-4664-8AFD-18643089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4A25A0-7A76-43C9-9213-39BC0918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676F-9EE1-1C4D-97E1-47A25CE24039}" type="slidenum">
              <a:rPr lang="de-DE" smtClean="0"/>
              <a:t>5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1F4EB40-18FF-45E7-BB57-DC112E7BC3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039475" y="3272499"/>
            <a:ext cx="3744000" cy="215444"/>
          </a:xfrm>
        </p:spPr>
        <p:txBody>
          <a:bodyPr/>
          <a:lstStyle/>
          <a:p>
            <a:r>
              <a:rPr lang="de-AT" dirty="0"/>
              <a:t>Report </a:t>
            </a:r>
            <a:r>
              <a:rPr lang="de-AT" dirty="0" err="1"/>
              <a:t>Object</a:t>
            </a:r>
            <a:endParaRPr lang="de-AT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70D4D22-E6E5-4D28-832C-F2477ADBBC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07792" y="3272499"/>
            <a:ext cx="3744000" cy="215444"/>
          </a:xfrm>
        </p:spPr>
        <p:txBody>
          <a:bodyPr/>
          <a:lstStyle/>
          <a:p>
            <a:r>
              <a:rPr lang="de-AT" dirty="0"/>
              <a:t>Dataset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81FDD7C-EAEF-4A0E-B449-7865758210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039475" y="5846369"/>
            <a:ext cx="3744000" cy="215444"/>
          </a:xfrm>
        </p:spPr>
        <p:txBody>
          <a:bodyPr/>
          <a:lstStyle/>
          <a:p>
            <a:r>
              <a:rPr lang="de-AT" dirty="0"/>
              <a:t>Layout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75EE454-2E18-4BA4-9450-D2C2E1921C3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907792" y="5846369"/>
            <a:ext cx="3744000" cy="215444"/>
          </a:xfrm>
        </p:spPr>
        <p:txBody>
          <a:bodyPr/>
          <a:lstStyle/>
          <a:p>
            <a:r>
              <a:rPr lang="de-AT" dirty="0"/>
              <a:t>Request Page</a:t>
            </a:r>
          </a:p>
        </p:txBody>
      </p:sp>
      <p:pic>
        <p:nvPicPr>
          <p:cNvPr id="24" name="Grafik 23" descr="Computergenerierter Alternativtext:&#10;report seløe &#10;&quot;Vendor - List &#10;v2&quot; &#10;'Vendor &#10;- List', &#10;DEU— ' Kreditor &#10;- Liste' • &#10;UsageCategory = Lists; ">
            <a:extLst>
              <a:ext uri="{FF2B5EF4-FFF2-40B4-BE49-F238E27FC236}">
                <a16:creationId xmlns:a16="http://schemas.microsoft.com/office/drawing/2014/main" id="{77BBADE2-889E-4992-87D2-2DD5528D03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950" y="1823044"/>
            <a:ext cx="306705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C0DE53DC-BFC1-41F8-80C1-6B1CFC1513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950" y="1633049"/>
            <a:ext cx="3067050" cy="120967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9828315C-A4A3-4F46-8B2E-004E137BE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50" y="4259337"/>
            <a:ext cx="3067050" cy="108422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2557D70-4F08-4F0D-8A89-8A166A8A69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950" y="4128196"/>
            <a:ext cx="3067050" cy="121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8A80E-172C-4A31-B5F5-B65FB3D7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Report </a:t>
            </a:r>
            <a:r>
              <a:rPr lang="en-US" dirty="0"/>
              <a:t>Object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DB09A1-992D-4E9B-AAEF-902E1760979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E806E5-8D8F-436F-AB60-F1759653D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FE46A8-AB3F-4B16-A6D8-CEA46A995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Consists of </a:t>
            </a:r>
          </a:p>
          <a:p>
            <a:pPr lvl="1"/>
            <a:r>
              <a:rPr lang="en-US" dirty="0"/>
              <a:t>Properties 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Request Page</a:t>
            </a:r>
          </a:p>
          <a:p>
            <a:pPr lvl="1"/>
            <a:r>
              <a:rPr lang="en-US" dirty="0"/>
              <a:t>Trigger on report level</a:t>
            </a:r>
          </a:p>
          <a:p>
            <a:pPr lvl="1"/>
            <a:r>
              <a:rPr lang="en-US" dirty="0"/>
              <a:t>Vars</a:t>
            </a:r>
          </a:p>
          <a:p>
            <a:endParaRPr lang="en-US" dirty="0"/>
          </a:p>
          <a:p>
            <a:r>
              <a:rPr lang="en-US" dirty="0"/>
              <a:t>Default template “</a:t>
            </a:r>
            <a:r>
              <a:rPr lang="en-US" dirty="0" err="1"/>
              <a:t>treport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269D458-EAD0-491F-A10A-D38972FC463A}"/>
              </a:ext>
            </a:extLst>
          </p:cNvPr>
          <p:cNvGrpSpPr/>
          <p:nvPr/>
        </p:nvGrpSpPr>
        <p:grpSpPr>
          <a:xfrm>
            <a:off x="5285238" y="835689"/>
            <a:ext cx="6307473" cy="5589464"/>
            <a:chOff x="5285238" y="835689"/>
            <a:chExt cx="6307473" cy="5589464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F7E53C95-90D5-4B29-969E-320E52B2A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5238" y="835689"/>
              <a:ext cx="4914900" cy="485775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82DDD15A-C826-435C-A4C0-54A643BF0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7811" y="1669119"/>
              <a:ext cx="4914900" cy="4756034"/>
            </a:xfrm>
            <a:prstGeom prst="rect">
              <a:avLst/>
            </a:prstGeom>
          </p:spPr>
        </p:pic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448A75FD-625C-4D5E-B455-FE81A51B4E6F}"/>
                </a:ext>
              </a:extLst>
            </p:cNvPr>
            <p:cNvCxnSpPr>
              <a:cxnSpLocks/>
            </p:cNvCxnSpPr>
            <p:nvPr/>
          </p:nvCxnSpPr>
          <p:spPr>
            <a:xfrm>
              <a:off x="5972961" y="1162767"/>
              <a:ext cx="1644243" cy="6156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388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8A80E-172C-4A31-B5F5-B65FB3D7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Report </a:t>
            </a:r>
            <a:r>
              <a:rPr lang="en-US" dirty="0"/>
              <a:t>Object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DB09A1-992D-4E9B-AAEF-902E1760979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E806E5-8D8F-436F-AB60-F1759653D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FE46A8-AB3F-4B16-A6D8-CEA46A995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Same as in C/AL</a:t>
            </a:r>
          </a:p>
          <a:p>
            <a:pPr lvl="1"/>
            <a:r>
              <a:rPr lang="en-US" dirty="0"/>
              <a:t>Some new properties</a:t>
            </a:r>
          </a:p>
          <a:p>
            <a:pPr lvl="2"/>
            <a:r>
              <a:rPr lang="en-US" dirty="0" err="1"/>
              <a:t>UsageCategory</a:t>
            </a:r>
            <a:endParaRPr lang="en-US" dirty="0"/>
          </a:p>
          <a:p>
            <a:pPr lvl="2"/>
            <a:r>
              <a:rPr lang="en-US" dirty="0" err="1"/>
              <a:t>RDLCLayout</a:t>
            </a:r>
            <a:endParaRPr lang="en-US" dirty="0"/>
          </a:p>
          <a:p>
            <a:pPr lvl="2"/>
            <a:r>
              <a:rPr lang="en-US" dirty="0" err="1"/>
              <a:t>WordLayout</a:t>
            </a:r>
            <a:endParaRPr lang="en-US" dirty="0"/>
          </a:p>
          <a:p>
            <a:pPr lvl="2"/>
            <a:r>
              <a:rPr lang="en-US" dirty="0"/>
              <a:t>etc..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B7DD010-1FF9-49E9-8DEC-F18DC60D96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86" y="1440000"/>
            <a:ext cx="4345014" cy="213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8A80E-172C-4A31-B5F5-B65FB3D7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Report </a:t>
            </a:r>
            <a:r>
              <a:rPr lang="en-US" dirty="0"/>
              <a:t>Object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DB09A1-992D-4E9B-AAEF-902E1760979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E806E5-8D8F-436F-AB60-F1759653D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FE46A8-AB3F-4B16-A6D8-CEA46A995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Trigger on Report level</a:t>
            </a:r>
          </a:p>
          <a:p>
            <a:pPr lvl="1"/>
            <a:r>
              <a:rPr lang="en-US" dirty="0" err="1"/>
              <a:t>OnInitReport</a:t>
            </a:r>
            <a:endParaRPr lang="en-US" dirty="0"/>
          </a:p>
          <a:p>
            <a:pPr lvl="1"/>
            <a:r>
              <a:rPr lang="en-US" dirty="0" err="1"/>
              <a:t>OnPreReport</a:t>
            </a:r>
            <a:endParaRPr lang="en-US" dirty="0"/>
          </a:p>
          <a:p>
            <a:pPr lvl="1"/>
            <a:r>
              <a:rPr lang="en-US" dirty="0" err="1"/>
              <a:t>OnPostReport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81CEE03-119D-42EB-BFB5-7F0A628209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91" y="2770909"/>
            <a:ext cx="4195473" cy="264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1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8A80E-172C-4A31-B5F5-B65FB3D7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Report </a:t>
            </a:r>
            <a:r>
              <a:rPr lang="en-US" dirty="0"/>
              <a:t>Object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DB09A1-992D-4E9B-AAEF-902E1760979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E806E5-8D8F-436F-AB60-F1759653D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FE46A8-AB3F-4B16-A6D8-CEA46A995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de-AT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1400" dirty="0">
                <a:solidFill>
                  <a:srgbClr val="569CD6"/>
                </a:solidFill>
                <a:latin typeface="Consolas" panose="020B0609020204030204" pitchFamily="49" charset="0"/>
              </a:rPr>
              <a:t>report</a:t>
            </a: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400" dirty="0">
                <a:solidFill>
                  <a:srgbClr val="B5CEA8"/>
                </a:solidFill>
                <a:latin typeface="Consolas" panose="020B0609020204030204" pitchFamily="49" charset="0"/>
              </a:rPr>
              <a:t>50200</a:t>
            </a: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400" dirty="0">
                <a:latin typeface="Consolas" panose="020B0609020204030204" pitchFamily="49" charset="0"/>
              </a:rPr>
              <a:t>"AL Customer Top 10 List„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latin typeface="Consolas" panose="020B0609020204030204" pitchFamily="49" charset="0"/>
              </a:rPr>
              <a:t>{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AT" sz="1400" dirty="0">
                <a:solidFill>
                  <a:srgbClr val="608B4E"/>
                </a:solidFill>
                <a:latin typeface="Consolas" panose="020B0609020204030204" pitchFamily="49" charset="0"/>
              </a:rPr>
              <a:t>//Properties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AT" sz="1400" dirty="0">
                <a:solidFill>
                  <a:srgbClr val="608B4E"/>
                </a:solidFill>
                <a:latin typeface="Consolas" panose="020B0609020204030204" pitchFamily="49" charset="0"/>
              </a:rPr>
              <a:t>//....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AT" sz="1400" dirty="0">
                <a:solidFill>
                  <a:srgbClr val="569CD6"/>
                </a:solidFill>
                <a:latin typeface="Consolas" panose="020B0609020204030204" pitchFamily="49" charset="0"/>
              </a:rPr>
              <a:t>Dataset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 {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AT" sz="1400" dirty="0">
                <a:solidFill>
                  <a:srgbClr val="608B4E"/>
                </a:solidFill>
                <a:latin typeface="Consolas" panose="020B0609020204030204" pitchFamily="49" charset="0"/>
              </a:rPr>
              <a:t>//...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AT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requestpage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AT" sz="1400" dirty="0">
                <a:latin typeface="Consolas" panose="020B0609020204030204" pitchFamily="49" charset="0"/>
              </a:rPr>
              <a:t>{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de-AT" sz="1400" dirty="0">
                <a:solidFill>
                  <a:srgbClr val="608B4E"/>
                </a:solidFill>
                <a:latin typeface="Consolas" panose="020B0609020204030204" pitchFamily="49" charset="0"/>
              </a:rPr>
              <a:t>//...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AT" sz="1400" dirty="0">
                <a:latin typeface="Consolas" panose="020B0609020204030204" pitchFamily="49" charset="0"/>
              </a:rPr>
              <a:t>}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AT" sz="1400" dirty="0">
                <a:solidFill>
                  <a:srgbClr val="608B4E"/>
                </a:solidFill>
                <a:latin typeface="Consolas" panose="020B0609020204030204" pitchFamily="49" charset="0"/>
              </a:rPr>
              <a:t>//Report Level </a:t>
            </a:r>
            <a:r>
              <a:rPr lang="de-AT" sz="1400" dirty="0" err="1">
                <a:solidFill>
                  <a:srgbClr val="608B4E"/>
                </a:solidFill>
                <a:latin typeface="Consolas" panose="020B0609020204030204" pitchFamily="49" charset="0"/>
              </a:rPr>
              <a:t>triggers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AT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trigger</a:t>
            </a: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OnInitReport</a:t>
            </a:r>
            <a:r>
              <a:rPr lang="de-AT" sz="1400" dirty="0">
                <a:solidFill>
                  <a:srgbClr val="569CD6"/>
                </a:solidFill>
                <a:latin typeface="Consolas" panose="020B0609020204030204" pitchFamily="49" charset="0"/>
              </a:rPr>
              <a:t>()</a:t>
            </a: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AT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begin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AT" sz="1400" dirty="0">
                <a:solidFill>
                  <a:srgbClr val="C586C0"/>
                </a:solidFill>
                <a:latin typeface="Consolas" panose="020B0609020204030204" pitchFamily="49" charset="0"/>
              </a:rPr>
              <a:t>end</a:t>
            </a: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AT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var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de-AT" sz="1400" dirty="0">
                <a:solidFill>
                  <a:srgbClr val="608B4E"/>
                </a:solidFill>
                <a:latin typeface="Consolas" panose="020B0609020204030204" pitchFamily="49" charset="0"/>
              </a:rPr>
              <a:t>//Global variables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sz="1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666D25B-81DE-479C-8132-C2B44661A5C9}"/>
              </a:ext>
            </a:extLst>
          </p:cNvPr>
          <p:cNvSpPr/>
          <p:nvPr/>
        </p:nvSpPr>
        <p:spPr>
          <a:xfrm>
            <a:off x="6451134" y="1904301"/>
            <a:ext cx="3783435" cy="101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order of the elements is relevant 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CCCA8F7-7FCF-453E-9BC2-9741D69441C5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1828800" y="2407640"/>
            <a:ext cx="4622334" cy="4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EDB7678-BFF6-484D-8656-70F7DD762817}"/>
              </a:ext>
            </a:extLst>
          </p:cNvPr>
          <p:cNvCxnSpPr>
            <a:stCxn id="6" idx="1"/>
          </p:cNvCxnSpPr>
          <p:nvPr/>
        </p:nvCxnSpPr>
        <p:spPr>
          <a:xfrm flipH="1">
            <a:off x="1828800" y="2411835"/>
            <a:ext cx="4622334" cy="356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EA11D19-6C7C-4F94-83BC-65CA17E8F738}"/>
              </a:ext>
            </a:extLst>
          </p:cNvPr>
          <p:cNvCxnSpPr>
            <a:stCxn id="6" idx="1"/>
          </p:cNvCxnSpPr>
          <p:nvPr/>
        </p:nvCxnSpPr>
        <p:spPr>
          <a:xfrm flipH="1">
            <a:off x="1736521" y="2411835"/>
            <a:ext cx="4714613" cy="1187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50998FF-36C6-4571-91BC-0BEC3C306DC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384183" y="2411835"/>
            <a:ext cx="5066951" cy="1950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2072B34-B1F8-4D22-A874-4FF11321E64F}"/>
              </a:ext>
            </a:extLst>
          </p:cNvPr>
          <p:cNvCxnSpPr>
            <a:stCxn id="6" idx="1"/>
          </p:cNvCxnSpPr>
          <p:nvPr/>
        </p:nvCxnSpPr>
        <p:spPr>
          <a:xfrm flipH="1">
            <a:off x="1065402" y="2411835"/>
            <a:ext cx="5385732" cy="3006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1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C Powerpoint_Master_de">
  <a:themeElements>
    <a:clrScheme name="Benutzerdefiniert 12">
      <a:dk1>
        <a:srgbClr val="57666D"/>
      </a:dk1>
      <a:lt1>
        <a:srgbClr val="FFFFFF"/>
      </a:lt1>
      <a:dk2>
        <a:srgbClr val="57666D"/>
      </a:dk2>
      <a:lt2>
        <a:srgbClr val="F5A748"/>
      </a:lt2>
      <a:accent1>
        <a:srgbClr val="C4DCF1"/>
      </a:accent1>
      <a:accent2>
        <a:srgbClr val="D3DF89"/>
      </a:accent2>
      <a:accent3>
        <a:srgbClr val="AAAAAA"/>
      </a:accent3>
      <a:accent4>
        <a:srgbClr val="F5A748"/>
      </a:accent4>
      <a:accent5>
        <a:srgbClr val="57666D"/>
      </a:accent5>
      <a:accent6>
        <a:srgbClr val="04276E"/>
      </a:accent6>
      <a:hlink>
        <a:srgbClr val="F5A748"/>
      </a:hlink>
      <a:folHlink>
        <a:srgbClr val="F5A748"/>
      </a:folHlink>
    </a:clrScheme>
    <a:fontScheme name="CC CI Fon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O_CONSULT_Master_ger" id="{9F2EBE57-7C07-47B7-987E-FAAE69D1AEDD}" vid="{22327220-AB57-4B43-8742-BEBA54EA18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OPS Document" ma:contentTypeID="0x0101002B2526F3368D7045BBB4E668F219EC2B010015401231F557BA49A4B8F145E611B5D4" ma:contentTypeVersion="90" ma:contentTypeDescription="New Operations Document " ma:contentTypeScope="" ma:versionID="92abb31aa773dae2bbba22a17c9d6265">
  <xsd:schema xmlns:xsd="http://www.w3.org/2001/XMLSchema" xmlns:xs="http://www.w3.org/2001/XMLSchema" xmlns:p="http://schemas.microsoft.com/office/2006/metadata/properties" xmlns:ns1="05542a94-bbbb-426b-8ce8-25e698cde4d1" xmlns:ns2="http://schemas.microsoft.com/sharepoint/v3" xmlns:ns3="abfa8901-7984-434c-b8fc-f6aa73d9b37f" targetNamespace="http://schemas.microsoft.com/office/2006/metadata/properties" ma:root="true" ma:fieldsID="22c802f0c35adb27e208b77e88f3ad1b" ns1:_="" ns2:_="" ns3:_="">
    <xsd:import namespace="05542a94-bbbb-426b-8ce8-25e698cde4d1"/>
    <xsd:import namespace="http://schemas.microsoft.com/sharepoint/v3"/>
    <xsd:import namespace="abfa8901-7984-434c-b8fc-f6aa73d9b37f"/>
    <xsd:element name="properties">
      <xsd:complexType>
        <xsd:sequence>
          <xsd:element name="documentManagement">
            <xsd:complexType>
              <xsd:all>
                <xsd:element ref="ns1:Solution_Release" minOccurs="0"/>
                <xsd:element ref="ns2:Language" minOccurs="0"/>
                <xsd:element ref="ns1:Originated_x0020_from" minOccurs="0"/>
                <xsd:element ref="ns1:IntendedUse" minOccurs="0"/>
                <xsd:element ref="ns1:publish" minOccurs="0"/>
                <xsd:element ref="ns1:mad21047db9f495a8fdd7dc3ccda22b3" minOccurs="0"/>
                <xsd:element ref="ns1:e1623523166e4e2e8c8d51d4511654b1" minOccurs="0"/>
                <xsd:element ref="ns1:TaxCatchAll" minOccurs="0"/>
                <xsd:element ref="ns1:TaxCatchAllLabel" minOccurs="0"/>
                <xsd:element ref="ns1:p5c2dc71588a484c9f8f7bb90b0d1957" minOccurs="0"/>
                <xsd:element ref="ns1:Publish_info" minOccurs="0"/>
                <xsd:element ref="ns1:fe3215d00b34412d833cfc0651576422" minOccurs="0"/>
                <xsd:element ref="ns1:valid_from" minOccurs="0"/>
                <xsd:element ref="ns1:valid_until" minOccurs="0"/>
                <xsd:element ref="ns3:SharedWithUsers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542a94-bbbb-426b-8ce8-25e698cde4d1" elementFormDefault="qualified">
    <xsd:import namespace="http://schemas.microsoft.com/office/2006/documentManagement/types"/>
    <xsd:import namespace="http://schemas.microsoft.com/office/infopath/2007/PartnerControls"/>
    <xsd:element name="Solution_Release" ma:index="5" nillable="true" ma:displayName="Solution_Release" ma:description="Provide release information for the solution" ma:internalName="Solution_Release" ma:readOnly="false">
      <xsd:simpleType>
        <xsd:restriction base="dms:Text">
          <xsd:maxLength value="20"/>
        </xsd:restriction>
      </xsd:simpleType>
    </xsd:element>
    <xsd:element name="Originated_x0020_from" ma:index="7" nillable="true" ma:displayName="Originated from" ma:default="COSMO CONSULT" ma:description="Select the originator of this document" ma:format="RadioButtons" ma:internalName="Originated_x0020_from">
      <xsd:simpleType>
        <xsd:restriction base="dms:Choice">
          <xsd:enumeration value="COSMO CONSULT"/>
          <xsd:enumeration value="MICROSOFT"/>
          <xsd:enumeration value="3rd Party"/>
        </xsd:restriction>
      </xsd:simpleType>
    </xsd:element>
    <xsd:element name="IntendedUse" ma:index="8" nillable="true" ma:displayName="Intended Use" ma:default="internal" ma:description="Decide if the Document is for internal usage only or cn lso be provided to external." ma:format="RadioButtons" ma:internalName="IntendedUse" ma:readOnly="false">
      <xsd:simpleType>
        <xsd:restriction base="dms:Choice">
          <xsd:enumeration value="internal"/>
          <xsd:enumeration value="external"/>
        </xsd:restriction>
      </xsd:simpleType>
    </xsd:element>
    <xsd:element name="publish" ma:index="9" nillable="true" ma:displayName="publish" ma:default="0" ma:description="Check this to publish the document" ma:internalName="publish" ma:readOnly="false">
      <xsd:simpleType>
        <xsd:restriction base="dms:Boolean"/>
      </xsd:simpleType>
    </xsd:element>
    <xsd:element name="mad21047db9f495a8fdd7dc3ccda22b3" ma:index="12" nillable="true" ma:taxonomy="true" ma:internalName="mad21047db9f495a8fdd7dc3ccda22b3" ma:taxonomyFieldName="Solution" ma:displayName="Solution" ma:readOnly="false" ma:default="11;#n/a|7a630714-329f-4c83-9e8d-cf0cdc2d2f78" ma:fieldId="{6ad21047-db9f-495a-8fdd-7dc3ccda22b3}" ma:taxonomyMulti="true" ma:sspId="ae24ad07-6e3a-456c-bf74-d291e603dfc8" ma:termSetId="02864673-8dcd-4ee0-b6c2-a444b474acf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1623523166e4e2e8c8d51d4511654b1" ma:index="17" nillable="true" ma:taxonomy="true" ma:internalName="e1623523166e4e2e8c8d51d4511654b1" ma:taxonomyFieldName="OPS_x0020_Tag" ma:displayName="OPS Tag" ma:default="" ma:fieldId="{e1623523-166e-4e2e-8c8d-51d4511654b1}" ma:taxonomyMulti="true" ma:sspId="ae24ad07-6e3a-456c-bf74-d291e603dfc8" ma:termSetId="1e82d573-3935-43d1-b47a-8a73db1dc77d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8" nillable="true" ma:displayName="Taxonomy Catch All Column" ma:list="{4de6023a-b120-4c27-8683-fad2ac69f244}" ma:internalName="TaxCatchAll" ma:showField="CatchAllData" ma:web="abfa8901-7984-434c-b8fc-f6aa73d9b37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9" nillable="true" ma:displayName="Taxonomy Catch All Column1" ma:hidden="true" ma:list="{4de6023a-b120-4c27-8683-fad2ac69f244}" ma:internalName="TaxCatchAllLabel" ma:readOnly="true" ma:showField="CatchAllDataLabel" ma:web="abfa8901-7984-434c-b8fc-f6aa73d9b37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5c2dc71588a484c9f8f7bb90b0d1957" ma:index="21" ma:taxonomy="true" ma:internalName="p5c2dc71588a484c9f8f7bb90b0d1957" ma:taxonomyFieldName="OPS_Documenttype" ma:displayName="OPS_Documenttype" ma:indexed="true" ma:default="" ma:fieldId="{95c2dc71-588a-484c-9f8f-7bb90b0d1957}" ma:sspId="ae24ad07-6e3a-456c-bf74-d291e603dfc8" ma:termSetId="beb96082-f0f8-4291-bfdd-5962582bd396" ma:anchorId="7e2c1c05-938b-487b-9b0a-397671a3da6e" ma:open="false" ma:isKeyword="false">
      <xsd:complexType>
        <xsd:sequence>
          <xsd:element ref="pc:Terms" minOccurs="0" maxOccurs="1"/>
        </xsd:sequence>
      </xsd:complexType>
    </xsd:element>
    <xsd:element name="Publish_info" ma:index="22" nillable="true" ma:displayName="Publish_info" ma:description="Information on the latest publishing event for this element" ma:hidden="true" ma:internalName="Publish_info" ma:readOnly="false">
      <xsd:simpleType>
        <xsd:restriction base="dms:Text">
          <xsd:maxLength value="255"/>
        </xsd:restriction>
      </xsd:simpleType>
    </xsd:element>
    <xsd:element name="fe3215d00b34412d833cfc0651576422" ma:index="23" ma:taxonomy="true" ma:internalName="fe3215d00b34412d833cfc0651576422" ma:taxonomyFieldName="Baseversion" ma:displayName="Baseversion" ma:readOnly="false" ma:default="10;#n/a|7a630714-329f-4c83-9e8d-cf0cdc2d2f78" ma:fieldId="{fe3215d0-0b34-412d-833c-fc0651576422}" ma:taxonomyMulti="true" ma:sspId="ae24ad07-6e3a-456c-bf74-d291e603dfc8" ma:termSetId="29e689c0-f5b8-4a61-8871-021591d4495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valid_from" ma:index="24" nillable="true" ma:displayName="valid_from" ma:default="[today]" ma:format="DateOnly" ma:hidden="true" ma:internalName="valid_from" ma:readOnly="false">
      <xsd:simpleType>
        <xsd:restriction base="dms:DateTime"/>
      </xsd:simpleType>
    </xsd:element>
    <xsd:element name="valid_until" ma:index="25" nillable="true" ma:displayName="valid_until" ma:format="DateOnly" ma:hidden="true" ma:internalName="valid_until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6" nillable="true" ma:displayName="Sprache" ma:default="German (Germany)" ma:format="Dropdown" ma:internalName="Languag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People's Republic of 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fa8901-7984-434c-b8fc-f6aa73d9b37f" elementFormDefault="qualified">
    <xsd:import namespace="http://schemas.microsoft.com/office/2006/documentManagement/types"/>
    <xsd:import namespace="http://schemas.microsoft.com/office/infopath/2007/PartnerControls"/>
    <xsd:element name="SharedWithUsers" ma:index="26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dlc_DocId" ma:index="2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2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3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Inhaltstyp"/>
        <xsd:element ref="dc:title" maxOccurs="1" ma:index="2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http://schemas.microsoft.com/sharepoint/v3">German (Germany)</Language>
    <mad21047db9f495a8fdd7dc3ccda22b3 xmlns="05542a94-bbbb-426b-8ce8-25e698cde4d1">
      <Terms xmlns="http://schemas.microsoft.com/office/infopath/2007/PartnerControls">
        <TermInfo xmlns="http://schemas.microsoft.com/office/infopath/2007/PartnerControls">
          <TermName xmlns="http://schemas.microsoft.com/office/infopath/2007/PartnerControls">n/a</TermName>
          <TermId xmlns="http://schemas.microsoft.com/office/infopath/2007/PartnerControls">7a630714-329f-4c83-9e8d-cf0cdc2d2f78</TermId>
        </TermInfo>
      </Terms>
    </mad21047db9f495a8fdd7dc3ccda22b3>
    <valid_until xmlns="05542a94-bbbb-426b-8ce8-25e698cde4d1" xsi:nil="true"/>
    <e1623523166e4e2e8c8d51d4511654b1 xmlns="05542a94-bbbb-426b-8ce8-25e698cde4d1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Document</TermName>
          <TermId xmlns="http://schemas.microsoft.com/office/infopath/2007/PartnerControls">e7cd4e59-1784-4566-8522-cf2c48a83cdc</TermId>
        </TermInfo>
      </Terms>
    </e1623523166e4e2e8c8d51d4511654b1>
    <Publish_info xmlns="05542a94-bbbb-426b-8ce8-25e698cde4d1" xsi:nil="true"/>
    <fe3215d00b34412d833cfc0651576422 xmlns="05542a94-bbbb-426b-8ce8-25e698cde4d1">
      <Terms xmlns="http://schemas.microsoft.com/office/infopath/2007/PartnerControls">
        <TermInfo xmlns="http://schemas.microsoft.com/office/infopath/2007/PartnerControls">
          <TermName xmlns="http://schemas.microsoft.com/office/infopath/2007/PartnerControls">n/a</TermName>
          <TermId xmlns="http://schemas.microsoft.com/office/infopath/2007/PartnerControls">7a630714-329f-4c83-9e8d-cf0cdc2d2f78</TermId>
        </TermInfo>
      </Terms>
    </fe3215d00b34412d833cfc0651576422>
    <IntendedUse xmlns="05542a94-bbbb-426b-8ce8-25e698cde4d1">internal</IntendedUse>
    <p5c2dc71588a484c9f8f7bb90b0d1957 xmlns="05542a94-bbbb-426b-8ce8-25e698cde4d1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Präsentation (Produkt)</TermName>
          <TermId xmlns="http://schemas.microsoft.com/office/infopath/2007/PartnerControls">275c04db-5f99-4852-bf1f-d2d4c2ff0be3</TermId>
        </TermInfo>
      </Terms>
    </p5c2dc71588a484c9f8f7bb90b0d1957>
    <Solution_Release xmlns="05542a94-bbbb-426b-8ce8-25e698cde4d1" xsi:nil="true"/>
    <publish xmlns="05542a94-bbbb-426b-8ce8-25e698cde4d1">false</publish>
    <valid_from xmlns="05542a94-bbbb-426b-8ce8-25e698cde4d1">2017-03-28T11:56:27+00:00</valid_from>
    <Originated_x0020_from xmlns="05542a94-bbbb-426b-8ce8-25e698cde4d1">COSMO CONSULT</Originated_x0020_from>
    <TaxCatchAll xmlns="05542a94-bbbb-426b-8ce8-25e698cde4d1">
      <Value>275</Value>
      <Value>33</Value>
      <Value>11</Value>
      <Value>10</Value>
      <Value>75</Value>
    </TaxCatchAll>
    <_dlc_DocId xmlns="abfa8901-7984-434c-b8fc-f6aa73d9b37f">DMSCC00-1883559739-3563</_dlc_DocId>
    <_dlc_DocIdUrl xmlns="abfa8901-7984-434c-b8fc-f6aa73d9b37f">
      <Url>https://dms.cosmoconsult.com/_layouts/15/DocIdRedir.aspx?ID=DMSCC00-1883559739-3563</Url>
      <Description>DMSCC00-1883559739-3563</Description>
    </_dlc_DocIdUrl>
  </documentManagement>
</p:properties>
</file>

<file path=customXml/itemProps1.xml><?xml version="1.0" encoding="utf-8"?>
<ds:datastoreItem xmlns:ds="http://schemas.openxmlformats.org/officeDocument/2006/customXml" ds:itemID="{E44BCC4D-9434-4917-87B1-CA8FE25E1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542a94-bbbb-426b-8ce8-25e698cde4d1"/>
    <ds:schemaRef ds:uri="http://schemas.microsoft.com/sharepoint/v3"/>
    <ds:schemaRef ds:uri="abfa8901-7984-434c-b8fc-f6aa73d9b3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DA1370-68F4-4745-805F-0C4C3E045328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68AFA90-FB33-4D4C-AE6E-75F6F2BBEEA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4265CDB-1D76-4595-A44E-F1D914D02906}">
  <ds:schemaRefs>
    <ds:schemaRef ds:uri="http://schemas.microsoft.com/sharepoint/v3"/>
    <ds:schemaRef ds:uri="http://purl.org/dc/terms/"/>
    <ds:schemaRef ds:uri="http://schemas.microsoft.com/office/infopath/2007/PartnerControls"/>
    <ds:schemaRef ds:uri="http://purl.org/dc/dcmitype/"/>
    <ds:schemaRef ds:uri="05542a94-bbbb-426b-8ce8-25e698cde4d1"/>
    <ds:schemaRef ds:uri="abfa8901-7984-434c-b8fc-f6aa73d9b37f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COSMO_CONSULT_Master_ger</Template>
  <TotalTime>0</TotalTime>
  <Words>457</Words>
  <Application>Microsoft Office PowerPoint</Application>
  <PresentationFormat>Breitbild</PresentationFormat>
  <Paragraphs>194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Consolas</vt:lpstr>
      <vt:lpstr>Lucida Grande</vt:lpstr>
      <vt:lpstr>Wingdings</vt:lpstr>
      <vt:lpstr>CC Powerpoint_Master_de</vt:lpstr>
      <vt:lpstr>AL Reporting</vt:lpstr>
      <vt:lpstr>Prerequisite</vt:lpstr>
      <vt:lpstr>Agenda</vt:lpstr>
      <vt:lpstr>Indroducing reporting in AL</vt:lpstr>
      <vt:lpstr>Introducing</vt:lpstr>
      <vt:lpstr>Report Object</vt:lpstr>
      <vt:lpstr>Report Object</vt:lpstr>
      <vt:lpstr>Report Object</vt:lpstr>
      <vt:lpstr>Report Object</vt:lpstr>
      <vt:lpstr>Dataset</vt:lpstr>
      <vt:lpstr>Dataset – DataItem</vt:lpstr>
      <vt:lpstr>Dataset – DataItem – Columns</vt:lpstr>
      <vt:lpstr>Dataset – DataItem</vt:lpstr>
      <vt:lpstr>Layout</vt:lpstr>
      <vt:lpstr>Layout</vt:lpstr>
      <vt:lpstr>Request Page</vt:lpstr>
      <vt:lpstr>Hands On!</vt:lpstr>
      <vt:lpstr>Hands On!</vt:lpstr>
      <vt:lpstr>Hands On!</vt:lpstr>
      <vt:lpstr>Hands On!</vt:lpstr>
      <vt:lpstr>Hands On!</vt:lpstr>
      <vt:lpstr>Customizations</vt:lpstr>
      <vt:lpstr>Customizations</vt:lpstr>
      <vt:lpstr>Make reports extensible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 Kalina</dc:creator>
  <cp:lastModifiedBy>Patrick Grabensteiner</cp:lastModifiedBy>
  <cp:revision>55</cp:revision>
  <cp:lastPrinted>2014-09-04T12:44:12Z</cp:lastPrinted>
  <dcterms:created xsi:type="dcterms:W3CDTF">2017-05-18T08:07:40Z</dcterms:created>
  <dcterms:modified xsi:type="dcterms:W3CDTF">2018-06-14T14:55:36Z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0x0101002B2526F3368D7045BBB4E668F219EC2B010015401231F557BA49A4B8F145E611B5D4</vt:lpwstr>
  </property>
  <property fmtid="{D5CDD505-2E9C-101B-9397-08002B2CF9AE}" pid="3" name="nbaf9c74a3c545d6a9383e4e2003a3e3">
    <vt:lpwstr>Präsentation (Vorlage)|d0d573b0-0449-4b01-8106-9851ad5cf732</vt:lpwstr>
  </property>
  <property fmtid="{D5CDD505-2E9C-101B-9397-08002B2CF9AE}" pid="4" name="_dlc_DocIdItemGuid">
    <vt:lpwstr>0f41c0da-1474-46c1-85ca-52c7c26d8003</vt:lpwstr>
  </property>
  <property fmtid="{D5CDD505-2E9C-101B-9397-08002B2CF9AE}" pid="5" name="Solution">
    <vt:lpwstr>11;#n/a|7a630714-329f-4c83-9e8d-cf0cdc2d2f78</vt:lpwstr>
  </property>
  <property fmtid="{D5CDD505-2E9C-101B-9397-08002B2CF9AE}" pid="6" name="Baseversion">
    <vt:lpwstr>10;#n/a|7a630714-329f-4c83-9e8d-cf0cdc2d2f78</vt:lpwstr>
  </property>
  <property fmtid="{D5CDD505-2E9C-101B-9397-08002B2CF9AE}" pid="7" name="Sales_Documenttype">
    <vt:lpwstr/>
  </property>
  <property fmtid="{D5CDD505-2E9C-101B-9397-08002B2CF9AE}" pid="8" name="j695ce0a7fd64c9389d4e9d7df820964">
    <vt:lpwstr/>
  </property>
  <property fmtid="{D5CDD505-2E9C-101B-9397-08002B2CF9AE}" pid="9" name="ed2d63125db242e7b4e3e6975163fe39">
    <vt:lpwstr/>
  </property>
  <property fmtid="{D5CDD505-2E9C-101B-9397-08002B2CF9AE}" pid="10" name="CC_Location">
    <vt:lpwstr/>
  </property>
  <property fmtid="{D5CDD505-2E9C-101B-9397-08002B2CF9AE}" pid="11" name="Sales_Tag">
    <vt:lpwstr/>
  </property>
  <property fmtid="{D5CDD505-2E9C-101B-9397-08002B2CF9AE}" pid="12" name="OPS_Documenttype">
    <vt:lpwstr>33;#Präsentation (Produkt)|275c04db-5f99-4852-bf1f-d2d4c2ff0be3</vt:lpwstr>
  </property>
  <property fmtid="{D5CDD505-2E9C-101B-9397-08002B2CF9AE}" pid="13" name="OPS Tag">
    <vt:lpwstr>75;#Marketing Document|e7cd4e59-1784-4566-8522-cf2c48a83cdc</vt:lpwstr>
  </property>
  <property fmtid="{D5CDD505-2E9C-101B-9397-08002B2CF9AE}" pid="14" name="e5ed383594754bfa8a0d2024692e3c1f">
    <vt:lpwstr/>
  </property>
  <property fmtid="{D5CDD505-2E9C-101B-9397-08002B2CF9AE}" pid="15" name="Template_Type">
    <vt:lpwstr>275;#Präsentation (Vorlage)|d0d573b0-0449-4b01-8106-9851ad5cf732</vt:lpwstr>
  </property>
</Properties>
</file>