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 id="2147483661" r:id="rId4"/>
    <p:sldMasterId id="2147483674"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0" roundtripDataSignature="AMtx7miZL9+uTZ0D+B7V7yugvDMD9dzHf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customschemas.google.com/relationships/presentationmetadata" Target="meta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3.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 name="Google Shape;4;n"/>
          <p:cNvSpPr txBox="1"/>
          <p:nvPr>
            <p:ph idx="1" type="body"/>
          </p:nvPr>
        </p:nvSpPr>
        <p:spPr>
          <a:xfrm>
            <a:off x="756000" y="5078520"/>
            <a:ext cx="6047640" cy="4811040"/>
          </a:xfrm>
          <a:prstGeom prst="rect">
            <a:avLst/>
          </a:prstGeom>
          <a:noFill/>
          <a:ln>
            <a:noFill/>
          </a:ln>
        </p:spPr>
        <p:txBody>
          <a:bodyPr anchorCtr="0" anchor="t" bIns="0" lIns="0" spcFirstLastPara="1" rIns="0" wrap="square" tIns="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5" name="Google Shape;5;n"/>
          <p:cNvSpPr txBox="1"/>
          <p:nvPr>
            <p:ph idx="3" type="hdr"/>
          </p:nvPr>
        </p:nvSpPr>
        <p:spPr>
          <a:xfrm>
            <a:off x="0" y="0"/>
            <a:ext cx="3280680" cy="534240"/>
          </a:xfrm>
          <a:prstGeom prst="rect">
            <a:avLst/>
          </a:prstGeom>
          <a:noFill/>
          <a:ln>
            <a:noFill/>
          </a:ln>
        </p:spPr>
        <p:txBody>
          <a:bodyPr anchorCtr="0" anchor="t"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6" name="Google Shape;6;n"/>
          <p:cNvSpPr txBox="1"/>
          <p:nvPr>
            <p:ph idx="10" type="dt"/>
          </p:nvPr>
        </p:nvSpPr>
        <p:spPr>
          <a:xfrm>
            <a:off x="4278960" y="0"/>
            <a:ext cx="3280680" cy="534240"/>
          </a:xfrm>
          <a:prstGeom prst="rect">
            <a:avLst/>
          </a:prstGeom>
          <a:noFill/>
          <a:ln>
            <a:noFill/>
          </a:ln>
        </p:spPr>
        <p:txBody>
          <a:bodyPr anchorCtr="0" anchor="t" bIns="0" lIns="0" spcFirstLastPara="1" rIns="0" wrap="square" tIns="0">
            <a:noAutofit/>
          </a:bodyPr>
          <a:lstStyle>
            <a:lvl1pPr lvl="0" marR="0" rtl="0" algn="r">
              <a:spcBef>
                <a:spcPts val="0"/>
              </a:spcBef>
              <a:spcAft>
                <a:spcPts val="0"/>
              </a:spcAft>
              <a:buSzPts val="1400"/>
              <a:buFont typeface="Times New Roman"/>
              <a:buNone/>
              <a:defRPr b="0" i="0" sz="1400" u="none" cap="none" strike="noStrike">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10157400"/>
            <a:ext cx="3280680" cy="534240"/>
          </a:xfrm>
          <a:prstGeom prst="rect">
            <a:avLst/>
          </a:prstGeom>
          <a:noFill/>
          <a:ln>
            <a:noFill/>
          </a:ln>
        </p:spPr>
        <p:txBody>
          <a:bodyPr anchorCtr="0" anchor="b" bIns="0" lIns="0" spcFirstLastPara="1" rIns="0" wrap="square" tIns="0">
            <a:noAutofit/>
          </a:bodyPr>
          <a:lstStyle>
            <a:lvl1pPr lvl="0" marR="0" rtl="0" algn="l">
              <a:spcBef>
                <a:spcPts val="0"/>
              </a:spcBef>
              <a:spcAft>
                <a:spcPts val="0"/>
              </a:spcAft>
              <a:buSzPts val="1400"/>
              <a:buNone/>
              <a:defRPr b="0" i="0" sz="1400" u="none" cap="none" strike="noStrike">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8" name="Google Shape;8;n"/>
          <p:cNvSpPr txBox="1"/>
          <p:nvPr>
            <p:ph idx="12" type="sldNum"/>
          </p:nvPr>
        </p:nvSpPr>
        <p:spPr>
          <a:xfrm>
            <a:off x="4278960" y="10157400"/>
            <a:ext cx="3280680" cy="534240"/>
          </a:xfrm>
          <a:prstGeom prst="rect">
            <a:avLst/>
          </a:prstGeom>
          <a:noFill/>
          <a:ln>
            <a:noFill/>
          </a:ln>
        </p:spPr>
        <p:txBody>
          <a:bodyPr anchorCtr="0" anchor="b" bIns="0" lIns="0" spcFirstLastPara="1" rIns="0" wrap="square" tIns="0">
            <a:noAutofit/>
          </a:bodyPr>
          <a:lstStyle/>
          <a:p>
            <a:pPr indent="0" lvl="0" marL="0" marR="0" rtl="0" algn="r">
              <a:spcBef>
                <a:spcPts val="0"/>
              </a:spcBef>
              <a:spcAft>
                <a:spcPts val="0"/>
              </a:spcAft>
              <a:buSzPts val="1400"/>
              <a:buFont typeface="Times New Roman"/>
              <a:buNone/>
            </a:pPr>
            <a:fld id="{00000000-1234-1234-1234-123412341234}" type="slidenum">
              <a:rPr b="0" i="0" lang="en-US" sz="1400" u="none" cap="none" strike="noStrike">
                <a:latin typeface="Times New Roman"/>
                <a:ea typeface="Times New Roman"/>
                <a:cs typeface="Times New Roman"/>
                <a:sym typeface="Times New Roman"/>
              </a:rPr>
              <a:t>‹#›</a:t>
            </a:fld>
            <a:endParaRPr b="0" i="0" sz="1400" u="none" cap="none" strike="noStrike">
              <a:latin typeface="Times New Roman"/>
              <a:ea typeface="Times New Roman"/>
              <a:cs typeface="Times New Roman"/>
              <a:sym typeface="Times New Roman"/>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1:notes"/>
          <p:cNvSpPr/>
          <p:nvPr>
            <p:ph idx="2" type="sldImg"/>
          </p:nvPr>
        </p:nvSpPr>
        <p:spPr>
          <a:xfrm>
            <a:off x="685800" y="1143000"/>
            <a:ext cx="5485680" cy="308556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70" name="Google Shape;170;p1:notes"/>
          <p:cNvSpPr txBox="1"/>
          <p:nvPr>
            <p:ph idx="1" type="body"/>
          </p:nvPr>
        </p:nvSpPr>
        <p:spPr>
          <a:xfrm>
            <a:off x="685800" y="4400640"/>
            <a:ext cx="5485320" cy="359928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171" name="Google Shape;171;p1:notes"/>
          <p:cNvSpPr/>
          <p:nvPr/>
        </p:nvSpPr>
        <p:spPr>
          <a:xfrm>
            <a:off x="3884760" y="8685360"/>
            <a:ext cx="2970720" cy="457560"/>
          </a:xfrm>
          <a:prstGeom prst="rect">
            <a:avLst/>
          </a:prstGeom>
          <a:noFill/>
          <a:ln>
            <a:noFill/>
          </a:ln>
        </p:spPr>
        <p:txBody>
          <a:bodyPr anchorCtr="0" anchor="b" bIns="45000" lIns="90000" spcFirstLastPara="1" rIns="90000" wrap="square" tIns="450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b="0" i="0" sz="1200" u="none" cap="none" strike="noStrike">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p10: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39" name="Google Shape;239;p10:notes"/>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p11: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46" name="Google Shape;246;p11:notes"/>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12: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53" name="Google Shape;253;p12:notes"/>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p13: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60" name="Google Shape;260;p13:notes"/>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2: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84" name="Google Shape;184;p2:notes"/>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3: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91" name="Google Shape;191;p3:notes"/>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4: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98" name="Google Shape;198;p4:notes"/>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5: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05" name="Google Shape;205;p5:notes"/>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6: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12" name="Google Shape;212;p6:notes"/>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7: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19" name="Google Shape;219;p7:notes"/>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8: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26" name="Google Shape;226;p8:notes"/>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9: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33" name="Google Shape;233;p9:notes"/>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14" name="Shape 14"/>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44" name="Shape 44"/>
        <p:cNvGrpSpPr/>
        <p:nvPr/>
      </p:nvGrpSpPr>
      <p:grpSpPr>
        <a:xfrm>
          <a:off x="0" y="0"/>
          <a:ext cx="0" cy="0"/>
          <a:chOff x="0" y="0"/>
          <a:chExt cx="0" cy="0"/>
        </a:xfrm>
      </p:grpSpPr>
      <p:sp>
        <p:nvSpPr>
          <p:cNvPr id="45" name="Google Shape;45;p28"/>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28"/>
          <p:cNvSpPr txBox="1"/>
          <p:nvPr>
            <p:ph idx="1" type="body"/>
          </p:nvPr>
        </p:nvSpPr>
        <p:spPr>
          <a:xfrm>
            <a:off x="609480" y="1604520"/>
            <a:ext cx="109724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7" name="Google Shape;47;p28"/>
          <p:cNvSpPr txBox="1"/>
          <p:nvPr>
            <p:ph idx="2" type="body"/>
          </p:nvPr>
        </p:nvSpPr>
        <p:spPr>
          <a:xfrm>
            <a:off x="609480" y="3682080"/>
            <a:ext cx="109724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48" name="Shape 48"/>
        <p:cNvGrpSpPr/>
        <p:nvPr/>
      </p:nvGrpSpPr>
      <p:grpSpPr>
        <a:xfrm>
          <a:off x="0" y="0"/>
          <a:ext cx="0" cy="0"/>
          <a:chOff x="0" y="0"/>
          <a:chExt cx="0" cy="0"/>
        </a:xfrm>
      </p:grpSpPr>
      <p:sp>
        <p:nvSpPr>
          <p:cNvPr id="49" name="Google Shape;49;p29"/>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29"/>
          <p:cNvSpPr txBox="1"/>
          <p:nvPr>
            <p:ph idx="1" type="body"/>
          </p:nvPr>
        </p:nvSpPr>
        <p:spPr>
          <a:xfrm>
            <a:off x="609480" y="160452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1" name="Google Shape;51;p29"/>
          <p:cNvSpPr txBox="1"/>
          <p:nvPr>
            <p:ph idx="2" type="body"/>
          </p:nvPr>
        </p:nvSpPr>
        <p:spPr>
          <a:xfrm>
            <a:off x="6231960" y="160452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2" name="Google Shape;52;p29"/>
          <p:cNvSpPr txBox="1"/>
          <p:nvPr>
            <p:ph idx="3" type="body"/>
          </p:nvPr>
        </p:nvSpPr>
        <p:spPr>
          <a:xfrm>
            <a:off x="609480" y="368208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3" name="Google Shape;53;p29"/>
          <p:cNvSpPr txBox="1"/>
          <p:nvPr>
            <p:ph idx="4" type="body"/>
          </p:nvPr>
        </p:nvSpPr>
        <p:spPr>
          <a:xfrm>
            <a:off x="6231960" y="368208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54" name="Shape 54"/>
        <p:cNvGrpSpPr/>
        <p:nvPr/>
      </p:nvGrpSpPr>
      <p:grpSpPr>
        <a:xfrm>
          <a:off x="0" y="0"/>
          <a:ext cx="0" cy="0"/>
          <a:chOff x="0" y="0"/>
          <a:chExt cx="0" cy="0"/>
        </a:xfrm>
      </p:grpSpPr>
      <p:sp>
        <p:nvSpPr>
          <p:cNvPr id="55" name="Google Shape;55;p30"/>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30"/>
          <p:cNvSpPr txBox="1"/>
          <p:nvPr>
            <p:ph idx="1" type="body"/>
          </p:nvPr>
        </p:nvSpPr>
        <p:spPr>
          <a:xfrm>
            <a:off x="609480" y="1604520"/>
            <a:ext cx="35330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7" name="Google Shape;57;p30"/>
          <p:cNvSpPr txBox="1"/>
          <p:nvPr>
            <p:ph idx="2" type="body"/>
          </p:nvPr>
        </p:nvSpPr>
        <p:spPr>
          <a:xfrm>
            <a:off x="4319640" y="1604520"/>
            <a:ext cx="35330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8" name="Google Shape;58;p30"/>
          <p:cNvSpPr txBox="1"/>
          <p:nvPr>
            <p:ph idx="3" type="body"/>
          </p:nvPr>
        </p:nvSpPr>
        <p:spPr>
          <a:xfrm>
            <a:off x="8029800" y="1604520"/>
            <a:ext cx="35330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9" name="Google Shape;59;p30"/>
          <p:cNvSpPr txBox="1"/>
          <p:nvPr>
            <p:ph idx="4" type="body"/>
          </p:nvPr>
        </p:nvSpPr>
        <p:spPr>
          <a:xfrm>
            <a:off x="609480" y="3682080"/>
            <a:ext cx="35330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60" name="Google Shape;60;p30"/>
          <p:cNvSpPr txBox="1"/>
          <p:nvPr>
            <p:ph idx="5" type="body"/>
          </p:nvPr>
        </p:nvSpPr>
        <p:spPr>
          <a:xfrm>
            <a:off x="4319640" y="3682080"/>
            <a:ext cx="35330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61" name="Google Shape;61;p30"/>
          <p:cNvSpPr txBox="1"/>
          <p:nvPr>
            <p:ph idx="6" type="body"/>
          </p:nvPr>
        </p:nvSpPr>
        <p:spPr>
          <a:xfrm>
            <a:off x="8029800" y="3682080"/>
            <a:ext cx="35330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67" name="Shape 67"/>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68" name="Shape 68"/>
        <p:cNvGrpSpPr/>
        <p:nvPr/>
      </p:nvGrpSpPr>
      <p:grpSpPr>
        <a:xfrm>
          <a:off x="0" y="0"/>
          <a:ext cx="0" cy="0"/>
          <a:chOff x="0" y="0"/>
          <a:chExt cx="0" cy="0"/>
        </a:xfrm>
      </p:grpSpPr>
      <p:sp>
        <p:nvSpPr>
          <p:cNvPr id="69" name="Google Shape;69;p31"/>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31"/>
          <p:cNvSpPr txBox="1"/>
          <p:nvPr>
            <p:ph idx="1" type="subTitle"/>
          </p:nvPr>
        </p:nvSpPr>
        <p:spPr>
          <a:xfrm>
            <a:off x="609480" y="1604520"/>
            <a:ext cx="10972440" cy="39772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71" name="Shape 71"/>
        <p:cNvGrpSpPr/>
        <p:nvPr/>
      </p:nvGrpSpPr>
      <p:grpSpPr>
        <a:xfrm>
          <a:off x="0" y="0"/>
          <a:ext cx="0" cy="0"/>
          <a:chOff x="0" y="0"/>
          <a:chExt cx="0" cy="0"/>
        </a:xfrm>
      </p:grpSpPr>
      <p:sp>
        <p:nvSpPr>
          <p:cNvPr id="72" name="Google Shape;72;p32"/>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32"/>
          <p:cNvSpPr txBox="1"/>
          <p:nvPr>
            <p:ph idx="1" type="body"/>
          </p:nvPr>
        </p:nvSpPr>
        <p:spPr>
          <a:xfrm>
            <a:off x="609480" y="1604520"/>
            <a:ext cx="10972440" cy="3977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74" name="Shape 74"/>
        <p:cNvGrpSpPr/>
        <p:nvPr/>
      </p:nvGrpSpPr>
      <p:grpSpPr>
        <a:xfrm>
          <a:off x="0" y="0"/>
          <a:ext cx="0" cy="0"/>
          <a:chOff x="0" y="0"/>
          <a:chExt cx="0" cy="0"/>
        </a:xfrm>
      </p:grpSpPr>
      <p:sp>
        <p:nvSpPr>
          <p:cNvPr id="75" name="Google Shape;75;p33"/>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33"/>
          <p:cNvSpPr txBox="1"/>
          <p:nvPr>
            <p:ph idx="1" type="body"/>
          </p:nvPr>
        </p:nvSpPr>
        <p:spPr>
          <a:xfrm>
            <a:off x="609480" y="1604520"/>
            <a:ext cx="5354280" cy="3977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77" name="Google Shape;77;p33"/>
          <p:cNvSpPr txBox="1"/>
          <p:nvPr>
            <p:ph idx="2" type="body"/>
          </p:nvPr>
        </p:nvSpPr>
        <p:spPr>
          <a:xfrm>
            <a:off x="6231960" y="1604520"/>
            <a:ext cx="5354280" cy="3977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8" name="Shape 78"/>
        <p:cNvGrpSpPr/>
        <p:nvPr/>
      </p:nvGrpSpPr>
      <p:grpSpPr>
        <a:xfrm>
          <a:off x="0" y="0"/>
          <a:ext cx="0" cy="0"/>
          <a:chOff x="0" y="0"/>
          <a:chExt cx="0" cy="0"/>
        </a:xfrm>
      </p:grpSpPr>
      <p:sp>
        <p:nvSpPr>
          <p:cNvPr id="79" name="Google Shape;79;p34"/>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80" name="Shape 80"/>
        <p:cNvGrpSpPr/>
        <p:nvPr/>
      </p:nvGrpSpPr>
      <p:grpSpPr>
        <a:xfrm>
          <a:off x="0" y="0"/>
          <a:ext cx="0" cy="0"/>
          <a:chOff x="0" y="0"/>
          <a:chExt cx="0" cy="0"/>
        </a:xfrm>
      </p:grpSpPr>
      <p:sp>
        <p:nvSpPr>
          <p:cNvPr id="81" name="Google Shape;81;p35"/>
          <p:cNvSpPr txBox="1"/>
          <p:nvPr>
            <p:ph idx="1" type="subTitle"/>
          </p:nvPr>
        </p:nvSpPr>
        <p:spPr>
          <a:xfrm>
            <a:off x="609480" y="273600"/>
            <a:ext cx="10972440" cy="53078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82" name="Shape 82"/>
        <p:cNvGrpSpPr/>
        <p:nvPr/>
      </p:nvGrpSpPr>
      <p:grpSpPr>
        <a:xfrm>
          <a:off x="0" y="0"/>
          <a:ext cx="0" cy="0"/>
          <a:chOff x="0" y="0"/>
          <a:chExt cx="0" cy="0"/>
        </a:xfrm>
      </p:grpSpPr>
      <p:sp>
        <p:nvSpPr>
          <p:cNvPr id="83" name="Google Shape;83;p36"/>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36"/>
          <p:cNvSpPr txBox="1"/>
          <p:nvPr>
            <p:ph idx="1" type="body"/>
          </p:nvPr>
        </p:nvSpPr>
        <p:spPr>
          <a:xfrm>
            <a:off x="609480" y="160452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85" name="Google Shape;85;p36"/>
          <p:cNvSpPr txBox="1"/>
          <p:nvPr>
            <p:ph idx="2" type="body"/>
          </p:nvPr>
        </p:nvSpPr>
        <p:spPr>
          <a:xfrm>
            <a:off x="6231960" y="1604520"/>
            <a:ext cx="5354280" cy="3977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86" name="Google Shape;86;p36"/>
          <p:cNvSpPr txBox="1"/>
          <p:nvPr>
            <p:ph idx="3" type="body"/>
          </p:nvPr>
        </p:nvSpPr>
        <p:spPr>
          <a:xfrm>
            <a:off x="609480" y="368208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15" name="Shape 15"/>
        <p:cNvGrpSpPr/>
        <p:nvPr/>
      </p:nvGrpSpPr>
      <p:grpSpPr>
        <a:xfrm>
          <a:off x="0" y="0"/>
          <a:ext cx="0" cy="0"/>
          <a:chOff x="0" y="0"/>
          <a:chExt cx="0" cy="0"/>
        </a:xfrm>
      </p:grpSpPr>
      <p:sp>
        <p:nvSpPr>
          <p:cNvPr id="16" name="Google Shape;16;p20"/>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20"/>
          <p:cNvSpPr txBox="1"/>
          <p:nvPr>
            <p:ph idx="1" type="subTitle"/>
          </p:nvPr>
        </p:nvSpPr>
        <p:spPr>
          <a:xfrm>
            <a:off x="609480" y="1604520"/>
            <a:ext cx="10972440" cy="39772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87" name="Shape 87"/>
        <p:cNvGrpSpPr/>
        <p:nvPr/>
      </p:nvGrpSpPr>
      <p:grpSpPr>
        <a:xfrm>
          <a:off x="0" y="0"/>
          <a:ext cx="0" cy="0"/>
          <a:chOff x="0" y="0"/>
          <a:chExt cx="0" cy="0"/>
        </a:xfrm>
      </p:grpSpPr>
      <p:sp>
        <p:nvSpPr>
          <p:cNvPr id="88" name="Google Shape;88;p37"/>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37"/>
          <p:cNvSpPr txBox="1"/>
          <p:nvPr>
            <p:ph idx="1" type="body"/>
          </p:nvPr>
        </p:nvSpPr>
        <p:spPr>
          <a:xfrm>
            <a:off x="609480" y="1604520"/>
            <a:ext cx="5354280" cy="3977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0" name="Google Shape;90;p37"/>
          <p:cNvSpPr txBox="1"/>
          <p:nvPr>
            <p:ph idx="2" type="body"/>
          </p:nvPr>
        </p:nvSpPr>
        <p:spPr>
          <a:xfrm>
            <a:off x="6231960" y="160452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1" name="Google Shape;91;p37"/>
          <p:cNvSpPr txBox="1"/>
          <p:nvPr>
            <p:ph idx="3" type="body"/>
          </p:nvPr>
        </p:nvSpPr>
        <p:spPr>
          <a:xfrm>
            <a:off x="6231960" y="368208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92" name="Shape 92"/>
        <p:cNvGrpSpPr/>
        <p:nvPr/>
      </p:nvGrpSpPr>
      <p:grpSpPr>
        <a:xfrm>
          <a:off x="0" y="0"/>
          <a:ext cx="0" cy="0"/>
          <a:chOff x="0" y="0"/>
          <a:chExt cx="0" cy="0"/>
        </a:xfrm>
      </p:grpSpPr>
      <p:sp>
        <p:nvSpPr>
          <p:cNvPr id="93" name="Google Shape;93;p38"/>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38"/>
          <p:cNvSpPr txBox="1"/>
          <p:nvPr>
            <p:ph idx="1" type="body"/>
          </p:nvPr>
        </p:nvSpPr>
        <p:spPr>
          <a:xfrm>
            <a:off x="609480" y="160452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5" name="Google Shape;95;p38"/>
          <p:cNvSpPr txBox="1"/>
          <p:nvPr>
            <p:ph idx="2" type="body"/>
          </p:nvPr>
        </p:nvSpPr>
        <p:spPr>
          <a:xfrm>
            <a:off x="6231960" y="160452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6" name="Google Shape;96;p38"/>
          <p:cNvSpPr txBox="1"/>
          <p:nvPr>
            <p:ph idx="3" type="body"/>
          </p:nvPr>
        </p:nvSpPr>
        <p:spPr>
          <a:xfrm>
            <a:off x="609480" y="3682080"/>
            <a:ext cx="109724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97" name="Shape 97"/>
        <p:cNvGrpSpPr/>
        <p:nvPr/>
      </p:nvGrpSpPr>
      <p:grpSpPr>
        <a:xfrm>
          <a:off x="0" y="0"/>
          <a:ext cx="0" cy="0"/>
          <a:chOff x="0" y="0"/>
          <a:chExt cx="0" cy="0"/>
        </a:xfrm>
      </p:grpSpPr>
      <p:sp>
        <p:nvSpPr>
          <p:cNvPr id="98" name="Google Shape;98;p39"/>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39"/>
          <p:cNvSpPr txBox="1"/>
          <p:nvPr>
            <p:ph idx="1" type="body"/>
          </p:nvPr>
        </p:nvSpPr>
        <p:spPr>
          <a:xfrm>
            <a:off x="609480" y="1604520"/>
            <a:ext cx="109724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0" name="Google Shape;100;p39"/>
          <p:cNvSpPr txBox="1"/>
          <p:nvPr>
            <p:ph idx="2" type="body"/>
          </p:nvPr>
        </p:nvSpPr>
        <p:spPr>
          <a:xfrm>
            <a:off x="609480" y="3682080"/>
            <a:ext cx="109724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101" name="Shape 101"/>
        <p:cNvGrpSpPr/>
        <p:nvPr/>
      </p:nvGrpSpPr>
      <p:grpSpPr>
        <a:xfrm>
          <a:off x="0" y="0"/>
          <a:ext cx="0" cy="0"/>
          <a:chOff x="0" y="0"/>
          <a:chExt cx="0" cy="0"/>
        </a:xfrm>
      </p:grpSpPr>
      <p:sp>
        <p:nvSpPr>
          <p:cNvPr id="102" name="Google Shape;102;p40"/>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3" name="Google Shape;103;p40"/>
          <p:cNvSpPr txBox="1"/>
          <p:nvPr>
            <p:ph idx="1" type="body"/>
          </p:nvPr>
        </p:nvSpPr>
        <p:spPr>
          <a:xfrm>
            <a:off x="609480" y="160452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4" name="Google Shape;104;p40"/>
          <p:cNvSpPr txBox="1"/>
          <p:nvPr>
            <p:ph idx="2" type="body"/>
          </p:nvPr>
        </p:nvSpPr>
        <p:spPr>
          <a:xfrm>
            <a:off x="6231960" y="160452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5" name="Google Shape;105;p40"/>
          <p:cNvSpPr txBox="1"/>
          <p:nvPr>
            <p:ph idx="3" type="body"/>
          </p:nvPr>
        </p:nvSpPr>
        <p:spPr>
          <a:xfrm>
            <a:off x="609480" y="368208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6" name="Google Shape;106;p40"/>
          <p:cNvSpPr txBox="1"/>
          <p:nvPr>
            <p:ph idx="4" type="body"/>
          </p:nvPr>
        </p:nvSpPr>
        <p:spPr>
          <a:xfrm>
            <a:off x="6231960" y="368208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107" name="Shape 107"/>
        <p:cNvGrpSpPr/>
        <p:nvPr/>
      </p:nvGrpSpPr>
      <p:grpSpPr>
        <a:xfrm>
          <a:off x="0" y="0"/>
          <a:ext cx="0" cy="0"/>
          <a:chOff x="0" y="0"/>
          <a:chExt cx="0" cy="0"/>
        </a:xfrm>
      </p:grpSpPr>
      <p:sp>
        <p:nvSpPr>
          <p:cNvPr id="108" name="Google Shape;108;p41"/>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9" name="Google Shape;109;p41"/>
          <p:cNvSpPr txBox="1"/>
          <p:nvPr>
            <p:ph idx="1" type="body"/>
          </p:nvPr>
        </p:nvSpPr>
        <p:spPr>
          <a:xfrm>
            <a:off x="609480" y="1604520"/>
            <a:ext cx="35330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10" name="Google Shape;110;p41"/>
          <p:cNvSpPr txBox="1"/>
          <p:nvPr>
            <p:ph idx="2" type="body"/>
          </p:nvPr>
        </p:nvSpPr>
        <p:spPr>
          <a:xfrm>
            <a:off x="4319640" y="1604520"/>
            <a:ext cx="35330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11" name="Google Shape;111;p41"/>
          <p:cNvSpPr txBox="1"/>
          <p:nvPr>
            <p:ph idx="3" type="body"/>
          </p:nvPr>
        </p:nvSpPr>
        <p:spPr>
          <a:xfrm>
            <a:off x="8029800" y="1604520"/>
            <a:ext cx="35330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12" name="Google Shape;112;p41"/>
          <p:cNvSpPr txBox="1"/>
          <p:nvPr>
            <p:ph idx="4" type="body"/>
          </p:nvPr>
        </p:nvSpPr>
        <p:spPr>
          <a:xfrm>
            <a:off x="609480" y="3682080"/>
            <a:ext cx="35330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13" name="Google Shape;113;p41"/>
          <p:cNvSpPr txBox="1"/>
          <p:nvPr>
            <p:ph idx="5" type="body"/>
          </p:nvPr>
        </p:nvSpPr>
        <p:spPr>
          <a:xfrm>
            <a:off x="4319640" y="3682080"/>
            <a:ext cx="35330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14" name="Google Shape;114;p41"/>
          <p:cNvSpPr txBox="1"/>
          <p:nvPr>
            <p:ph idx="6" type="body"/>
          </p:nvPr>
        </p:nvSpPr>
        <p:spPr>
          <a:xfrm>
            <a:off x="8029800" y="3682080"/>
            <a:ext cx="35330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120" name="Shape 120"/>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121" name="Shape 121"/>
        <p:cNvGrpSpPr/>
        <p:nvPr/>
      </p:nvGrpSpPr>
      <p:grpSpPr>
        <a:xfrm>
          <a:off x="0" y="0"/>
          <a:ext cx="0" cy="0"/>
          <a:chOff x="0" y="0"/>
          <a:chExt cx="0" cy="0"/>
        </a:xfrm>
      </p:grpSpPr>
      <p:sp>
        <p:nvSpPr>
          <p:cNvPr id="122" name="Google Shape;122;p42"/>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3" name="Google Shape;123;p42"/>
          <p:cNvSpPr txBox="1"/>
          <p:nvPr>
            <p:ph idx="1" type="subTitle"/>
          </p:nvPr>
        </p:nvSpPr>
        <p:spPr>
          <a:xfrm>
            <a:off x="609480" y="1604520"/>
            <a:ext cx="10972440" cy="39772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124" name="Shape 124"/>
        <p:cNvGrpSpPr/>
        <p:nvPr/>
      </p:nvGrpSpPr>
      <p:grpSpPr>
        <a:xfrm>
          <a:off x="0" y="0"/>
          <a:ext cx="0" cy="0"/>
          <a:chOff x="0" y="0"/>
          <a:chExt cx="0" cy="0"/>
        </a:xfrm>
      </p:grpSpPr>
      <p:sp>
        <p:nvSpPr>
          <p:cNvPr id="125" name="Google Shape;125;p43"/>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6" name="Google Shape;126;p43"/>
          <p:cNvSpPr txBox="1"/>
          <p:nvPr>
            <p:ph idx="1" type="body"/>
          </p:nvPr>
        </p:nvSpPr>
        <p:spPr>
          <a:xfrm>
            <a:off x="609480" y="1604520"/>
            <a:ext cx="10972440" cy="3977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127" name="Shape 127"/>
        <p:cNvGrpSpPr/>
        <p:nvPr/>
      </p:nvGrpSpPr>
      <p:grpSpPr>
        <a:xfrm>
          <a:off x="0" y="0"/>
          <a:ext cx="0" cy="0"/>
          <a:chOff x="0" y="0"/>
          <a:chExt cx="0" cy="0"/>
        </a:xfrm>
      </p:grpSpPr>
      <p:sp>
        <p:nvSpPr>
          <p:cNvPr id="128" name="Google Shape;128;p44"/>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9" name="Google Shape;129;p44"/>
          <p:cNvSpPr txBox="1"/>
          <p:nvPr>
            <p:ph idx="1" type="body"/>
          </p:nvPr>
        </p:nvSpPr>
        <p:spPr>
          <a:xfrm>
            <a:off x="609480" y="1604520"/>
            <a:ext cx="5354280" cy="3977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30" name="Google Shape;130;p44"/>
          <p:cNvSpPr txBox="1"/>
          <p:nvPr>
            <p:ph idx="2" type="body"/>
          </p:nvPr>
        </p:nvSpPr>
        <p:spPr>
          <a:xfrm>
            <a:off x="6231960" y="1604520"/>
            <a:ext cx="5354280" cy="3977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31" name="Shape 131"/>
        <p:cNvGrpSpPr/>
        <p:nvPr/>
      </p:nvGrpSpPr>
      <p:grpSpPr>
        <a:xfrm>
          <a:off x="0" y="0"/>
          <a:ext cx="0" cy="0"/>
          <a:chOff x="0" y="0"/>
          <a:chExt cx="0" cy="0"/>
        </a:xfrm>
      </p:grpSpPr>
      <p:sp>
        <p:nvSpPr>
          <p:cNvPr id="132" name="Google Shape;132;p45"/>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18" name="Shape 18"/>
        <p:cNvGrpSpPr/>
        <p:nvPr/>
      </p:nvGrpSpPr>
      <p:grpSpPr>
        <a:xfrm>
          <a:off x="0" y="0"/>
          <a:ext cx="0" cy="0"/>
          <a:chOff x="0" y="0"/>
          <a:chExt cx="0" cy="0"/>
        </a:xfrm>
      </p:grpSpPr>
      <p:sp>
        <p:nvSpPr>
          <p:cNvPr id="19" name="Google Shape;19;p21"/>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1"/>
          <p:cNvSpPr txBox="1"/>
          <p:nvPr>
            <p:ph idx="1" type="body"/>
          </p:nvPr>
        </p:nvSpPr>
        <p:spPr>
          <a:xfrm>
            <a:off x="609480" y="1604520"/>
            <a:ext cx="10972440" cy="3977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133" name="Shape 133"/>
        <p:cNvGrpSpPr/>
        <p:nvPr/>
      </p:nvGrpSpPr>
      <p:grpSpPr>
        <a:xfrm>
          <a:off x="0" y="0"/>
          <a:ext cx="0" cy="0"/>
          <a:chOff x="0" y="0"/>
          <a:chExt cx="0" cy="0"/>
        </a:xfrm>
      </p:grpSpPr>
      <p:sp>
        <p:nvSpPr>
          <p:cNvPr id="134" name="Google Shape;134;p46"/>
          <p:cNvSpPr txBox="1"/>
          <p:nvPr>
            <p:ph idx="1" type="subTitle"/>
          </p:nvPr>
        </p:nvSpPr>
        <p:spPr>
          <a:xfrm>
            <a:off x="609480" y="273600"/>
            <a:ext cx="10972440" cy="53078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135" name="Shape 135"/>
        <p:cNvGrpSpPr/>
        <p:nvPr/>
      </p:nvGrpSpPr>
      <p:grpSpPr>
        <a:xfrm>
          <a:off x="0" y="0"/>
          <a:ext cx="0" cy="0"/>
          <a:chOff x="0" y="0"/>
          <a:chExt cx="0" cy="0"/>
        </a:xfrm>
      </p:grpSpPr>
      <p:sp>
        <p:nvSpPr>
          <p:cNvPr id="136" name="Google Shape;136;p47"/>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7" name="Google Shape;137;p47"/>
          <p:cNvSpPr txBox="1"/>
          <p:nvPr>
            <p:ph idx="1" type="body"/>
          </p:nvPr>
        </p:nvSpPr>
        <p:spPr>
          <a:xfrm>
            <a:off x="609480" y="160452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38" name="Google Shape;138;p47"/>
          <p:cNvSpPr txBox="1"/>
          <p:nvPr>
            <p:ph idx="2" type="body"/>
          </p:nvPr>
        </p:nvSpPr>
        <p:spPr>
          <a:xfrm>
            <a:off x="6231960" y="1604520"/>
            <a:ext cx="5354280" cy="3977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39" name="Google Shape;139;p47"/>
          <p:cNvSpPr txBox="1"/>
          <p:nvPr>
            <p:ph idx="3" type="body"/>
          </p:nvPr>
        </p:nvSpPr>
        <p:spPr>
          <a:xfrm>
            <a:off x="609480" y="368208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140" name="Shape 140"/>
        <p:cNvGrpSpPr/>
        <p:nvPr/>
      </p:nvGrpSpPr>
      <p:grpSpPr>
        <a:xfrm>
          <a:off x="0" y="0"/>
          <a:ext cx="0" cy="0"/>
          <a:chOff x="0" y="0"/>
          <a:chExt cx="0" cy="0"/>
        </a:xfrm>
      </p:grpSpPr>
      <p:sp>
        <p:nvSpPr>
          <p:cNvPr id="141" name="Google Shape;141;p48"/>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2" name="Google Shape;142;p48"/>
          <p:cNvSpPr txBox="1"/>
          <p:nvPr>
            <p:ph idx="1" type="body"/>
          </p:nvPr>
        </p:nvSpPr>
        <p:spPr>
          <a:xfrm>
            <a:off x="609480" y="1604520"/>
            <a:ext cx="5354280" cy="3977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43" name="Google Shape;143;p48"/>
          <p:cNvSpPr txBox="1"/>
          <p:nvPr>
            <p:ph idx="2" type="body"/>
          </p:nvPr>
        </p:nvSpPr>
        <p:spPr>
          <a:xfrm>
            <a:off x="6231960" y="160452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44" name="Google Shape;144;p48"/>
          <p:cNvSpPr txBox="1"/>
          <p:nvPr>
            <p:ph idx="3" type="body"/>
          </p:nvPr>
        </p:nvSpPr>
        <p:spPr>
          <a:xfrm>
            <a:off x="6231960" y="368208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145" name="Shape 145"/>
        <p:cNvGrpSpPr/>
        <p:nvPr/>
      </p:nvGrpSpPr>
      <p:grpSpPr>
        <a:xfrm>
          <a:off x="0" y="0"/>
          <a:ext cx="0" cy="0"/>
          <a:chOff x="0" y="0"/>
          <a:chExt cx="0" cy="0"/>
        </a:xfrm>
      </p:grpSpPr>
      <p:sp>
        <p:nvSpPr>
          <p:cNvPr id="146" name="Google Shape;146;p49"/>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7" name="Google Shape;147;p49"/>
          <p:cNvSpPr txBox="1"/>
          <p:nvPr>
            <p:ph idx="1" type="body"/>
          </p:nvPr>
        </p:nvSpPr>
        <p:spPr>
          <a:xfrm>
            <a:off x="609480" y="160452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48" name="Google Shape;148;p49"/>
          <p:cNvSpPr txBox="1"/>
          <p:nvPr>
            <p:ph idx="2" type="body"/>
          </p:nvPr>
        </p:nvSpPr>
        <p:spPr>
          <a:xfrm>
            <a:off x="6231960" y="160452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49" name="Google Shape;149;p49"/>
          <p:cNvSpPr txBox="1"/>
          <p:nvPr>
            <p:ph idx="3" type="body"/>
          </p:nvPr>
        </p:nvSpPr>
        <p:spPr>
          <a:xfrm>
            <a:off x="609480" y="3682080"/>
            <a:ext cx="109724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150" name="Shape 150"/>
        <p:cNvGrpSpPr/>
        <p:nvPr/>
      </p:nvGrpSpPr>
      <p:grpSpPr>
        <a:xfrm>
          <a:off x="0" y="0"/>
          <a:ext cx="0" cy="0"/>
          <a:chOff x="0" y="0"/>
          <a:chExt cx="0" cy="0"/>
        </a:xfrm>
      </p:grpSpPr>
      <p:sp>
        <p:nvSpPr>
          <p:cNvPr id="151" name="Google Shape;151;p50"/>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2" name="Google Shape;152;p50"/>
          <p:cNvSpPr txBox="1"/>
          <p:nvPr>
            <p:ph idx="1" type="body"/>
          </p:nvPr>
        </p:nvSpPr>
        <p:spPr>
          <a:xfrm>
            <a:off x="609480" y="1604520"/>
            <a:ext cx="109724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53" name="Google Shape;153;p50"/>
          <p:cNvSpPr txBox="1"/>
          <p:nvPr>
            <p:ph idx="2" type="body"/>
          </p:nvPr>
        </p:nvSpPr>
        <p:spPr>
          <a:xfrm>
            <a:off x="609480" y="3682080"/>
            <a:ext cx="109724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154" name="Shape 154"/>
        <p:cNvGrpSpPr/>
        <p:nvPr/>
      </p:nvGrpSpPr>
      <p:grpSpPr>
        <a:xfrm>
          <a:off x="0" y="0"/>
          <a:ext cx="0" cy="0"/>
          <a:chOff x="0" y="0"/>
          <a:chExt cx="0" cy="0"/>
        </a:xfrm>
      </p:grpSpPr>
      <p:sp>
        <p:nvSpPr>
          <p:cNvPr id="155" name="Google Shape;155;p51"/>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6" name="Google Shape;156;p51"/>
          <p:cNvSpPr txBox="1"/>
          <p:nvPr>
            <p:ph idx="1" type="body"/>
          </p:nvPr>
        </p:nvSpPr>
        <p:spPr>
          <a:xfrm>
            <a:off x="609480" y="160452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57" name="Google Shape;157;p51"/>
          <p:cNvSpPr txBox="1"/>
          <p:nvPr>
            <p:ph idx="2" type="body"/>
          </p:nvPr>
        </p:nvSpPr>
        <p:spPr>
          <a:xfrm>
            <a:off x="6231960" y="160452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58" name="Google Shape;158;p51"/>
          <p:cNvSpPr txBox="1"/>
          <p:nvPr>
            <p:ph idx="3" type="body"/>
          </p:nvPr>
        </p:nvSpPr>
        <p:spPr>
          <a:xfrm>
            <a:off x="609480" y="368208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59" name="Google Shape;159;p51"/>
          <p:cNvSpPr txBox="1"/>
          <p:nvPr>
            <p:ph idx="4" type="body"/>
          </p:nvPr>
        </p:nvSpPr>
        <p:spPr>
          <a:xfrm>
            <a:off x="6231960" y="368208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160" name="Shape 160"/>
        <p:cNvGrpSpPr/>
        <p:nvPr/>
      </p:nvGrpSpPr>
      <p:grpSpPr>
        <a:xfrm>
          <a:off x="0" y="0"/>
          <a:ext cx="0" cy="0"/>
          <a:chOff x="0" y="0"/>
          <a:chExt cx="0" cy="0"/>
        </a:xfrm>
      </p:grpSpPr>
      <p:sp>
        <p:nvSpPr>
          <p:cNvPr id="161" name="Google Shape;161;p52"/>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2" name="Google Shape;162;p52"/>
          <p:cNvSpPr txBox="1"/>
          <p:nvPr>
            <p:ph idx="1" type="body"/>
          </p:nvPr>
        </p:nvSpPr>
        <p:spPr>
          <a:xfrm>
            <a:off x="609480" y="1604520"/>
            <a:ext cx="35330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63" name="Google Shape;163;p52"/>
          <p:cNvSpPr txBox="1"/>
          <p:nvPr>
            <p:ph idx="2" type="body"/>
          </p:nvPr>
        </p:nvSpPr>
        <p:spPr>
          <a:xfrm>
            <a:off x="4319640" y="1604520"/>
            <a:ext cx="35330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64" name="Google Shape;164;p52"/>
          <p:cNvSpPr txBox="1"/>
          <p:nvPr>
            <p:ph idx="3" type="body"/>
          </p:nvPr>
        </p:nvSpPr>
        <p:spPr>
          <a:xfrm>
            <a:off x="8029800" y="1604520"/>
            <a:ext cx="35330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65" name="Google Shape;165;p52"/>
          <p:cNvSpPr txBox="1"/>
          <p:nvPr>
            <p:ph idx="4" type="body"/>
          </p:nvPr>
        </p:nvSpPr>
        <p:spPr>
          <a:xfrm>
            <a:off x="609480" y="3682080"/>
            <a:ext cx="35330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66" name="Google Shape;166;p52"/>
          <p:cNvSpPr txBox="1"/>
          <p:nvPr>
            <p:ph idx="5" type="body"/>
          </p:nvPr>
        </p:nvSpPr>
        <p:spPr>
          <a:xfrm>
            <a:off x="4319640" y="3682080"/>
            <a:ext cx="35330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67" name="Google Shape;167;p52"/>
          <p:cNvSpPr txBox="1"/>
          <p:nvPr>
            <p:ph idx="6" type="body"/>
          </p:nvPr>
        </p:nvSpPr>
        <p:spPr>
          <a:xfrm>
            <a:off x="8029800" y="3682080"/>
            <a:ext cx="35330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21" name="Shape 21"/>
        <p:cNvGrpSpPr/>
        <p:nvPr/>
      </p:nvGrpSpPr>
      <p:grpSpPr>
        <a:xfrm>
          <a:off x="0" y="0"/>
          <a:ext cx="0" cy="0"/>
          <a:chOff x="0" y="0"/>
          <a:chExt cx="0" cy="0"/>
        </a:xfrm>
      </p:grpSpPr>
      <p:sp>
        <p:nvSpPr>
          <p:cNvPr id="22" name="Google Shape;22;p22"/>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22"/>
          <p:cNvSpPr txBox="1"/>
          <p:nvPr>
            <p:ph idx="1" type="body"/>
          </p:nvPr>
        </p:nvSpPr>
        <p:spPr>
          <a:xfrm>
            <a:off x="609480" y="1604520"/>
            <a:ext cx="5354280" cy="3977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4" name="Google Shape;24;p22"/>
          <p:cNvSpPr txBox="1"/>
          <p:nvPr>
            <p:ph idx="2" type="body"/>
          </p:nvPr>
        </p:nvSpPr>
        <p:spPr>
          <a:xfrm>
            <a:off x="6231960" y="1604520"/>
            <a:ext cx="5354280" cy="3977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23"/>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27" name="Shape 27"/>
        <p:cNvGrpSpPr/>
        <p:nvPr/>
      </p:nvGrpSpPr>
      <p:grpSpPr>
        <a:xfrm>
          <a:off x="0" y="0"/>
          <a:ext cx="0" cy="0"/>
          <a:chOff x="0" y="0"/>
          <a:chExt cx="0" cy="0"/>
        </a:xfrm>
      </p:grpSpPr>
      <p:sp>
        <p:nvSpPr>
          <p:cNvPr id="28" name="Google Shape;28;p24"/>
          <p:cNvSpPr txBox="1"/>
          <p:nvPr>
            <p:ph idx="1" type="subTitle"/>
          </p:nvPr>
        </p:nvSpPr>
        <p:spPr>
          <a:xfrm>
            <a:off x="609480" y="273600"/>
            <a:ext cx="10972440" cy="53078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29" name="Shape 29"/>
        <p:cNvGrpSpPr/>
        <p:nvPr/>
      </p:nvGrpSpPr>
      <p:grpSpPr>
        <a:xfrm>
          <a:off x="0" y="0"/>
          <a:ext cx="0" cy="0"/>
          <a:chOff x="0" y="0"/>
          <a:chExt cx="0" cy="0"/>
        </a:xfrm>
      </p:grpSpPr>
      <p:sp>
        <p:nvSpPr>
          <p:cNvPr id="30" name="Google Shape;30;p25"/>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25"/>
          <p:cNvSpPr txBox="1"/>
          <p:nvPr>
            <p:ph idx="1" type="body"/>
          </p:nvPr>
        </p:nvSpPr>
        <p:spPr>
          <a:xfrm>
            <a:off x="609480" y="160452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2" name="Google Shape;32;p25"/>
          <p:cNvSpPr txBox="1"/>
          <p:nvPr>
            <p:ph idx="2" type="body"/>
          </p:nvPr>
        </p:nvSpPr>
        <p:spPr>
          <a:xfrm>
            <a:off x="6231960" y="1604520"/>
            <a:ext cx="5354280" cy="3977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3" name="Google Shape;33;p25"/>
          <p:cNvSpPr txBox="1"/>
          <p:nvPr>
            <p:ph idx="3" type="body"/>
          </p:nvPr>
        </p:nvSpPr>
        <p:spPr>
          <a:xfrm>
            <a:off x="609480" y="368208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34" name="Shape 34"/>
        <p:cNvGrpSpPr/>
        <p:nvPr/>
      </p:nvGrpSpPr>
      <p:grpSpPr>
        <a:xfrm>
          <a:off x="0" y="0"/>
          <a:ext cx="0" cy="0"/>
          <a:chOff x="0" y="0"/>
          <a:chExt cx="0" cy="0"/>
        </a:xfrm>
      </p:grpSpPr>
      <p:sp>
        <p:nvSpPr>
          <p:cNvPr id="35" name="Google Shape;35;p26"/>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26"/>
          <p:cNvSpPr txBox="1"/>
          <p:nvPr>
            <p:ph idx="1" type="body"/>
          </p:nvPr>
        </p:nvSpPr>
        <p:spPr>
          <a:xfrm>
            <a:off x="609480" y="1604520"/>
            <a:ext cx="5354280" cy="3977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7" name="Google Shape;37;p26"/>
          <p:cNvSpPr txBox="1"/>
          <p:nvPr>
            <p:ph idx="2" type="body"/>
          </p:nvPr>
        </p:nvSpPr>
        <p:spPr>
          <a:xfrm>
            <a:off x="6231960" y="160452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8" name="Google Shape;38;p26"/>
          <p:cNvSpPr txBox="1"/>
          <p:nvPr>
            <p:ph idx="3" type="body"/>
          </p:nvPr>
        </p:nvSpPr>
        <p:spPr>
          <a:xfrm>
            <a:off x="6231960" y="368208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39" name="Shape 39"/>
        <p:cNvGrpSpPr/>
        <p:nvPr/>
      </p:nvGrpSpPr>
      <p:grpSpPr>
        <a:xfrm>
          <a:off x="0" y="0"/>
          <a:ext cx="0" cy="0"/>
          <a:chOff x="0" y="0"/>
          <a:chExt cx="0" cy="0"/>
        </a:xfrm>
      </p:grpSpPr>
      <p:sp>
        <p:nvSpPr>
          <p:cNvPr id="40" name="Google Shape;40;p27"/>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27"/>
          <p:cNvSpPr txBox="1"/>
          <p:nvPr>
            <p:ph idx="1" type="body"/>
          </p:nvPr>
        </p:nvSpPr>
        <p:spPr>
          <a:xfrm>
            <a:off x="609480" y="160452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2" name="Google Shape;42;p27"/>
          <p:cNvSpPr txBox="1"/>
          <p:nvPr>
            <p:ph idx="2" type="body"/>
          </p:nvPr>
        </p:nvSpPr>
        <p:spPr>
          <a:xfrm>
            <a:off x="6231960" y="160452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3" name="Google Shape;43;p27"/>
          <p:cNvSpPr txBox="1"/>
          <p:nvPr>
            <p:ph idx="3" type="body"/>
          </p:nvPr>
        </p:nvSpPr>
        <p:spPr>
          <a:xfrm>
            <a:off x="609480" y="3682080"/>
            <a:ext cx="109724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3.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4" Type="http://schemas.openxmlformats.org/officeDocument/2006/relationships/theme" Target="../theme/theme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 Type="http://schemas.openxmlformats.org/officeDocument/2006/relationships/image" Target="../media/image3.png"/><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4.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4.xml"/><Relationship Id="rId10" Type="http://schemas.openxmlformats.org/officeDocument/2006/relationships/slideLayout" Target="../slideLayouts/slideLayout33.xml"/><Relationship Id="rId13" Type="http://schemas.openxmlformats.org/officeDocument/2006/relationships/slideLayout" Target="../slideLayouts/slideLayout36.xml"/><Relationship Id="rId12" Type="http://schemas.openxmlformats.org/officeDocument/2006/relationships/slideLayout" Target="../slideLayouts/slideLayout35.xml"/><Relationship Id="rId1" Type="http://schemas.openxmlformats.org/officeDocument/2006/relationships/image" Target="../media/image3.png"/><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theme" Target="../theme/theme1.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9" name="Shape 9"/>
        <p:cNvGrpSpPr/>
        <p:nvPr/>
      </p:nvGrpSpPr>
      <p:grpSpPr>
        <a:xfrm>
          <a:off x="0" y="0"/>
          <a:ext cx="0" cy="0"/>
          <a:chOff x="0" y="0"/>
          <a:chExt cx="0" cy="0"/>
        </a:xfrm>
      </p:grpSpPr>
      <p:sp>
        <p:nvSpPr>
          <p:cNvPr id="10" name="Google Shape;10;p14"/>
          <p:cNvSpPr/>
          <p:nvPr/>
        </p:nvSpPr>
        <p:spPr>
          <a:xfrm>
            <a:off x="0" y="0"/>
            <a:ext cx="12191040" cy="6856920"/>
          </a:xfrm>
          <a:prstGeom prst="rect">
            <a:avLst/>
          </a:prstGeom>
          <a:solidFill>
            <a:srgbClr val="DFD9D4">
              <a:alpha val="69803"/>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A picture containing sitting&#10;&#10;Description automatically generated" id="11" name="Google Shape;11;p14"/>
          <p:cNvPicPr preferRelativeResize="0"/>
          <p:nvPr/>
        </p:nvPicPr>
        <p:blipFill rotWithShape="1">
          <a:blip r:embed="rId1">
            <a:alphaModFix amt="10000"/>
          </a:blip>
          <a:srcRect b="0" l="0" r="0" t="0"/>
          <a:stretch/>
        </p:blipFill>
        <p:spPr>
          <a:xfrm>
            <a:off x="8534520" y="0"/>
            <a:ext cx="3653640" cy="4574160"/>
          </a:xfrm>
          <a:prstGeom prst="rect">
            <a:avLst/>
          </a:prstGeom>
          <a:noFill/>
          <a:ln>
            <a:noFill/>
          </a:ln>
        </p:spPr>
      </p:pic>
      <p:sp>
        <p:nvSpPr>
          <p:cNvPr id="12" name="Google Shape;12;p14"/>
          <p:cNvSpPr txBox="1"/>
          <p:nvPr>
            <p:ph type="title"/>
          </p:nvPr>
        </p:nvSpPr>
        <p:spPr>
          <a:xfrm>
            <a:off x="609480" y="273600"/>
            <a:ext cx="10972080" cy="1144440"/>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3" name="Google Shape;13;p14"/>
          <p:cNvSpPr txBox="1"/>
          <p:nvPr>
            <p:ph idx="1" type="body"/>
          </p:nvPr>
        </p:nvSpPr>
        <p:spPr>
          <a:xfrm>
            <a:off x="609480" y="1604520"/>
            <a:ext cx="10972080" cy="397692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62" name="Shape 62"/>
        <p:cNvGrpSpPr/>
        <p:nvPr/>
      </p:nvGrpSpPr>
      <p:grpSpPr>
        <a:xfrm>
          <a:off x="0" y="0"/>
          <a:ext cx="0" cy="0"/>
          <a:chOff x="0" y="0"/>
          <a:chExt cx="0" cy="0"/>
        </a:xfrm>
      </p:grpSpPr>
      <p:sp>
        <p:nvSpPr>
          <p:cNvPr id="63" name="Google Shape;63;p16"/>
          <p:cNvSpPr/>
          <p:nvPr/>
        </p:nvSpPr>
        <p:spPr>
          <a:xfrm>
            <a:off x="0" y="0"/>
            <a:ext cx="12191040" cy="6856920"/>
          </a:xfrm>
          <a:prstGeom prst="rect">
            <a:avLst/>
          </a:prstGeom>
          <a:solidFill>
            <a:srgbClr val="DFD9D4">
              <a:alpha val="69803"/>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A picture containing sitting&#10;&#10;Description automatically generated" id="64" name="Google Shape;64;p16"/>
          <p:cNvPicPr preferRelativeResize="0"/>
          <p:nvPr/>
        </p:nvPicPr>
        <p:blipFill rotWithShape="1">
          <a:blip r:embed="rId1">
            <a:alphaModFix amt="10000"/>
          </a:blip>
          <a:srcRect b="0" l="0" r="0" t="0"/>
          <a:stretch/>
        </p:blipFill>
        <p:spPr>
          <a:xfrm>
            <a:off x="8534520" y="0"/>
            <a:ext cx="3653640" cy="4574160"/>
          </a:xfrm>
          <a:prstGeom prst="rect">
            <a:avLst/>
          </a:prstGeom>
          <a:noFill/>
          <a:ln>
            <a:noFill/>
          </a:ln>
        </p:spPr>
      </p:pic>
      <p:sp>
        <p:nvSpPr>
          <p:cNvPr id="65" name="Google Shape;65;p16"/>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66" name="Google Shape;66;p16"/>
          <p:cNvSpPr txBox="1"/>
          <p:nvPr>
            <p:ph idx="1" type="body"/>
          </p:nvPr>
        </p:nvSpPr>
        <p:spPr>
          <a:xfrm>
            <a:off x="609480" y="1604520"/>
            <a:ext cx="10972440" cy="397728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15" name="Shape 115"/>
        <p:cNvGrpSpPr/>
        <p:nvPr/>
      </p:nvGrpSpPr>
      <p:grpSpPr>
        <a:xfrm>
          <a:off x="0" y="0"/>
          <a:ext cx="0" cy="0"/>
          <a:chOff x="0" y="0"/>
          <a:chExt cx="0" cy="0"/>
        </a:xfrm>
      </p:grpSpPr>
      <p:sp>
        <p:nvSpPr>
          <p:cNvPr id="116" name="Google Shape;116;p18"/>
          <p:cNvSpPr/>
          <p:nvPr/>
        </p:nvSpPr>
        <p:spPr>
          <a:xfrm>
            <a:off x="0" y="0"/>
            <a:ext cx="12191040" cy="6856920"/>
          </a:xfrm>
          <a:prstGeom prst="rect">
            <a:avLst/>
          </a:prstGeom>
          <a:solidFill>
            <a:srgbClr val="DFD9D4">
              <a:alpha val="69803"/>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A picture containing sitting&#10;&#10;Description automatically generated" id="117" name="Google Shape;117;p18"/>
          <p:cNvPicPr preferRelativeResize="0"/>
          <p:nvPr/>
        </p:nvPicPr>
        <p:blipFill rotWithShape="1">
          <a:blip r:embed="rId1">
            <a:alphaModFix amt="10000"/>
          </a:blip>
          <a:srcRect b="0" l="0" r="0" t="0"/>
          <a:stretch/>
        </p:blipFill>
        <p:spPr>
          <a:xfrm>
            <a:off x="8534520" y="0"/>
            <a:ext cx="3653640" cy="4574160"/>
          </a:xfrm>
          <a:prstGeom prst="rect">
            <a:avLst/>
          </a:prstGeom>
          <a:noFill/>
          <a:ln>
            <a:noFill/>
          </a:ln>
        </p:spPr>
      </p:pic>
      <p:sp>
        <p:nvSpPr>
          <p:cNvPr id="118" name="Google Shape;118;p18"/>
          <p:cNvSpPr txBox="1"/>
          <p:nvPr>
            <p:ph type="title"/>
          </p:nvPr>
        </p:nvSpPr>
        <p:spPr>
          <a:xfrm>
            <a:off x="609480" y="273600"/>
            <a:ext cx="10972080" cy="1144440"/>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19" name="Google Shape;119;p18"/>
          <p:cNvSpPr txBox="1"/>
          <p:nvPr>
            <p:ph idx="1" type="body"/>
          </p:nvPr>
        </p:nvSpPr>
        <p:spPr>
          <a:xfrm>
            <a:off x="609480" y="1604520"/>
            <a:ext cx="10972080" cy="397692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 Id="rId4" Type="http://schemas.openxmlformats.org/officeDocument/2006/relationships/image" Target="../media/image14.png"/><Relationship Id="rId5" Type="http://schemas.openxmlformats.org/officeDocument/2006/relationships/image" Target="../media/image1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0.xml"/><Relationship Id="rId3" Type="http://schemas.openxmlformats.org/officeDocument/2006/relationships/image" Target="../media/image5.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1.xml"/><Relationship Id="rId3" Type="http://schemas.openxmlformats.org/officeDocument/2006/relationships/image" Target="../media/image5.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2.xml"/><Relationship Id="rId3" Type="http://schemas.openxmlformats.org/officeDocument/2006/relationships/image" Target="../media/image5.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image" Target="../media/image5.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5.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5.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5.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5.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6.xml"/><Relationship Id="rId3" Type="http://schemas.openxmlformats.org/officeDocument/2006/relationships/image" Target="../media/image13.png"/><Relationship Id="rId4" Type="http://schemas.openxmlformats.org/officeDocument/2006/relationships/image" Target="../media/image5.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7.xml"/><Relationship Id="rId3" Type="http://schemas.openxmlformats.org/officeDocument/2006/relationships/image" Target="../media/image5.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8.xml"/><Relationship Id="rId3" Type="http://schemas.openxmlformats.org/officeDocument/2006/relationships/image" Target="../media/image21.png"/><Relationship Id="rId4" Type="http://schemas.openxmlformats.org/officeDocument/2006/relationships/image" Target="../media/image5.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9.xml"/><Relationship Id="rId3" Type="http://schemas.openxmlformats.org/officeDocument/2006/relationships/image" Target="../media/image20.png"/><Relationship Id="rId4" Type="http://schemas.openxmlformats.org/officeDocument/2006/relationships/image" Target="../media/image5.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72" name="Shape 172"/>
        <p:cNvGrpSpPr/>
        <p:nvPr/>
      </p:nvGrpSpPr>
      <p:grpSpPr>
        <a:xfrm>
          <a:off x="0" y="0"/>
          <a:ext cx="0" cy="0"/>
          <a:chOff x="0" y="0"/>
          <a:chExt cx="0" cy="0"/>
        </a:xfrm>
      </p:grpSpPr>
      <p:sp>
        <p:nvSpPr>
          <p:cNvPr id="173" name="Google Shape;173;p1"/>
          <p:cNvSpPr/>
          <p:nvPr/>
        </p:nvSpPr>
        <p:spPr>
          <a:xfrm>
            <a:off x="0" y="0"/>
            <a:ext cx="12187800" cy="685692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
          <p:cNvSpPr/>
          <p:nvPr/>
        </p:nvSpPr>
        <p:spPr>
          <a:xfrm>
            <a:off x="2880" y="14400"/>
            <a:ext cx="12187800" cy="6856920"/>
          </a:xfrm>
          <a:prstGeom prst="rect">
            <a:avLst/>
          </a:prstGeom>
          <a:solidFill>
            <a:srgbClr val="DFD9D4">
              <a:alpha val="69803"/>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5" name="Google Shape;175;p1"/>
          <p:cNvGrpSpPr/>
          <p:nvPr/>
        </p:nvGrpSpPr>
        <p:grpSpPr>
          <a:xfrm>
            <a:off x="504720" y="-144000"/>
            <a:ext cx="7722720" cy="6856920"/>
            <a:chOff x="504720" y="-144000"/>
            <a:chExt cx="7722720" cy="6856920"/>
          </a:xfrm>
        </p:grpSpPr>
        <p:pic>
          <p:nvPicPr>
            <p:cNvPr id="176" name="Google Shape;176;p1"/>
            <p:cNvPicPr preferRelativeResize="0"/>
            <p:nvPr/>
          </p:nvPicPr>
          <p:blipFill rotWithShape="1">
            <a:blip r:embed="rId3">
              <a:alphaModFix amt="15000"/>
            </a:blip>
            <a:srcRect b="0" l="0" r="0" t="0"/>
            <a:stretch/>
          </p:blipFill>
          <p:spPr>
            <a:xfrm flipH="1">
              <a:off x="504720" y="-144000"/>
              <a:ext cx="5114520" cy="6856920"/>
            </a:xfrm>
            <a:prstGeom prst="rect">
              <a:avLst/>
            </a:prstGeom>
            <a:noFill/>
            <a:ln>
              <a:noFill/>
            </a:ln>
          </p:spPr>
        </p:pic>
        <p:pic>
          <p:nvPicPr>
            <p:cNvPr id="177" name="Google Shape;177;p1"/>
            <p:cNvPicPr preferRelativeResize="0"/>
            <p:nvPr/>
          </p:nvPicPr>
          <p:blipFill rotWithShape="1">
            <a:blip r:embed="rId4">
              <a:alphaModFix amt="7000"/>
            </a:blip>
            <a:srcRect b="0" l="0" r="0" t="0"/>
            <a:stretch/>
          </p:blipFill>
          <p:spPr>
            <a:xfrm flipH="1" rot="5400000">
              <a:off x="1718640" y="-1090080"/>
              <a:ext cx="5561640" cy="7455960"/>
            </a:xfrm>
            <a:prstGeom prst="rect">
              <a:avLst/>
            </a:prstGeom>
            <a:noFill/>
            <a:ln>
              <a:noFill/>
            </a:ln>
          </p:spPr>
        </p:pic>
      </p:grpSp>
      <p:pic>
        <p:nvPicPr>
          <p:cNvPr descr="Logo&#10;&#10;Description automatically generated" id="178" name="Google Shape;178;p1"/>
          <p:cNvPicPr preferRelativeResize="0"/>
          <p:nvPr/>
        </p:nvPicPr>
        <p:blipFill rotWithShape="1">
          <a:blip r:embed="rId5">
            <a:alphaModFix/>
          </a:blip>
          <a:srcRect b="0" l="0" r="0" t="0"/>
          <a:stretch/>
        </p:blipFill>
        <p:spPr>
          <a:xfrm>
            <a:off x="3412440" y="223920"/>
            <a:ext cx="4816440" cy="1371960"/>
          </a:xfrm>
          <a:prstGeom prst="rect">
            <a:avLst/>
          </a:prstGeom>
          <a:noFill/>
          <a:ln>
            <a:noFill/>
          </a:ln>
        </p:spPr>
      </p:pic>
      <p:sp>
        <p:nvSpPr>
          <p:cNvPr id="179" name="Google Shape;179;p1"/>
          <p:cNvSpPr/>
          <p:nvPr/>
        </p:nvSpPr>
        <p:spPr>
          <a:xfrm>
            <a:off x="1700280" y="2448720"/>
            <a:ext cx="9233640" cy="2070360"/>
          </a:xfrm>
          <a:prstGeom prst="rect">
            <a:avLst/>
          </a:prstGeom>
          <a:noFill/>
          <a:ln>
            <a:noFill/>
          </a:ln>
        </p:spPr>
        <p:txBody>
          <a:bodyPr anchorCtr="0" anchor="t" bIns="45000" lIns="90000" spcFirstLastPara="1" rIns="90000" wrap="square" tIns="45000">
            <a:spAutoFit/>
          </a:bodyPr>
          <a:lstStyle/>
          <a:p>
            <a:pPr indent="0" lvl="0" marL="0" marR="0" rtl="0" algn="ctr">
              <a:lnSpc>
                <a:spcPct val="100000"/>
              </a:lnSpc>
              <a:spcBef>
                <a:spcPts val="0"/>
              </a:spcBef>
              <a:spcAft>
                <a:spcPts val="0"/>
              </a:spcAft>
              <a:buClr>
                <a:srgbClr val="000000"/>
              </a:buClr>
              <a:buSzPts val="3200"/>
              <a:buFont typeface="Arial"/>
              <a:buNone/>
            </a:pPr>
            <a:r>
              <a:rPr b="1" i="0" lang="en-US" sz="3200" u="none" cap="none" strike="noStrike">
                <a:solidFill>
                  <a:srgbClr val="000000"/>
                </a:solidFill>
                <a:latin typeface="Arial"/>
                <a:ea typeface="Arial"/>
                <a:cs typeface="Arial"/>
                <a:sym typeface="Arial"/>
              </a:rPr>
              <a:t>PROJECT PRESENTATION</a:t>
            </a:r>
            <a:endParaRPr b="0" i="0" sz="3200" u="none" cap="none" strike="noStrike">
              <a:latin typeface="Arial"/>
              <a:ea typeface="Arial"/>
              <a:cs typeface="Arial"/>
              <a:sym typeface="Arial"/>
            </a:endParaRPr>
          </a:p>
          <a:p>
            <a:pPr indent="0" lvl="0" marL="0" marR="0" rtl="0" algn="ctr">
              <a:lnSpc>
                <a:spcPct val="100000"/>
              </a:lnSpc>
              <a:spcBef>
                <a:spcPts val="601"/>
              </a:spcBef>
              <a:spcAft>
                <a:spcPts val="0"/>
              </a:spcAft>
              <a:buSzPts val="3200"/>
              <a:buFont typeface="Arial"/>
              <a:buNone/>
            </a:pPr>
            <a:r>
              <a:t/>
            </a:r>
            <a:endParaRPr b="0" i="0" sz="3200" u="none" cap="none" strike="noStrike">
              <a:latin typeface="Arial"/>
              <a:ea typeface="Arial"/>
              <a:cs typeface="Arial"/>
              <a:sym typeface="Arial"/>
            </a:endParaRPr>
          </a:p>
          <a:p>
            <a:pPr indent="0" lvl="0" marL="0" marR="0" rtl="0" algn="ctr">
              <a:lnSpc>
                <a:spcPct val="100000"/>
              </a:lnSpc>
              <a:spcBef>
                <a:spcPts val="601"/>
              </a:spcBef>
              <a:spcAft>
                <a:spcPts val="0"/>
              </a:spcAft>
              <a:buClr>
                <a:srgbClr val="000000"/>
              </a:buClr>
              <a:buSzPts val="2800"/>
              <a:buFont typeface="Arial"/>
              <a:buNone/>
            </a:pPr>
            <a:r>
              <a:rPr b="1" i="0" lang="en-US" sz="2800" u="none" cap="none" strike="noStrike">
                <a:solidFill>
                  <a:srgbClr val="000000"/>
                </a:solidFill>
                <a:latin typeface="Arial"/>
                <a:ea typeface="Arial"/>
                <a:cs typeface="Arial"/>
                <a:sym typeface="Arial"/>
              </a:rPr>
              <a:t>Project Title: ERP(Controller of Examination) </a:t>
            </a:r>
            <a:endParaRPr b="0" i="0" sz="2800" u="none" cap="none" strike="noStrike">
              <a:latin typeface="Arial"/>
              <a:ea typeface="Arial"/>
              <a:cs typeface="Arial"/>
              <a:sym typeface="Arial"/>
            </a:endParaRPr>
          </a:p>
        </p:txBody>
      </p:sp>
      <p:sp>
        <p:nvSpPr>
          <p:cNvPr id="180" name="Google Shape;180;p1"/>
          <p:cNvSpPr/>
          <p:nvPr/>
        </p:nvSpPr>
        <p:spPr>
          <a:xfrm>
            <a:off x="332640" y="4712040"/>
            <a:ext cx="4335120" cy="882000"/>
          </a:xfrm>
          <a:prstGeom prst="rect">
            <a:avLst/>
          </a:prstGeom>
          <a:noFill/>
          <a:ln>
            <a:noFill/>
          </a:ln>
        </p:spPr>
        <p:txBody>
          <a:bodyPr anchorCtr="0" anchor="t" bIns="45000" lIns="90000" spcFirstLastPara="1" rIns="90000" wrap="square" tIns="45000">
            <a:spAutoFit/>
          </a:bodyPr>
          <a:lstStyle/>
          <a:p>
            <a:pPr indent="0" lvl="0" marL="0" marR="0" rtl="0" algn="l">
              <a:lnSpc>
                <a:spcPct val="100000"/>
              </a:lnSpc>
              <a:spcBef>
                <a:spcPts val="0"/>
              </a:spcBef>
              <a:spcAft>
                <a:spcPts val="0"/>
              </a:spcAft>
              <a:buClr>
                <a:srgbClr val="FF0000"/>
              </a:buClr>
              <a:buSzPts val="2400"/>
              <a:buFont typeface="Arial"/>
              <a:buNone/>
            </a:pPr>
            <a:r>
              <a:rPr b="1" i="0" lang="en-US" sz="2400" u="none" cap="none" strike="noStrike">
                <a:solidFill>
                  <a:srgbClr val="FF0000"/>
                </a:solidFill>
                <a:latin typeface="Arial"/>
                <a:ea typeface="Arial"/>
                <a:cs typeface="Arial"/>
                <a:sym typeface="Arial"/>
              </a:rPr>
              <a:t>Guided By:</a:t>
            </a:r>
            <a:endParaRPr b="0" i="0" sz="2400" u="none" cap="none" strike="noStrike">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rPr b="0" i="0" lang="en-US" sz="2800" u="none" cap="none" strike="noStrike">
                <a:solidFill>
                  <a:srgbClr val="000000"/>
                </a:solidFill>
                <a:latin typeface="Arial"/>
                <a:ea typeface="Arial"/>
                <a:cs typeface="Arial"/>
                <a:sym typeface="Arial"/>
              </a:rPr>
              <a:t>Ms. </a:t>
            </a:r>
            <a:r>
              <a:rPr lang="en-US" sz="2800"/>
              <a:t>Bhawna</a:t>
            </a:r>
            <a:r>
              <a:rPr b="0" i="0" lang="en-US" sz="2800" u="none" cap="none" strike="noStrike">
                <a:solidFill>
                  <a:srgbClr val="000000"/>
                </a:solidFill>
                <a:latin typeface="Arial"/>
                <a:ea typeface="Arial"/>
                <a:cs typeface="Arial"/>
                <a:sym typeface="Arial"/>
              </a:rPr>
              <a:t> </a:t>
            </a:r>
            <a:endParaRPr b="0" i="0" sz="2800" u="none" cap="none" strike="noStrike">
              <a:latin typeface="Arial"/>
              <a:ea typeface="Arial"/>
              <a:cs typeface="Arial"/>
              <a:sym typeface="Arial"/>
            </a:endParaRPr>
          </a:p>
        </p:txBody>
      </p:sp>
      <p:sp>
        <p:nvSpPr>
          <p:cNvPr id="181" name="Google Shape;181;p1"/>
          <p:cNvSpPr/>
          <p:nvPr/>
        </p:nvSpPr>
        <p:spPr>
          <a:xfrm>
            <a:off x="6329880" y="4714920"/>
            <a:ext cx="5925240" cy="2588400"/>
          </a:xfrm>
          <a:prstGeom prst="rect">
            <a:avLst/>
          </a:prstGeom>
          <a:noFill/>
          <a:ln>
            <a:noFill/>
          </a:ln>
        </p:spPr>
        <p:txBody>
          <a:bodyPr anchorCtr="0" anchor="t" bIns="45000" lIns="90000" spcFirstLastPara="1" rIns="90000" wrap="square" tIns="45000">
            <a:spAutoFit/>
          </a:bodyPr>
          <a:lstStyle/>
          <a:p>
            <a:pPr indent="0" lvl="0" marL="0" marR="0" rtl="0" algn="l">
              <a:lnSpc>
                <a:spcPct val="100000"/>
              </a:lnSpc>
              <a:spcBef>
                <a:spcPts val="0"/>
              </a:spcBef>
              <a:spcAft>
                <a:spcPts val="0"/>
              </a:spcAft>
              <a:buClr>
                <a:srgbClr val="FF0000"/>
              </a:buClr>
              <a:buSzPts val="2400"/>
              <a:buFont typeface="Arial"/>
              <a:buNone/>
            </a:pPr>
            <a:r>
              <a:rPr b="1" i="0" lang="en-US" sz="2400" u="none" cap="none" strike="noStrike">
                <a:solidFill>
                  <a:srgbClr val="FF0000"/>
                </a:solidFill>
                <a:latin typeface="Arial"/>
                <a:ea typeface="Arial"/>
                <a:cs typeface="Arial"/>
                <a:sym typeface="Arial"/>
              </a:rPr>
              <a:t>Presented By:</a:t>
            </a:r>
            <a:endParaRPr b="0" i="0" sz="2400" u="none" cap="none" strike="noStrike">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rPr lang="en-US" sz="2800"/>
              <a:t>Shashwat</a:t>
            </a:r>
            <a:r>
              <a:rPr b="0" i="0" lang="en-US" sz="2800" u="none" cap="none" strike="noStrike">
                <a:solidFill>
                  <a:srgbClr val="000000"/>
                </a:solidFill>
                <a:latin typeface="Arial"/>
                <a:ea typeface="Arial"/>
                <a:cs typeface="Arial"/>
                <a:sym typeface="Arial"/>
              </a:rPr>
              <a:t> (2</a:t>
            </a:r>
            <a:r>
              <a:rPr lang="en-US" sz="2800"/>
              <a:t>1</a:t>
            </a:r>
            <a:r>
              <a:rPr b="0" i="0" lang="en-US" sz="2800" u="none" cap="none" strike="noStrike">
                <a:solidFill>
                  <a:srgbClr val="000000"/>
                </a:solidFill>
                <a:latin typeface="Arial"/>
                <a:ea typeface="Arial"/>
                <a:cs typeface="Arial"/>
                <a:sym typeface="Arial"/>
              </a:rPr>
              <a:t>00291</a:t>
            </a:r>
            <a:r>
              <a:rPr lang="en-US" sz="2800"/>
              <a:t>53</a:t>
            </a:r>
            <a:r>
              <a:rPr b="0" i="0" lang="en-US" sz="2800" u="none" cap="none" strike="noStrike">
                <a:solidFill>
                  <a:srgbClr val="000000"/>
                </a:solidFill>
                <a:latin typeface="Arial"/>
                <a:ea typeface="Arial"/>
                <a:cs typeface="Arial"/>
                <a:sym typeface="Arial"/>
              </a:rPr>
              <a:t>0</a:t>
            </a:r>
            <a:r>
              <a:rPr lang="en-US" sz="2800"/>
              <a:t>49</a:t>
            </a:r>
            <a:r>
              <a:rPr b="0" i="0" lang="en-US" sz="2800" u="none" cap="none" strike="noStrike">
                <a:solidFill>
                  <a:srgbClr val="000000"/>
                </a:solidFill>
                <a:latin typeface="Arial"/>
                <a:ea typeface="Arial"/>
                <a:cs typeface="Arial"/>
                <a:sym typeface="Arial"/>
              </a:rPr>
              <a:t> )</a:t>
            </a:r>
            <a:endParaRPr b="0" i="0" sz="2800" u="none" cap="none" strike="noStrike">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rPr lang="en-US" sz="2800"/>
              <a:t>Akash Nehra </a:t>
            </a:r>
            <a:r>
              <a:rPr b="0" i="0" lang="en-US" sz="2800" u="none" cap="none" strike="noStrike">
                <a:solidFill>
                  <a:srgbClr val="000000"/>
                </a:solidFill>
                <a:latin typeface="Arial"/>
                <a:ea typeface="Arial"/>
                <a:cs typeface="Arial"/>
                <a:sym typeface="Arial"/>
              </a:rPr>
              <a:t>(2</a:t>
            </a:r>
            <a:r>
              <a:rPr lang="en-US" sz="2800"/>
              <a:t>1</a:t>
            </a:r>
            <a:r>
              <a:rPr b="0" i="0" lang="en-US" sz="2800" u="none" cap="none" strike="noStrike">
                <a:solidFill>
                  <a:srgbClr val="000000"/>
                </a:solidFill>
                <a:latin typeface="Arial"/>
                <a:ea typeface="Arial"/>
                <a:cs typeface="Arial"/>
                <a:sym typeface="Arial"/>
              </a:rPr>
              <a:t>0029</a:t>
            </a:r>
            <a:r>
              <a:rPr lang="en-US" sz="2800"/>
              <a:t>15</a:t>
            </a:r>
            <a:r>
              <a:rPr b="0" i="0" lang="en-US" sz="2800" u="none" cap="none" strike="noStrike">
                <a:solidFill>
                  <a:srgbClr val="000000"/>
                </a:solidFill>
                <a:latin typeface="Arial"/>
                <a:ea typeface="Arial"/>
                <a:cs typeface="Arial"/>
                <a:sym typeface="Arial"/>
              </a:rPr>
              <a:t>20</a:t>
            </a:r>
            <a:r>
              <a:rPr lang="en-US" sz="2800"/>
              <a:t>013</a:t>
            </a:r>
            <a:r>
              <a:rPr b="0" i="0" lang="en-US" sz="2800" u="none" cap="none" strike="noStrike">
                <a:solidFill>
                  <a:srgbClr val="000000"/>
                </a:solidFill>
                <a:latin typeface="Arial"/>
                <a:ea typeface="Arial"/>
                <a:cs typeface="Arial"/>
                <a:sym typeface="Arial"/>
              </a:rPr>
              <a:t>)</a:t>
            </a:r>
            <a:endParaRPr b="0" i="0" sz="2800" u="none" cap="none" strike="noStrike">
              <a:latin typeface="Arial"/>
              <a:ea typeface="Arial"/>
              <a:cs typeface="Arial"/>
              <a:sym typeface="Arial"/>
            </a:endParaRPr>
          </a:p>
          <a:p>
            <a:pPr indent="0" lvl="0" marL="0" marR="0" rtl="0" algn="l">
              <a:lnSpc>
                <a:spcPct val="100000"/>
              </a:lnSpc>
              <a:spcBef>
                <a:spcPts val="0"/>
              </a:spcBef>
              <a:spcAft>
                <a:spcPts val="0"/>
              </a:spcAft>
              <a:buSzPts val="2800"/>
              <a:buFont typeface="Arial"/>
              <a:buNone/>
            </a:pPr>
            <a:r>
              <a:t/>
            </a:r>
            <a:endParaRPr b="0" i="0" sz="2800" u="none" cap="none" strike="noStrike">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10"/>
          <p:cNvSpPr txBox="1"/>
          <p:nvPr>
            <p:ph idx="4294967295" type="title"/>
          </p:nvPr>
        </p:nvSpPr>
        <p:spPr>
          <a:xfrm>
            <a:off x="458640" y="365760"/>
            <a:ext cx="10893960" cy="1324440"/>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rgbClr val="000000"/>
              </a:buClr>
              <a:buSzPts val="4400"/>
              <a:buFont typeface="Times New Roman"/>
              <a:buNone/>
            </a:pPr>
            <a:r>
              <a:rPr b="0" i="0" lang="en-US" sz="4400" u="none" cap="none" strike="noStrike">
                <a:solidFill>
                  <a:srgbClr val="000000"/>
                </a:solidFill>
                <a:latin typeface="Times New Roman"/>
                <a:ea typeface="Times New Roman"/>
                <a:cs typeface="Times New Roman"/>
                <a:sym typeface="Times New Roman"/>
              </a:rPr>
              <a:t>END USER</a:t>
            </a:r>
            <a:endParaRPr b="0" i="0" sz="4400" u="none" cap="none" strike="noStrike">
              <a:latin typeface="Arial"/>
              <a:ea typeface="Arial"/>
              <a:cs typeface="Arial"/>
              <a:sym typeface="Arial"/>
            </a:endParaRPr>
          </a:p>
        </p:txBody>
      </p:sp>
      <p:sp>
        <p:nvSpPr>
          <p:cNvPr id="242" name="Google Shape;242;p10"/>
          <p:cNvSpPr txBox="1"/>
          <p:nvPr>
            <p:ph idx="4294967295" type="subTitle"/>
          </p:nvPr>
        </p:nvSpPr>
        <p:spPr>
          <a:xfrm>
            <a:off x="1105560" y="1302480"/>
            <a:ext cx="11273400" cy="4913640"/>
          </a:xfrm>
          <a:prstGeom prst="rect">
            <a:avLst/>
          </a:prstGeom>
          <a:noFill/>
          <a:ln>
            <a:noFill/>
          </a:ln>
        </p:spPr>
        <p:txBody>
          <a:bodyPr anchorCtr="0" anchor="ctr" bIns="0" lIns="0" spcFirstLastPara="1" rIns="0" wrap="square" tIns="0">
            <a:noAutofit/>
          </a:bodyPr>
          <a:lstStyle/>
          <a:p>
            <a:pPr indent="0" lvl="0" marL="0" marR="0" rtl="0" algn="l">
              <a:lnSpc>
                <a:spcPct val="90000"/>
              </a:lnSpc>
              <a:spcBef>
                <a:spcPts val="0"/>
              </a:spcBef>
              <a:spcAft>
                <a:spcPts val="0"/>
              </a:spcAft>
              <a:buClr>
                <a:srgbClr val="000000"/>
              </a:buClr>
              <a:buSzPts val="2800"/>
              <a:buFont typeface="Arial"/>
              <a:buNone/>
            </a:pPr>
            <a:r>
              <a:rPr b="0" i="0" lang="en-US" sz="2800" u="sng" cap="none" strike="noStrike">
                <a:solidFill>
                  <a:srgbClr val="000000"/>
                </a:solidFill>
                <a:latin typeface="Arial"/>
                <a:ea typeface="Arial"/>
                <a:cs typeface="Arial"/>
                <a:sym typeface="Arial"/>
              </a:rPr>
              <a:t>OUR END USERS ARE:-</a:t>
            </a:r>
            <a:endParaRPr b="0" i="0" sz="2800" u="none" cap="none" strike="noStrike">
              <a:latin typeface="Arial"/>
              <a:ea typeface="Arial"/>
              <a:cs typeface="Arial"/>
              <a:sym typeface="Arial"/>
            </a:endParaRPr>
          </a:p>
          <a:p>
            <a:pPr indent="-457200" lvl="1" marL="457200" marR="0" rtl="0" algn="l">
              <a:lnSpc>
                <a:spcPct val="90000"/>
              </a:lnSpc>
              <a:spcBef>
                <a:spcPts val="499"/>
              </a:spcBef>
              <a:spcAft>
                <a:spcPts val="0"/>
              </a:spcAft>
              <a:buClr>
                <a:srgbClr val="000000"/>
              </a:buClr>
              <a:buSzPts val="2800"/>
              <a:buFont typeface="Arial"/>
              <a:buChar char="•"/>
            </a:pPr>
            <a:r>
              <a:rPr b="0" i="0" lang="en-US" sz="2800" u="none" cap="none" strike="noStrike">
                <a:solidFill>
                  <a:srgbClr val="000000"/>
                </a:solidFill>
                <a:latin typeface="Times New Roman"/>
                <a:ea typeface="Times New Roman"/>
                <a:cs typeface="Times New Roman"/>
                <a:sym typeface="Times New Roman"/>
              </a:rPr>
              <a:t>Faculty</a:t>
            </a:r>
            <a:endParaRPr b="0" i="0" sz="2800" u="none" cap="none" strike="noStrike">
              <a:latin typeface="Arial"/>
              <a:ea typeface="Arial"/>
              <a:cs typeface="Arial"/>
              <a:sym typeface="Arial"/>
            </a:endParaRPr>
          </a:p>
          <a:p>
            <a:pPr indent="-457200" lvl="1" marL="457200" marR="0" rtl="0" algn="l">
              <a:lnSpc>
                <a:spcPct val="90000"/>
              </a:lnSpc>
              <a:spcBef>
                <a:spcPts val="499"/>
              </a:spcBef>
              <a:spcAft>
                <a:spcPts val="0"/>
              </a:spcAft>
              <a:buClr>
                <a:srgbClr val="000000"/>
              </a:buClr>
              <a:buSzPts val="2800"/>
              <a:buFont typeface="Arial"/>
              <a:buChar char="•"/>
            </a:pPr>
            <a:r>
              <a:rPr b="0" i="0" lang="en-US" sz="2800" u="none" cap="none" strike="noStrike">
                <a:solidFill>
                  <a:srgbClr val="000000"/>
                </a:solidFill>
                <a:latin typeface="Times New Roman"/>
                <a:ea typeface="Times New Roman"/>
                <a:cs typeface="Times New Roman"/>
                <a:sym typeface="Times New Roman"/>
              </a:rPr>
              <a:t>Students</a:t>
            </a:r>
            <a:endParaRPr b="0" i="0" sz="2800" u="none" cap="none" strike="noStrike">
              <a:latin typeface="Arial"/>
              <a:ea typeface="Arial"/>
              <a:cs typeface="Arial"/>
              <a:sym typeface="Arial"/>
            </a:endParaRPr>
          </a:p>
          <a:p>
            <a:pPr indent="-457200" lvl="1" marL="457200" marR="0" rtl="0" algn="l">
              <a:lnSpc>
                <a:spcPct val="90000"/>
              </a:lnSpc>
              <a:spcBef>
                <a:spcPts val="499"/>
              </a:spcBef>
              <a:spcAft>
                <a:spcPts val="0"/>
              </a:spcAft>
              <a:buClr>
                <a:srgbClr val="000000"/>
              </a:buClr>
              <a:buSzPts val="2800"/>
              <a:buFont typeface="Arial"/>
              <a:buChar char="•"/>
            </a:pPr>
            <a:r>
              <a:rPr lang="en-US" sz="2800">
                <a:latin typeface="Times New Roman"/>
                <a:ea typeface="Times New Roman"/>
                <a:cs typeface="Times New Roman"/>
                <a:sym typeface="Times New Roman"/>
              </a:rPr>
              <a:t>Stakeholders</a:t>
            </a:r>
            <a:endParaRPr b="0" i="0" sz="2800" u="none" cap="none" strike="noStrike">
              <a:latin typeface="Arial"/>
              <a:ea typeface="Arial"/>
              <a:cs typeface="Arial"/>
              <a:sym typeface="Arial"/>
            </a:endParaRPr>
          </a:p>
          <a:p>
            <a:pPr indent="0" lvl="0" marL="0" marR="0" rtl="0" algn="l">
              <a:lnSpc>
                <a:spcPct val="90000"/>
              </a:lnSpc>
              <a:spcBef>
                <a:spcPts val="1001"/>
              </a:spcBef>
              <a:spcAft>
                <a:spcPts val="0"/>
              </a:spcAft>
              <a:buSzPts val="2800"/>
              <a:buFont typeface="Arial"/>
              <a:buNone/>
            </a:pPr>
            <a:r>
              <a:t/>
            </a:r>
            <a:endParaRPr b="0" i="0" sz="2800" u="none" cap="none" strike="noStrike">
              <a:latin typeface="Arial"/>
              <a:ea typeface="Arial"/>
              <a:cs typeface="Arial"/>
              <a:sym typeface="Arial"/>
            </a:endParaRPr>
          </a:p>
          <a:p>
            <a:pPr indent="0" lvl="0" marL="0" marR="0" rtl="0" algn="l">
              <a:lnSpc>
                <a:spcPct val="90000"/>
              </a:lnSpc>
              <a:spcBef>
                <a:spcPts val="1001"/>
              </a:spcBef>
              <a:spcAft>
                <a:spcPts val="0"/>
              </a:spcAft>
              <a:buSzPts val="2800"/>
              <a:buFont typeface="Arial"/>
              <a:buNone/>
            </a:pPr>
            <a:r>
              <a:t/>
            </a:r>
            <a:endParaRPr b="0" i="0" sz="2800" u="none" cap="none" strike="noStrike">
              <a:latin typeface="Arial"/>
              <a:ea typeface="Arial"/>
              <a:cs typeface="Arial"/>
              <a:sym typeface="Arial"/>
            </a:endParaRPr>
          </a:p>
        </p:txBody>
      </p:sp>
      <p:pic>
        <p:nvPicPr>
          <p:cNvPr descr="Logo&#10;&#10;Description automatically generated" id="243" name="Google Shape;243;p10"/>
          <p:cNvPicPr preferRelativeResize="0"/>
          <p:nvPr/>
        </p:nvPicPr>
        <p:blipFill rotWithShape="1">
          <a:blip r:embed="rId3">
            <a:alphaModFix/>
          </a:blip>
          <a:srcRect b="0" l="0" r="0" t="0"/>
          <a:stretch/>
        </p:blipFill>
        <p:spPr>
          <a:xfrm>
            <a:off x="10595349" y="133550"/>
            <a:ext cx="1507500" cy="14573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11"/>
          <p:cNvSpPr txBox="1"/>
          <p:nvPr>
            <p:ph idx="4294967295" type="title"/>
          </p:nvPr>
        </p:nvSpPr>
        <p:spPr>
          <a:xfrm>
            <a:off x="458640" y="365760"/>
            <a:ext cx="10893960" cy="1324440"/>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rgbClr val="000000"/>
              </a:buClr>
              <a:buSzPts val="3600"/>
              <a:buFont typeface="Times New Roman"/>
              <a:buNone/>
            </a:pPr>
            <a:r>
              <a:rPr b="0" i="0" lang="en-US" sz="3600" u="none" cap="none" strike="noStrike">
                <a:solidFill>
                  <a:srgbClr val="000000"/>
                </a:solidFill>
                <a:latin typeface="Times New Roman"/>
                <a:ea typeface="Times New Roman"/>
                <a:cs typeface="Times New Roman"/>
                <a:sym typeface="Times New Roman"/>
              </a:rPr>
              <a:t>Advantages</a:t>
            </a:r>
            <a:endParaRPr b="0" i="0" sz="3600" u="none" cap="none" strike="noStrike">
              <a:latin typeface="Arial"/>
              <a:ea typeface="Arial"/>
              <a:cs typeface="Arial"/>
              <a:sym typeface="Arial"/>
            </a:endParaRPr>
          </a:p>
        </p:txBody>
      </p:sp>
      <p:sp>
        <p:nvSpPr>
          <p:cNvPr id="249" name="Google Shape;249;p11"/>
          <p:cNvSpPr txBox="1"/>
          <p:nvPr>
            <p:ph idx="4294967295" type="subTitle"/>
          </p:nvPr>
        </p:nvSpPr>
        <p:spPr>
          <a:xfrm>
            <a:off x="1148751" y="1402925"/>
            <a:ext cx="9818700" cy="4194600"/>
          </a:xfrm>
          <a:prstGeom prst="rect">
            <a:avLst/>
          </a:prstGeom>
          <a:noFill/>
          <a:ln>
            <a:noFill/>
          </a:ln>
        </p:spPr>
        <p:txBody>
          <a:bodyPr anchorCtr="0" anchor="ctr" bIns="0" lIns="0" spcFirstLastPara="1" rIns="0" wrap="square" tIns="0">
            <a:noAutofit/>
          </a:bodyPr>
          <a:lstStyle/>
          <a:p>
            <a:pPr indent="-457200" lvl="0" marL="457200" marR="0" rtl="0" algn="l">
              <a:lnSpc>
                <a:spcPct val="90000"/>
              </a:lnSpc>
              <a:spcBef>
                <a:spcPts val="0"/>
              </a:spcBef>
              <a:spcAft>
                <a:spcPts val="0"/>
              </a:spcAft>
              <a:buClr>
                <a:srgbClr val="000000"/>
              </a:buClr>
              <a:buSzPts val="2800"/>
              <a:buFont typeface="Arial"/>
              <a:buChar char="•"/>
            </a:pPr>
            <a:r>
              <a:rPr b="0" i="0" lang="en-US" sz="2800" u="none" cap="none" strike="noStrike">
                <a:solidFill>
                  <a:srgbClr val="000000"/>
                </a:solidFill>
                <a:latin typeface="Times New Roman"/>
                <a:ea typeface="Times New Roman"/>
                <a:cs typeface="Times New Roman"/>
                <a:sym typeface="Times New Roman"/>
              </a:rPr>
              <a:t>It has decreases the manual work.</a:t>
            </a:r>
            <a:endParaRPr b="0" i="0" sz="2800" u="none" cap="none" strike="noStrike">
              <a:latin typeface="Arial"/>
              <a:ea typeface="Arial"/>
              <a:cs typeface="Arial"/>
              <a:sym typeface="Arial"/>
            </a:endParaRPr>
          </a:p>
          <a:p>
            <a:pPr indent="-457200" lvl="0" marL="457200" marR="0" rtl="0" algn="l">
              <a:lnSpc>
                <a:spcPct val="90000"/>
              </a:lnSpc>
              <a:spcBef>
                <a:spcPts val="1001"/>
              </a:spcBef>
              <a:spcAft>
                <a:spcPts val="0"/>
              </a:spcAft>
              <a:buClr>
                <a:srgbClr val="000000"/>
              </a:buClr>
              <a:buSzPts val="2800"/>
              <a:buFont typeface="Arial"/>
              <a:buChar char="•"/>
            </a:pPr>
            <a:r>
              <a:rPr b="0" i="0" lang="en-US" sz="2800" u="none" cap="none" strike="noStrike">
                <a:solidFill>
                  <a:srgbClr val="000000"/>
                </a:solidFill>
                <a:latin typeface="Times New Roman"/>
                <a:ea typeface="Times New Roman"/>
                <a:cs typeface="Times New Roman"/>
                <a:sym typeface="Times New Roman"/>
              </a:rPr>
              <a:t>It has increases the speed of work.</a:t>
            </a:r>
            <a:endParaRPr b="0" i="0" sz="2800" u="none" cap="none" strike="noStrike">
              <a:latin typeface="Arial"/>
              <a:ea typeface="Arial"/>
              <a:cs typeface="Arial"/>
              <a:sym typeface="Arial"/>
            </a:endParaRPr>
          </a:p>
          <a:p>
            <a:pPr indent="-457200" lvl="0" marL="457200" marR="0" rtl="0" algn="l">
              <a:lnSpc>
                <a:spcPct val="90000"/>
              </a:lnSpc>
              <a:spcBef>
                <a:spcPts val="1001"/>
              </a:spcBef>
              <a:spcAft>
                <a:spcPts val="0"/>
              </a:spcAft>
              <a:buClr>
                <a:srgbClr val="000000"/>
              </a:buClr>
              <a:buSzPts val="2800"/>
              <a:buFont typeface="Arial"/>
              <a:buChar char="•"/>
            </a:pPr>
            <a:r>
              <a:rPr b="0" i="0" lang="en-US" sz="2800" u="none" cap="none" strike="noStrike">
                <a:solidFill>
                  <a:srgbClr val="000000"/>
                </a:solidFill>
                <a:latin typeface="Times New Roman"/>
                <a:ea typeface="Times New Roman"/>
                <a:cs typeface="Times New Roman"/>
                <a:sym typeface="Times New Roman"/>
              </a:rPr>
              <a:t>It has made the process paperless.</a:t>
            </a:r>
            <a:endParaRPr b="0" i="0" sz="2800" u="none" cap="none" strike="noStrike">
              <a:latin typeface="Arial"/>
              <a:ea typeface="Arial"/>
              <a:cs typeface="Arial"/>
              <a:sym typeface="Arial"/>
            </a:endParaRPr>
          </a:p>
          <a:p>
            <a:pPr indent="-457200" lvl="0" marL="457200" marR="0" rtl="0" algn="l">
              <a:lnSpc>
                <a:spcPct val="90000"/>
              </a:lnSpc>
              <a:spcBef>
                <a:spcPts val="1001"/>
              </a:spcBef>
              <a:spcAft>
                <a:spcPts val="0"/>
              </a:spcAft>
              <a:buClr>
                <a:srgbClr val="000000"/>
              </a:buClr>
              <a:buSzPts val="2800"/>
              <a:buFont typeface="Arial"/>
              <a:buChar char="•"/>
            </a:pPr>
            <a:r>
              <a:rPr b="0" i="0" lang="en-US" sz="2800" u="none" cap="none" strike="noStrike">
                <a:solidFill>
                  <a:srgbClr val="000000"/>
                </a:solidFill>
                <a:latin typeface="Times New Roman"/>
                <a:ea typeface="Times New Roman"/>
                <a:cs typeface="Times New Roman"/>
                <a:sym typeface="Times New Roman"/>
              </a:rPr>
              <a:t>It has made the process easy .</a:t>
            </a:r>
            <a:endParaRPr b="0" i="0" sz="2800" u="none" cap="none" strike="noStrike">
              <a:latin typeface="Arial"/>
              <a:ea typeface="Arial"/>
              <a:cs typeface="Arial"/>
              <a:sym typeface="Arial"/>
            </a:endParaRPr>
          </a:p>
          <a:p>
            <a:pPr indent="-457200" lvl="0" marL="457200" marR="0" rtl="0" algn="l">
              <a:lnSpc>
                <a:spcPct val="90000"/>
              </a:lnSpc>
              <a:spcBef>
                <a:spcPts val="1001"/>
              </a:spcBef>
              <a:spcAft>
                <a:spcPts val="0"/>
              </a:spcAft>
              <a:buClr>
                <a:srgbClr val="000000"/>
              </a:buClr>
              <a:buSzPts val="2800"/>
              <a:buFont typeface="Arial"/>
              <a:buChar char="•"/>
            </a:pPr>
            <a:r>
              <a:rPr b="0" i="0" lang="en-US" sz="2800" u="none" cap="none" strike="noStrike">
                <a:solidFill>
                  <a:srgbClr val="000000"/>
                </a:solidFill>
                <a:latin typeface="Times New Roman"/>
                <a:ea typeface="Times New Roman"/>
                <a:cs typeface="Times New Roman"/>
                <a:sym typeface="Times New Roman"/>
              </a:rPr>
              <a:t>It has decreases the manual error like student with same subject sometime seat together in the seating arrangement during the examination.</a:t>
            </a:r>
            <a:endParaRPr b="0" i="0" sz="2800" u="none" cap="none" strike="noStrike">
              <a:latin typeface="Arial"/>
              <a:ea typeface="Arial"/>
              <a:cs typeface="Arial"/>
              <a:sym typeface="Arial"/>
            </a:endParaRPr>
          </a:p>
        </p:txBody>
      </p:sp>
      <p:pic>
        <p:nvPicPr>
          <p:cNvPr descr="Logo&#10;&#10;Description automatically generated" id="250" name="Google Shape;250;p11"/>
          <p:cNvPicPr preferRelativeResize="0"/>
          <p:nvPr/>
        </p:nvPicPr>
        <p:blipFill rotWithShape="1">
          <a:blip r:embed="rId3">
            <a:alphaModFix/>
          </a:blip>
          <a:srcRect b="0" l="0" r="0" t="0"/>
          <a:stretch/>
        </p:blipFill>
        <p:spPr>
          <a:xfrm>
            <a:off x="10621924" y="133550"/>
            <a:ext cx="1480925" cy="14573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12"/>
          <p:cNvSpPr txBox="1"/>
          <p:nvPr>
            <p:ph idx="4294967295" type="title"/>
          </p:nvPr>
        </p:nvSpPr>
        <p:spPr>
          <a:xfrm>
            <a:off x="458640" y="365760"/>
            <a:ext cx="10893960" cy="1324440"/>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rgbClr val="000000"/>
              </a:buClr>
              <a:buSzPts val="4400"/>
              <a:buFont typeface="Arial"/>
              <a:buNone/>
            </a:pPr>
            <a:r>
              <a:rPr b="0" i="0" lang="en-US" sz="4400" u="none" cap="none" strike="noStrike">
                <a:solidFill>
                  <a:srgbClr val="000000"/>
                </a:solidFill>
                <a:latin typeface="Arial"/>
                <a:ea typeface="Arial"/>
                <a:cs typeface="Arial"/>
                <a:sym typeface="Arial"/>
              </a:rPr>
              <a:t>SUMMARY</a:t>
            </a:r>
            <a:endParaRPr b="0" i="0" sz="4400" u="none" cap="none" strike="noStrike">
              <a:latin typeface="Arial"/>
              <a:ea typeface="Arial"/>
              <a:cs typeface="Arial"/>
              <a:sym typeface="Arial"/>
            </a:endParaRPr>
          </a:p>
        </p:txBody>
      </p:sp>
      <p:sp>
        <p:nvSpPr>
          <p:cNvPr id="256" name="Google Shape;256;p12"/>
          <p:cNvSpPr txBox="1"/>
          <p:nvPr>
            <p:ph idx="4294967295" type="subTitle"/>
          </p:nvPr>
        </p:nvSpPr>
        <p:spPr>
          <a:xfrm>
            <a:off x="458640" y="957240"/>
            <a:ext cx="11273400" cy="5186880"/>
          </a:xfrm>
          <a:prstGeom prst="rect">
            <a:avLst/>
          </a:prstGeom>
          <a:noFill/>
          <a:ln>
            <a:noFill/>
          </a:ln>
        </p:spPr>
        <p:txBody>
          <a:bodyPr anchorCtr="0" anchor="ctr" bIns="0" lIns="0" spcFirstLastPara="1" rIns="0" wrap="square" tIns="0">
            <a:noAutofit/>
          </a:bodyPr>
          <a:lstStyle/>
          <a:p>
            <a:pPr indent="-228600" lvl="0" marL="228600" marR="0" rtl="0" algn="l">
              <a:lnSpc>
                <a:spcPct val="90000"/>
              </a:lnSpc>
              <a:spcBef>
                <a:spcPts val="0"/>
              </a:spcBef>
              <a:spcAft>
                <a:spcPts val="0"/>
              </a:spcAft>
              <a:buClr>
                <a:srgbClr val="000000"/>
              </a:buClr>
              <a:buSzPts val="2800"/>
              <a:buFont typeface="Arial"/>
              <a:buChar char="•"/>
            </a:pPr>
            <a:r>
              <a:rPr b="0" i="0" lang="en-US" sz="2800" u="none" cap="none" strike="noStrike">
                <a:solidFill>
                  <a:srgbClr val="000000"/>
                </a:solidFill>
                <a:latin typeface="Times New Roman"/>
                <a:ea typeface="Times New Roman"/>
                <a:cs typeface="Times New Roman"/>
                <a:sym typeface="Times New Roman"/>
              </a:rPr>
              <a:t>We have created the web-based application that process all the procedure of examination system. It has automated the process of Datesheet generation, seating plan , Invigilator Roaster, Invigilation duty chart.On the basis of rules provided by the stake holder we have used all of them for the automation of the process. It has decreased the manual work. It has various reports that are required for the </a:t>
            </a:r>
            <a:r>
              <a:rPr lang="en-US" sz="2800">
                <a:latin typeface="Times New Roman"/>
                <a:ea typeface="Times New Roman"/>
                <a:cs typeface="Times New Roman"/>
                <a:sym typeface="Times New Roman"/>
              </a:rPr>
              <a:t>stakeholders</a:t>
            </a:r>
            <a:r>
              <a:rPr b="0" i="0" lang="en-US" sz="2800" u="none" cap="none" strike="noStrike">
                <a:solidFill>
                  <a:srgbClr val="000000"/>
                </a:solidFill>
                <a:latin typeface="Times New Roman"/>
                <a:ea typeface="Times New Roman"/>
                <a:cs typeface="Times New Roman"/>
                <a:sym typeface="Times New Roman"/>
              </a:rPr>
              <a:t>. It has made the work of the Examination Cell easy and it has also made the storage and access of data easy. From the data of the COE Module we have made the hall ticket for students that provide them details of subject and seating plan for every exam that is scheduled for them on Student Portal.</a:t>
            </a:r>
            <a:endParaRPr b="0" i="0" sz="2800" u="none" cap="none" strike="noStrike">
              <a:latin typeface="Arial"/>
              <a:ea typeface="Arial"/>
              <a:cs typeface="Arial"/>
              <a:sym typeface="Arial"/>
            </a:endParaRPr>
          </a:p>
        </p:txBody>
      </p:sp>
      <p:pic>
        <p:nvPicPr>
          <p:cNvPr descr="Logo&#10;&#10;Description automatically generated" id="257" name="Google Shape;257;p12"/>
          <p:cNvPicPr preferRelativeResize="0"/>
          <p:nvPr/>
        </p:nvPicPr>
        <p:blipFill rotWithShape="1">
          <a:blip r:embed="rId3">
            <a:alphaModFix/>
          </a:blip>
          <a:srcRect b="0" l="0" r="0" t="0"/>
          <a:stretch/>
        </p:blipFill>
        <p:spPr>
          <a:xfrm>
            <a:off x="10621924" y="133550"/>
            <a:ext cx="1480925" cy="14573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13"/>
          <p:cNvSpPr/>
          <p:nvPr/>
        </p:nvSpPr>
        <p:spPr>
          <a:xfrm>
            <a:off x="458640" y="1949400"/>
            <a:ext cx="11273400" cy="4194720"/>
          </a:xfrm>
          <a:prstGeom prst="rect">
            <a:avLst/>
          </a:prstGeom>
          <a:noFill/>
          <a:ln>
            <a:noFill/>
          </a:ln>
        </p:spPr>
        <p:txBody>
          <a:bodyPr anchorCtr="0" anchor="t" bIns="91425" lIns="109800" spcFirstLastPara="1" rIns="109800" wrap="square" tIns="109800">
            <a:noAutofit/>
          </a:bodyPr>
          <a:lstStyle/>
          <a:p>
            <a:pPr indent="0" lvl="0" marL="0" marR="0" rtl="0" algn="ctr">
              <a:lnSpc>
                <a:spcPct val="114000"/>
              </a:lnSpc>
              <a:spcBef>
                <a:spcPts val="0"/>
              </a:spcBef>
              <a:spcAft>
                <a:spcPts val="0"/>
              </a:spcAft>
              <a:buSzPts val="2400"/>
              <a:buFont typeface="Arial"/>
              <a:buNone/>
            </a:pPr>
            <a:r>
              <a:t/>
            </a:r>
            <a:endParaRPr b="0" i="0" sz="2400" u="none" cap="none" strike="noStrike">
              <a:latin typeface="Arial"/>
              <a:ea typeface="Arial"/>
              <a:cs typeface="Arial"/>
              <a:sym typeface="Arial"/>
            </a:endParaRPr>
          </a:p>
          <a:p>
            <a:pPr indent="0" lvl="0" marL="0" marR="0" rtl="0" algn="ctr">
              <a:lnSpc>
                <a:spcPct val="113000"/>
              </a:lnSpc>
              <a:spcBef>
                <a:spcPts val="1001"/>
              </a:spcBef>
              <a:spcAft>
                <a:spcPts val="0"/>
              </a:spcAft>
              <a:buClr>
                <a:srgbClr val="000000"/>
              </a:buClr>
              <a:buSzPts val="6000"/>
              <a:buFont typeface="Times New Roman"/>
              <a:buNone/>
            </a:pPr>
            <a:r>
              <a:rPr b="0" i="0" lang="en-US" sz="6000" u="none" cap="none" strike="noStrike">
                <a:solidFill>
                  <a:srgbClr val="000000"/>
                </a:solidFill>
                <a:latin typeface="Times New Roman"/>
                <a:ea typeface="Times New Roman"/>
                <a:cs typeface="Times New Roman"/>
                <a:sym typeface="Times New Roman"/>
              </a:rPr>
              <a:t>THANK YOU</a:t>
            </a:r>
            <a:endParaRPr b="0" i="0" sz="6000" u="none" cap="none" strike="noStrike">
              <a:latin typeface="Arial"/>
              <a:ea typeface="Arial"/>
              <a:cs typeface="Arial"/>
              <a:sym typeface="Arial"/>
            </a:endParaRPr>
          </a:p>
        </p:txBody>
      </p:sp>
      <p:pic>
        <p:nvPicPr>
          <p:cNvPr descr="Logo&#10;&#10;Description automatically generated" id="263" name="Google Shape;263;p13"/>
          <p:cNvPicPr preferRelativeResize="0"/>
          <p:nvPr/>
        </p:nvPicPr>
        <p:blipFill rotWithShape="1">
          <a:blip r:embed="rId3">
            <a:alphaModFix/>
          </a:blip>
          <a:srcRect b="0" l="0" r="0" t="0"/>
          <a:stretch/>
        </p:blipFill>
        <p:spPr>
          <a:xfrm>
            <a:off x="10621924" y="133550"/>
            <a:ext cx="1480925" cy="14573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
          <p:cNvSpPr/>
          <p:nvPr/>
        </p:nvSpPr>
        <p:spPr>
          <a:xfrm>
            <a:off x="415440" y="-309960"/>
            <a:ext cx="10893960" cy="1324440"/>
          </a:xfrm>
          <a:prstGeom prst="rect">
            <a:avLst/>
          </a:prstGeom>
          <a:noFill/>
          <a:ln>
            <a:noFill/>
          </a:ln>
        </p:spPr>
        <p:txBody>
          <a:bodyPr anchorCtr="0" anchor="ctr" bIns="91425" lIns="109800" spcFirstLastPara="1" rIns="109800" wrap="square" tIns="109800">
            <a:noAutofit/>
          </a:bodyPr>
          <a:lstStyle/>
          <a:p>
            <a:pPr indent="0" lvl="0" marL="0" marR="0" rtl="0" algn="ctr">
              <a:lnSpc>
                <a:spcPct val="100000"/>
              </a:lnSpc>
              <a:spcBef>
                <a:spcPts val="0"/>
              </a:spcBef>
              <a:spcAft>
                <a:spcPts val="0"/>
              </a:spcAft>
              <a:buClr>
                <a:srgbClr val="000000"/>
              </a:buClr>
              <a:buSzPts val="3600"/>
              <a:buFont typeface="Times New Roman"/>
              <a:buNone/>
            </a:pPr>
            <a:r>
              <a:rPr b="0" i="0" lang="en-US" sz="3600" u="none" cap="none" strike="noStrike">
                <a:solidFill>
                  <a:srgbClr val="000000"/>
                </a:solidFill>
                <a:latin typeface="Times New Roman"/>
                <a:ea typeface="Times New Roman"/>
                <a:cs typeface="Times New Roman"/>
                <a:sym typeface="Times New Roman"/>
              </a:rPr>
              <a:t>CONTENT</a:t>
            </a:r>
            <a:endParaRPr b="0" i="0" sz="3600" u="none" cap="none" strike="noStrike">
              <a:latin typeface="Arial"/>
              <a:ea typeface="Arial"/>
              <a:cs typeface="Arial"/>
              <a:sym typeface="Arial"/>
            </a:endParaRPr>
          </a:p>
        </p:txBody>
      </p:sp>
      <p:sp>
        <p:nvSpPr>
          <p:cNvPr id="187" name="Google Shape;187;p2"/>
          <p:cNvSpPr/>
          <p:nvPr/>
        </p:nvSpPr>
        <p:spPr>
          <a:xfrm>
            <a:off x="415440" y="655560"/>
            <a:ext cx="10382040" cy="5272920"/>
          </a:xfrm>
          <a:prstGeom prst="rect">
            <a:avLst/>
          </a:prstGeom>
          <a:noFill/>
          <a:ln>
            <a:noFill/>
          </a:ln>
        </p:spPr>
        <p:txBody>
          <a:bodyPr anchorCtr="0" anchor="t" bIns="91425" lIns="109800" spcFirstLastPara="1" rIns="109800" wrap="square" tIns="109800">
            <a:noAutofit/>
          </a:bodyPr>
          <a:lstStyle/>
          <a:p>
            <a:pPr indent="-227879" lvl="0" marL="228600" marR="0" rtl="0" algn="l">
              <a:lnSpc>
                <a:spcPct val="114000"/>
              </a:lnSpc>
              <a:spcBef>
                <a:spcPts val="0"/>
              </a:spcBef>
              <a:spcAft>
                <a:spcPts val="0"/>
              </a:spcAft>
              <a:buClr>
                <a:srgbClr val="758468"/>
              </a:buClr>
              <a:buSzPts val="2400"/>
              <a:buFont typeface="Courier New"/>
              <a:buChar char="o"/>
            </a:pPr>
            <a:r>
              <a:rPr b="0" i="0" lang="en-US" sz="2400" u="none" cap="none" strike="noStrike">
                <a:solidFill>
                  <a:srgbClr val="000000"/>
                </a:solidFill>
                <a:latin typeface="Arial"/>
                <a:ea typeface="Arial"/>
                <a:cs typeface="Arial"/>
                <a:sym typeface="Arial"/>
              </a:rPr>
              <a:t> </a:t>
            </a:r>
            <a:r>
              <a:rPr b="0" i="0" lang="en-US" sz="2400" u="none" cap="none" strike="noStrike">
                <a:solidFill>
                  <a:srgbClr val="000000"/>
                </a:solidFill>
                <a:latin typeface="Times New Roman"/>
                <a:ea typeface="Times New Roman"/>
                <a:cs typeface="Times New Roman"/>
                <a:sym typeface="Times New Roman"/>
              </a:rPr>
              <a:t>Problem Statement.……………………..……...........................................1</a:t>
            </a:r>
            <a:endParaRPr b="0" i="0" sz="2400" u="none" cap="none" strike="noStrike">
              <a:latin typeface="Arial"/>
              <a:ea typeface="Arial"/>
              <a:cs typeface="Arial"/>
              <a:sym typeface="Arial"/>
            </a:endParaRPr>
          </a:p>
          <a:p>
            <a:pPr indent="-227879" lvl="0" marL="228600" marR="0" rtl="0" algn="l">
              <a:lnSpc>
                <a:spcPct val="113000"/>
              </a:lnSpc>
              <a:spcBef>
                <a:spcPts val="1001"/>
              </a:spcBef>
              <a:spcAft>
                <a:spcPts val="0"/>
              </a:spcAft>
              <a:buClr>
                <a:srgbClr val="758468"/>
              </a:buClr>
              <a:buSzPts val="2400"/>
              <a:buFont typeface="Courier New"/>
              <a:buChar char="o"/>
            </a:pPr>
            <a:r>
              <a:rPr b="0" i="0" lang="en-US" sz="2400" u="none" cap="none" strike="noStrike">
                <a:solidFill>
                  <a:srgbClr val="000000"/>
                </a:solidFill>
                <a:latin typeface="Times New Roman"/>
                <a:ea typeface="Times New Roman"/>
                <a:cs typeface="Times New Roman"/>
                <a:sym typeface="Times New Roman"/>
              </a:rPr>
              <a:t>Objectives……………………………………….........................................2</a:t>
            </a:r>
            <a:endParaRPr b="0" i="0" sz="2400" u="none" cap="none" strike="noStrike">
              <a:latin typeface="Arial"/>
              <a:ea typeface="Arial"/>
              <a:cs typeface="Arial"/>
              <a:sym typeface="Arial"/>
            </a:endParaRPr>
          </a:p>
          <a:p>
            <a:pPr indent="-227879" lvl="0" marL="228600" marR="0" rtl="0" algn="l">
              <a:lnSpc>
                <a:spcPct val="113000"/>
              </a:lnSpc>
              <a:spcBef>
                <a:spcPts val="1001"/>
              </a:spcBef>
              <a:spcAft>
                <a:spcPts val="0"/>
              </a:spcAft>
              <a:buClr>
                <a:srgbClr val="758468"/>
              </a:buClr>
              <a:buSzPts val="2400"/>
              <a:buFont typeface="Courier New"/>
              <a:buChar char="o"/>
            </a:pPr>
            <a:r>
              <a:rPr b="0" i="0" lang="en-US" sz="2400" u="none" cap="none" strike="noStrike">
                <a:solidFill>
                  <a:srgbClr val="000000"/>
                </a:solidFill>
                <a:latin typeface="Times New Roman"/>
                <a:ea typeface="Times New Roman"/>
                <a:cs typeface="Times New Roman"/>
                <a:sym typeface="Times New Roman"/>
              </a:rPr>
              <a:t> Technology Used…………………………………...............................…..3</a:t>
            </a:r>
            <a:endParaRPr b="0" i="0" sz="2400" u="none" cap="none" strike="noStrike">
              <a:latin typeface="Arial"/>
              <a:ea typeface="Arial"/>
              <a:cs typeface="Arial"/>
              <a:sym typeface="Arial"/>
            </a:endParaRPr>
          </a:p>
          <a:p>
            <a:pPr indent="-227879" lvl="0" marL="228600" marR="0" rtl="0" algn="l">
              <a:lnSpc>
                <a:spcPct val="113000"/>
              </a:lnSpc>
              <a:spcBef>
                <a:spcPts val="1001"/>
              </a:spcBef>
              <a:spcAft>
                <a:spcPts val="0"/>
              </a:spcAft>
              <a:buClr>
                <a:srgbClr val="758468"/>
              </a:buClr>
              <a:buSzPts val="2400"/>
              <a:buFont typeface="Courier New"/>
              <a:buChar char="o"/>
            </a:pPr>
            <a:r>
              <a:rPr b="0" i="0" lang="en-US" sz="2400" u="none" cap="none" strike="noStrike">
                <a:solidFill>
                  <a:srgbClr val="000000"/>
                </a:solidFill>
                <a:latin typeface="Times New Roman"/>
                <a:ea typeface="Times New Roman"/>
                <a:cs typeface="Times New Roman"/>
                <a:sym typeface="Times New Roman"/>
              </a:rPr>
              <a:t>Work Flow Diagram…………….…………………....................................4</a:t>
            </a:r>
            <a:endParaRPr b="0" i="0" sz="2400" u="none" cap="none" strike="noStrike">
              <a:latin typeface="Arial"/>
              <a:ea typeface="Arial"/>
              <a:cs typeface="Arial"/>
              <a:sym typeface="Arial"/>
            </a:endParaRPr>
          </a:p>
          <a:p>
            <a:pPr indent="-343080" lvl="0" marL="343440" marR="0" rtl="0" algn="l">
              <a:lnSpc>
                <a:spcPct val="112000"/>
              </a:lnSpc>
              <a:spcBef>
                <a:spcPts val="1001"/>
              </a:spcBef>
              <a:spcAft>
                <a:spcPts val="0"/>
              </a:spcAft>
              <a:buClr>
                <a:srgbClr val="758468"/>
              </a:buClr>
              <a:buSzPts val="2400"/>
              <a:buFont typeface="Courier New"/>
              <a:buChar char="o"/>
            </a:pPr>
            <a:r>
              <a:rPr b="0" i="0" lang="en-US" sz="2400" u="none" cap="none" strike="noStrike">
                <a:solidFill>
                  <a:srgbClr val="000000"/>
                </a:solidFill>
                <a:latin typeface="Times New Roman"/>
                <a:ea typeface="Times New Roman"/>
                <a:cs typeface="Times New Roman"/>
                <a:sym typeface="Times New Roman"/>
              </a:rPr>
              <a:t>Project Status................</a:t>
            </a:r>
            <a:r>
              <a:rPr lang="en-US" sz="2400">
                <a:latin typeface="Times New Roman"/>
                <a:ea typeface="Times New Roman"/>
                <a:cs typeface="Times New Roman"/>
                <a:sym typeface="Times New Roman"/>
              </a:rPr>
              <a:t>..................</a:t>
            </a:r>
            <a:r>
              <a:rPr b="0" i="0" lang="en-US" sz="2400" u="none" cap="none" strike="noStrike">
                <a:solidFill>
                  <a:srgbClr val="000000"/>
                </a:solidFill>
                <a:latin typeface="Times New Roman"/>
                <a:ea typeface="Times New Roman"/>
                <a:cs typeface="Times New Roman"/>
                <a:sym typeface="Times New Roman"/>
              </a:rPr>
              <a:t>………....................................</a:t>
            </a:r>
            <a:r>
              <a:rPr lang="en-US" sz="2400">
                <a:latin typeface="Times New Roman"/>
                <a:ea typeface="Times New Roman"/>
                <a:cs typeface="Times New Roman"/>
                <a:sym typeface="Times New Roman"/>
              </a:rPr>
              <a:t>.............</a:t>
            </a:r>
            <a:r>
              <a:rPr b="0" i="0" lang="en-US" sz="2400" u="none" cap="none" strike="noStrike">
                <a:solidFill>
                  <a:srgbClr val="000000"/>
                </a:solidFill>
                <a:latin typeface="Times New Roman"/>
                <a:ea typeface="Times New Roman"/>
                <a:cs typeface="Times New Roman"/>
                <a:sym typeface="Times New Roman"/>
              </a:rPr>
              <a:t>5</a:t>
            </a:r>
            <a:endParaRPr b="0" i="0" sz="2400" u="none" cap="none" strike="noStrike">
              <a:latin typeface="Arial"/>
              <a:ea typeface="Arial"/>
              <a:cs typeface="Arial"/>
              <a:sym typeface="Arial"/>
            </a:endParaRPr>
          </a:p>
          <a:p>
            <a:pPr indent="-227879" lvl="0" marL="228600" marR="0" rtl="0" algn="l">
              <a:lnSpc>
                <a:spcPct val="113000"/>
              </a:lnSpc>
              <a:spcBef>
                <a:spcPts val="1001"/>
              </a:spcBef>
              <a:spcAft>
                <a:spcPts val="0"/>
              </a:spcAft>
              <a:buClr>
                <a:srgbClr val="758468"/>
              </a:buClr>
              <a:buSzPts val="2400"/>
              <a:buFont typeface="Courier New"/>
              <a:buChar char="o"/>
            </a:pPr>
            <a:r>
              <a:rPr b="0" i="0" lang="en-US" sz="2400" u="none" cap="none" strike="noStrike">
                <a:solidFill>
                  <a:srgbClr val="000000"/>
                </a:solidFill>
                <a:latin typeface="Times New Roman"/>
                <a:ea typeface="Times New Roman"/>
                <a:cs typeface="Times New Roman"/>
                <a:sym typeface="Times New Roman"/>
              </a:rPr>
              <a:t>Implementation Details…………….…………………………….…….......6-7</a:t>
            </a:r>
            <a:endParaRPr b="0" i="0" sz="2400" u="none" cap="none" strike="noStrike">
              <a:latin typeface="Arial"/>
              <a:ea typeface="Arial"/>
              <a:cs typeface="Arial"/>
              <a:sym typeface="Arial"/>
            </a:endParaRPr>
          </a:p>
          <a:p>
            <a:pPr indent="-227879" lvl="0" marL="228600" marR="0" rtl="0" algn="l">
              <a:lnSpc>
                <a:spcPct val="113000"/>
              </a:lnSpc>
              <a:spcBef>
                <a:spcPts val="1001"/>
              </a:spcBef>
              <a:spcAft>
                <a:spcPts val="0"/>
              </a:spcAft>
              <a:buClr>
                <a:srgbClr val="758468"/>
              </a:buClr>
              <a:buSzPts val="2400"/>
              <a:buFont typeface="Courier New"/>
              <a:buChar char="o"/>
            </a:pPr>
            <a:r>
              <a:rPr b="0" i="0" lang="en-US" sz="2400" u="none" cap="none" strike="noStrike">
                <a:solidFill>
                  <a:srgbClr val="000000"/>
                </a:solidFill>
                <a:latin typeface="Times New Roman"/>
                <a:ea typeface="Times New Roman"/>
                <a:cs typeface="Times New Roman"/>
                <a:sym typeface="Times New Roman"/>
              </a:rPr>
              <a:t>End User………...…………………………………………………</a:t>
            </a:r>
            <a:r>
              <a:rPr lang="en-US" sz="2400">
                <a:latin typeface="Times New Roman"/>
                <a:ea typeface="Times New Roman"/>
                <a:cs typeface="Times New Roman"/>
                <a:sym typeface="Times New Roman"/>
              </a:rPr>
              <a:t>.</a:t>
            </a:r>
            <a:r>
              <a:rPr b="0" i="0" lang="en-US" sz="2400" u="none" cap="none" strike="noStrike">
                <a:solidFill>
                  <a:srgbClr val="000000"/>
                </a:solidFill>
                <a:latin typeface="Times New Roman"/>
                <a:ea typeface="Times New Roman"/>
                <a:cs typeface="Times New Roman"/>
                <a:sym typeface="Times New Roman"/>
              </a:rPr>
              <a:t>…</a:t>
            </a:r>
            <a:r>
              <a:rPr lang="en-US" sz="2400">
                <a:latin typeface="Times New Roman"/>
                <a:ea typeface="Times New Roman"/>
                <a:cs typeface="Times New Roman"/>
                <a:sym typeface="Times New Roman"/>
              </a:rPr>
              <a:t>…</a:t>
            </a:r>
            <a:r>
              <a:rPr b="0" i="0" lang="en-US" sz="2400" u="none" cap="none" strike="noStrike">
                <a:solidFill>
                  <a:srgbClr val="000000"/>
                </a:solidFill>
                <a:latin typeface="Times New Roman"/>
                <a:ea typeface="Times New Roman"/>
                <a:cs typeface="Times New Roman"/>
                <a:sym typeface="Times New Roman"/>
              </a:rPr>
              <a:t>...8</a:t>
            </a:r>
            <a:endParaRPr b="0" i="0" sz="2400" u="none" cap="none" strike="noStrike">
              <a:latin typeface="Arial"/>
              <a:ea typeface="Arial"/>
              <a:cs typeface="Arial"/>
              <a:sym typeface="Arial"/>
            </a:endParaRPr>
          </a:p>
          <a:p>
            <a:pPr indent="-227879" lvl="0" marL="228600" marR="0" rtl="0" algn="just">
              <a:lnSpc>
                <a:spcPct val="113000"/>
              </a:lnSpc>
              <a:spcBef>
                <a:spcPts val="1001"/>
              </a:spcBef>
              <a:spcAft>
                <a:spcPts val="0"/>
              </a:spcAft>
              <a:buClr>
                <a:srgbClr val="758468"/>
              </a:buClr>
              <a:buSzPts val="2400"/>
              <a:buFont typeface="Courier New"/>
              <a:buChar char="o"/>
            </a:pPr>
            <a:r>
              <a:rPr b="0" i="0" lang="en-US" sz="2400" u="none" cap="none" strike="noStrike">
                <a:solidFill>
                  <a:srgbClr val="000000"/>
                </a:solidFill>
                <a:latin typeface="Times New Roman"/>
                <a:ea typeface="Times New Roman"/>
                <a:cs typeface="Times New Roman"/>
                <a:sym typeface="Times New Roman"/>
              </a:rPr>
              <a:t>Advantage…………………………………………….................................9</a:t>
            </a:r>
            <a:endParaRPr b="0" i="0" sz="2400" u="none" cap="none" strike="noStrike">
              <a:latin typeface="Arial"/>
              <a:ea typeface="Arial"/>
              <a:cs typeface="Arial"/>
              <a:sym typeface="Arial"/>
            </a:endParaRPr>
          </a:p>
          <a:p>
            <a:pPr indent="-227879" lvl="0" marL="228600" marR="0" rtl="0" algn="just">
              <a:lnSpc>
                <a:spcPct val="113000"/>
              </a:lnSpc>
              <a:spcBef>
                <a:spcPts val="1001"/>
              </a:spcBef>
              <a:spcAft>
                <a:spcPts val="0"/>
              </a:spcAft>
              <a:buClr>
                <a:srgbClr val="758468"/>
              </a:buClr>
              <a:buSzPts val="2400"/>
              <a:buFont typeface="Courier New"/>
              <a:buChar char="o"/>
            </a:pPr>
            <a:r>
              <a:rPr b="0" i="0" lang="en-US" sz="2400" u="none" cap="none" strike="noStrike">
                <a:solidFill>
                  <a:srgbClr val="000000"/>
                </a:solidFill>
                <a:latin typeface="Times New Roman"/>
                <a:ea typeface="Times New Roman"/>
                <a:cs typeface="Times New Roman"/>
                <a:sym typeface="Times New Roman"/>
              </a:rPr>
              <a:t>Summary…………………………………………………………………..10</a:t>
            </a:r>
            <a:endParaRPr b="0" i="0" sz="2400" u="none" cap="none" strike="noStrike">
              <a:latin typeface="Arial"/>
              <a:ea typeface="Arial"/>
              <a:cs typeface="Arial"/>
              <a:sym typeface="Arial"/>
            </a:endParaRPr>
          </a:p>
          <a:p>
            <a:pPr indent="-227879" lvl="0" marL="228600" marR="0" rtl="0" algn="just">
              <a:lnSpc>
                <a:spcPct val="112000"/>
              </a:lnSpc>
              <a:spcBef>
                <a:spcPts val="1001"/>
              </a:spcBef>
              <a:spcAft>
                <a:spcPts val="0"/>
              </a:spcAft>
              <a:buClr>
                <a:srgbClr val="758468"/>
              </a:buClr>
              <a:buSzPts val="2400"/>
              <a:buFont typeface="Courier New"/>
              <a:buChar char="o"/>
            </a:pPr>
            <a:r>
              <a:rPr b="0" i="0" lang="en-US" sz="2400" u="none" cap="none" strike="noStrike">
                <a:solidFill>
                  <a:srgbClr val="000000"/>
                </a:solidFill>
                <a:latin typeface="Times New Roman"/>
                <a:ea typeface="Times New Roman"/>
                <a:cs typeface="Times New Roman"/>
                <a:sym typeface="Times New Roman"/>
              </a:rPr>
              <a:t>Expected Outcomes......................................................................................11</a:t>
            </a:r>
            <a:endParaRPr b="0" i="0" sz="2400" u="none" cap="none" strike="noStrike">
              <a:latin typeface="Arial"/>
              <a:ea typeface="Arial"/>
              <a:cs typeface="Arial"/>
              <a:sym typeface="Arial"/>
            </a:endParaRPr>
          </a:p>
        </p:txBody>
      </p:sp>
      <p:pic>
        <p:nvPicPr>
          <p:cNvPr descr="Logo&#10;&#10;Description automatically generated" id="188" name="Google Shape;188;p2"/>
          <p:cNvPicPr preferRelativeResize="0"/>
          <p:nvPr/>
        </p:nvPicPr>
        <p:blipFill rotWithShape="1">
          <a:blip r:embed="rId3">
            <a:alphaModFix/>
          </a:blip>
          <a:srcRect b="0" l="0" r="0" t="0"/>
          <a:stretch/>
        </p:blipFill>
        <p:spPr>
          <a:xfrm>
            <a:off x="10621925" y="133550"/>
            <a:ext cx="1480925" cy="14573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
          <p:cNvSpPr/>
          <p:nvPr/>
        </p:nvSpPr>
        <p:spPr>
          <a:xfrm>
            <a:off x="458640" y="365760"/>
            <a:ext cx="10893960" cy="1324440"/>
          </a:xfrm>
          <a:prstGeom prst="rect">
            <a:avLst/>
          </a:prstGeom>
          <a:noFill/>
          <a:ln>
            <a:noFill/>
          </a:ln>
        </p:spPr>
        <p:txBody>
          <a:bodyPr anchorCtr="0" anchor="ctr" bIns="91425" lIns="109800" spcFirstLastPara="1" rIns="109800" wrap="square" tIns="109800">
            <a:noAutofit/>
          </a:bodyPr>
          <a:lstStyle/>
          <a:p>
            <a:pPr indent="0" lvl="0" marL="0" marR="0" rtl="0" algn="ctr">
              <a:lnSpc>
                <a:spcPct val="100000"/>
              </a:lnSpc>
              <a:spcBef>
                <a:spcPts val="0"/>
              </a:spcBef>
              <a:spcAft>
                <a:spcPts val="0"/>
              </a:spcAft>
              <a:buClr>
                <a:srgbClr val="000000"/>
              </a:buClr>
              <a:buSzPts val="3600"/>
              <a:buFont typeface="Times New Roman"/>
              <a:buNone/>
            </a:pPr>
            <a:r>
              <a:rPr b="0" i="0" lang="en-US" sz="3600" u="none" cap="none" strike="noStrike">
                <a:solidFill>
                  <a:srgbClr val="000000"/>
                </a:solidFill>
                <a:latin typeface="Times New Roman"/>
                <a:ea typeface="Times New Roman"/>
                <a:cs typeface="Times New Roman"/>
                <a:sym typeface="Times New Roman"/>
              </a:rPr>
              <a:t>Problem Statement</a:t>
            </a:r>
            <a:endParaRPr b="0" i="0" sz="3600" u="none" cap="none" strike="noStrike">
              <a:latin typeface="Arial"/>
              <a:ea typeface="Arial"/>
              <a:cs typeface="Arial"/>
              <a:sym typeface="Arial"/>
            </a:endParaRPr>
          </a:p>
        </p:txBody>
      </p:sp>
      <p:sp>
        <p:nvSpPr>
          <p:cNvPr id="194" name="Google Shape;194;p3"/>
          <p:cNvSpPr/>
          <p:nvPr/>
        </p:nvSpPr>
        <p:spPr>
          <a:xfrm>
            <a:off x="760680" y="1949400"/>
            <a:ext cx="10971720" cy="4194720"/>
          </a:xfrm>
          <a:prstGeom prst="rect">
            <a:avLst/>
          </a:prstGeom>
          <a:noFill/>
          <a:ln>
            <a:noFill/>
          </a:ln>
        </p:spPr>
        <p:txBody>
          <a:bodyPr anchorCtr="0" anchor="t" bIns="91425" lIns="109800" spcFirstLastPara="1" rIns="109800" wrap="square" tIns="109800">
            <a:noAutofit/>
          </a:bodyPr>
          <a:lstStyle/>
          <a:p>
            <a:pPr indent="-343080" lvl="0" marL="343080" marR="0" rtl="0" algn="l">
              <a:lnSpc>
                <a:spcPct val="90000"/>
              </a:lnSpc>
              <a:spcBef>
                <a:spcPts val="0"/>
              </a:spcBef>
              <a:spcAft>
                <a:spcPts val="0"/>
              </a:spcAft>
              <a:buClr>
                <a:srgbClr val="000000"/>
              </a:buClr>
              <a:buSzPts val="2400"/>
              <a:buFont typeface="Arial"/>
              <a:buChar char="•"/>
            </a:pPr>
            <a:r>
              <a:rPr b="0" i="0" lang="en-US" sz="2400" u="none" cap="none" strike="noStrike">
                <a:solidFill>
                  <a:srgbClr val="000000"/>
                </a:solidFill>
                <a:latin typeface="Times New Roman"/>
                <a:ea typeface="Times New Roman"/>
                <a:cs typeface="Times New Roman"/>
                <a:sym typeface="Times New Roman"/>
              </a:rPr>
              <a:t>Examination Cell was facing issue in the generation of Datesheet ,Seating Plan, Invigilation Duty Chart and Attendance . </a:t>
            </a:r>
            <a:endParaRPr b="0" i="0" sz="2400" u="none" cap="none" strike="noStrike">
              <a:latin typeface="Arial"/>
              <a:ea typeface="Arial"/>
              <a:cs typeface="Arial"/>
              <a:sym typeface="Arial"/>
            </a:endParaRPr>
          </a:p>
          <a:p>
            <a:pPr indent="-343080" lvl="0" marL="343080" marR="0" rtl="0" algn="l">
              <a:lnSpc>
                <a:spcPct val="90000"/>
              </a:lnSpc>
              <a:spcBef>
                <a:spcPts val="0"/>
              </a:spcBef>
              <a:spcAft>
                <a:spcPts val="0"/>
              </a:spcAft>
              <a:buClr>
                <a:srgbClr val="000000"/>
              </a:buClr>
              <a:buSzPts val="2400"/>
              <a:buFont typeface="Arial"/>
              <a:buChar char="•"/>
            </a:pPr>
            <a:r>
              <a:rPr b="0" i="0" lang="en-US" sz="2400" u="none" cap="none" strike="noStrike">
                <a:solidFill>
                  <a:srgbClr val="000000"/>
                </a:solidFill>
                <a:latin typeface="Times New Roman"/>
                <a:ea typeface="Times New Roman"/>
                <a:cs typeface="Times New Roman"/>
                <a:sym typeface="Times New Roman"/>
              </a:rPr>
              <a:t>They had to do a lot of manual work before the conduction of every examination.</a:t>
            </a:r>
            <a:endParaRPr b="0" i="0" sz="2400" u="none" cap="none" strike="noStrike">
              <a:latin typeface="Arial"/>
              <a:ea typeface="Arial"/>
              <a:cs typeface="Arial"/>
              <a:sym typeface="Arial"/>
            </a:endParaRPr>
          </a:p>
          <a:p>
            <a:pPr indent="-343080" lvl="0" marL="343080" marR="0" rtl="0" algn="l">
              <a:lnSpc>
                <a:spcPct val="90000"/>
              </a:lnSpc>
              <a:spcBef>
                <a:spcPts val="0"/>
              </a:spcBef>
              <a:spcAft>
                <a:spcPts val="0"/>
              </a:spcAft>
              <a:buClr>
                <a:srgbClr val="000000"/>
              </a:buClr>
              <a:buSzPts val="2400"/>
              <a:buFont typeface="Arial"/>
              <a:buChar char="•"/>
            </a:pPr>
            <a:r>
              <a:rPr b="0" i="0" lang="en-US" sz="2400" u="none" cap="none" strike="noStrike">
                <a:solidFill>
                  <a:srgbClr val="000000"/>
                </a:solidFill>
                <a:latin typeface="Times New Roman"/>
                <a:ea typeface="Times New Roman"/>
                <a:cs typeface="Times New Roman"/>
                <a:sym typeface="Times New Roman"/>
              </a:rPr>
              <a:t>They had to prepare different type reports for sending the information to student and faculty. </a:t>
            </a:r>
            <a:endParaRPr b="0" i="0" sz="2400" u="none" cap="none" strike="noStrike">
              <a:latin typeface="Arial"/>
              <a:ea typeface="Arial"/>
              <a:cs typeface="Arial"/>
              <a:sym typeface="Arial"/>
            </a:endParaRPr>
          </a:p>
          <a:p>
            <a:pPr indent="-343080" lvl="0" marL="343080" marR="0" rtl="0" algn="l">
              <a:lnSpc>
                <a:spcPct val="90000"/>
              </a:lnSpc>
              <a:spcBef>
                <a:spcPts val="0"/>
              </a:spcBef>
              <a:spcAft>
                <a:spcPts val="0"/>
              </a:spcAft>
              <a:buClr>
                <a:srgbClr val="000000"/>
              </a:buClr>
              <a:buSzPts val="2400"/>
              <a:buFont typeface="Arial"/>
              <a:buChar char="•"/>
            </a:pPr>
            <a:r>
              <a:rPr b="0" i="0" lang="en-US" sz="2400" u="none" cap="none" strike="noStrike">
                <a:solidFill>
                  <a:srgbClr val="000000"/>
                </a:solidFill>
                <a:latin typeface="Times New Roman"/>
                <a:ea typeface="Times New Roman"/>
                <a:cs typeface="Times New Roman"/>
                <a:sym typeface="Times New Roman"/>
              </a:rPr>
              <a:t>They had to prepare list of attendance manually to send the respective HOD's  and higher authority. </a:t>
            </a:r>
            <a:endParaRPr b="0" i="0" sz="2400" u="none" cap="none" strike="noStrike">
              <a:latin typeface="Arial"/>
              <a:ea typeface="Arial"/>
              <a:cs typeface="Arial"/>
              <a:sym typeface="Arial"/>
            </a:endParaRPr>
          </a:p>
          <a:p>
            <a:pPr indent="-343080" lvl="0" marL="343080" marR="0" rtl="0" algn="l">
              <a:lnSpc>
                <a:spcPct val="90000"/>
              </a:lnSpc>
              <a:spcBef>
                <a:spcPts val="0"/>
              </a:spcBef>
              <a:spcAft>
                <a:spcPts val="0"/>
              </a:spcAft>
              <a:buClr>
                <a:srgbClr val="000000"/>
              </a:buClr>
              <a:buSzPts val="2400"/>
              <a:buFont typeface="Arial"/>
              <a:buChar char="•"/>
            </a:pPr>
            <a:r>
              <a:rPr b="0" i="0" lang="en-US" sz="2400" u="none" cap="none" strike="noStrike">
                <a:solidFill>
                  <a:srgbClr val="000000"/>
                </a:solidFill>
                <a:latin typeface="Times New Roman"/>
                <a:ea typeface="Times New Roman"/>
                <a:cs typeface="Times New Roman"/>
                <a:sym typeface="Times New Roman"/>
              </a:rPr>
              <a:t>The management of data was also a difficult task for them. So they provided us the idea to implement the process of examination. </a:t>
            </a:r>
            <a:endParaRPr b="0" i="0" sz="2400" u="none" cap="none" strike="noStrike">
              <a:latin typeface="Arial"/>
              <a:ea typeface="Arial"/>
              <a:cs typeface="Arial"/>
              <a:sym typeface="Arial"/>
            </a:endParaRPr>
          </a:p>
          <a:p>
            <a:pPr indent="-343080" lvl="0" marL="343080" marR="0" rtl="0" algn="l">
              <a:lnSpc>
                <a:spcPct val="90000"/>
              </a:lnSpc>
              <a:spcBef>
                <a:spcPts val="0"/>
              </a:spcBef>
              <a:spcAft>
                <a:spcPts val="0"/>
              </a:spcAft>
              <a:buClr>
                <a:srgbClr val="000000"/>
              </a:buClr>
              <a:buSzPts val="2400"/>
              <a:buFont typeface="Arial"/>
              <a:buChar char="•"/>
            </a:pPr>
            <a:r>
              <a:rPr b="0" i="0" lang="en-US" sz="2400" u="none" cap="none" strike="noStrike">
                <a:solidFill>
                  <a:srgbClr val="000000"/>
                </a:solidFill>
                <a:latin typeface="Times New Roman"/>
                <a:ea typeface="Times New Roman"/>
                <a:cs typeface="Times New Roman"/>
                <a:sym typeface="Times New Roman"/>
              </a:rPr>
              <a:t>We gathered the complete information from them regarding the process of examination and analyzed the requirement before implementation.</a:t>
            </a:r>
            <a:endParaRPr b="0" i="0" sz="2400" u="none" cap="none" strike="noStrike">
              <a:latin typeface="Arial"/>
              <a:ea typeface="Arial"/>
              <a:cs typeface="Arial"/>
              <a:sym typeface="Arial"/>
            </a:endParaRPr>
          </a:p>
          <a:p>
            <a:pPr indent="0" lvl="0" marL="0" marR="0" rtl="0" algn="just">
              <a:lnSpc>
                <a:spcPct val="112000"/>
              </a:lnSpc>
              <a:spcBef>
                <a:spcPts val="1001"/>
              </a:spcBef>
              <a:spcAft>
                <a:spcPts val="0"/>
              </a:spcAft>
              <a:buSzPts val="2400"/>
              <a:buFont typeface="Arial"/>
              <a:buNone/>
            </a:pPr>
            <a:r>
              <a:t/>
            </a:r>
            <a:endParaRPr b="0" i="0" sz="2400" u="none" cap="none" strike="noStrike">
              <a:latin typeface="Arial"/>
              <a:ea typeface="Arial"/>
              <a:cs typeface="Arial"/>
              <a:sym typeface="Arial"/>
            </a:endParaRPr>
          </a:p>
        </p:txBody>
      </p:sp>
      <p:pic>
        <p:nvPicPr>
          <p:cNvPr descr="Logo&#10;&#10;Description automatically generated" id="195" name="Google Shape;195;p3"/>
          <p:cNvPicPr preferRelativeResize="0"/>
          <p:nvPr/>
        </p:nvPicPr>
        <p:blipFill rotWithShape="1">
          <a:blip r:embed="rId3">
            <a:alphaModFix/>
          </a:blip>
          <a:srcRect b="0" l="0" r="0" t="0"/>
          <a:stretch/>
        </p:blipFill>
        <p:spPr>
          <a:xfrm>
            <a:off x="10621924" y="133550"/>
            <a:ext cx="1480925" cy="14573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4"/>
          <p:cNvSpPr/>
          <p:nvPr/>
        </p:nvSpPr>
        <p:spPr>
          <a:xfrm>
            <a:off x="458640" y="365760"/>
            <a:ext cx="10893960" cy="1324440"/>
          </a:xfrm>
          <a:prstGeom prst="rect">
            <a:avLst/>
          </a:prstGeom>
          <a:noFill/>
          <a:ln>
            <a:noFill/>
          </a:ln>
        </p:spPr>
        <p:txBody>
          <a:bodyPr anchorCtr="0" anchor="ctr" bIns="91425" lIns="109800" spcFirstLastPara="1" rIns="109800" wrap="square" tIns="109800">
            <a:noAutofit/>
          </a:bodyPr>
          <a:lstStyle/>
          <a:p>
            <a:pPr indent="0" lvl="0" marL="0" marR="0" rtl="0" algn="ctr">
              <a:lnSpc>
                <a:spcPct val="100000"/>
              </a:lnSpc>
              <a:spcBef>
                <a:spcPts val="0"/>
              </a:spcBef>
              <a:spcAft>
                <a:spcPts val="0"/>
              </a:spcAft>
              <a:buClr>
                <a:srgbClr val="000000"/>
              </a:buClr>
              <a:buSzPts val="3600"/>
              <a:buFont typeface="Times New Roman"/>
              <a:buNone/>
            </a:pPr>
            <a:r>
              <a:rPr b="0" i="0" lang="en-US" sz="3600" u="none" cap="none" strike="noStrike">
                <a:solidFill>
                  <a:srgbClr val="000000"/>
                </a:solidFill>
                <a:latin typeface="Times New Roman"/>
                <a:ea typeface="Times New Roman"/>
                <a:cs typeface="Times New Roman"/>
                <a:sym typeface="Times New Roman"/>
              </a:rPr>
              <a:t>Objectives</a:t>
            </a:r>
            <a:endParaRPr b="0" i="0" sz="3600" u="none" cap="none" strike="noStrike">
              <a:latin typeface="Arial"/>
              <a:ea typeface="Arial"/>
              <a:cs typeface="Arial"/>
              <a:sym typeface="Arial"/>
            </a:endParaRPr>
          </a:p>
        </p:txBody>
      </p:sp>
      <p:sp>
        <p:nvSpPr>
          <p:cNvPr id="201" name="Google Shape;201;p4"/>
          <p:cNvSpPr/>
          <p:nvPr/>
        </p:nvSpPr>
        <p:spPr>
          <a:xfrm>
            <a:off x="875520" y="1949400"/>
            <a:ext cx="10856880" cy="4194720"/>
          </a:xfrm>
          <a:prstGeom prst="rect">
            <a:avLst/>
          </a:prstGeom>
          <a:noFill/>
          <a:ln>
            <a:noFill/>
          </a:ln>
        </p:spPr>
        <p:txBody>
          <a:bodyPr anchorCtr="0" anchor="t" bIns="91425" lIns="109800" spcFirstLastPara="1" rIns="109800" wrap="square" tIns="109800">
            <a:noAutofit/>
          </a:bodyPr>
          <a:lstStyle/>
          <a:p>
            <a:pPr indent="-343080" lvl="0" marL="343080" marR="0" rtl="0" algn="just">
              <a:lnSpc>
                <a:spcPct val="113000"/>
              </a:lnSpc>
              <a:spcBef>
                <a:spcPts val="0"/>
              </a:spcBef>
              <a:spcAft>
                <a:spcPts val="0"/>
              </a:spcAft>
              <a:buClr>
                <a:srgbClr val="000000"/>
              </a:buClr>
              <a:buSzPts val="2400"/>
              <a:buFont typeface="Arial"/>
              <a:buChar char="•"/>
            </a:pPr>
            <a:r>
              <a:rPr b="0" i="0" lang="en-US" sz="2400" u="none" cap="none" strike="noStrike">
                <a:solidFill>
                  <a:srgbClr val="000000"/>
                </a:solidFill>
                <a:latin typeface="Times New Roman"/>
                <a:ea typeface="Times New Roman"/>
                <a:cs typeface="Times New Roman"/>
                <a:sym typeface="Times New Roman"/>
              </a:rPr>
              <a:t>Generation of Datesheet.</a:t>
            </a:r>
            <a:endParaRPr b="0" i="0" sz="2400" u="none" cap="none" strike="noStrike">
              <a:latin typeface="Arial"/>
              <a:ea typeface="Arial"/>
              <a:cs typeface="Arial"/>
              <a:sym typeface="Arial"/>
            </a:endParaRPr>
          </a:p>
          <a:p>
            <a:pPr indent="-343080" lvl="0" marL="343080" marR="0" rtl="0" algn="just">
              <a:lnSpc>
                <a:spcPct val="112000"/>
              </a:lnSpc>
              <a:spcBef>
                <a:spcPts val="1001"/>
              </a:spcBef>
              <a:spcAft>
                <a:spcPts val="0"/>
              </a:spcAft>
              <a:buClr>
                <a:srgbClr val="000000"/>
              </a:buClr>
              <a:buSzPts val="2400"/>
              <a:buFont typeface="Arial"/>
              <a:buChar char="•"/>
            </a:pPr>
            <a:r>
              <a:rPr b="0" i="0" lang="en-US" sz="2400" u="none" cap="none" strike="noStrike">
                <a:solidFill>
                  <a:srgbClr val="000000"/>
                </a:solidFill>
                <a:latin typeface="Times New Roman"/>
                <a:ea typeface="Times New Roman"/>
                <a:cs typeface="Times New Roman"/>
                <a:sym typeface="Times New Roman"/>
              </a:rPr>
              <a:t>Generation of Seating Plan.</a:t>
            </a:r>
            <a:endParaRPr b="0" i="0" sz="2400" u="none" cap="none" strike="noStrike">
              <a:latin typeface="Arial"/>
              <a:ea typeface="Arial"/>
              <a:cs typeface="Arial"/>
              <a:sym typeface="Arial"/>
            </a:endParaRPr>
          </a:p>
          <a:p>
            <a:pPr indent="-343080" lvl="0" marL="343080" marR="0" rtl="0" algn="just">
              <a:lnSpc>
                <a:spcPct val="112000"/>
              </a:lnSpc>
              <a:spcBef>
                <a:spcPts val="1001"/>
              </a:spcBef>
              <a:spcAft>
                <a:spcPts val="0"/>
              </a:spcAft>
              <a:buClr>
                <a:srgbClr val="000000"/>
              </a:buClr>
              <a:buSzPts val="2400"/>
              <a:buFont typeface="Arial"/>
              <a:buChar char="•"/>
            </a:pPr>
            <a:r>
              <a:rPr b="0" i="0" lang="en-US" sz="2400" u="none" cap="none" strike="noStrike">
                <a:solidFill>
                  <a:srgbClr val="000000"/>
                </a:solidFill>
                <a:latin typeface="Times New Roman"/>
                <a:ea typeface="Times New Roman"/>
                <a:cs typeface="Times New Roman"/>
                <a:sym typeface="Times New Roman"/>
              </a:rPr>
              <a:t>Generation of Invigilation Duty Chart.</a:t>
            </a:r>
            <a:endParaRPr b="0" i="0" sz="2400" u="none" cap="none" strike="noStrike">
              <a:latin typeface="Arial"/>
              <a:ea typeface="Arial"/>
              <a:cs typeface="Arial"/>
              <a:sym typeface="Arial"/>
            </a:endParaRPr>
          </a:p>
          <a:p>
            <a:pPr indent="-343080" lvl="0" marL="343080" marR="0" rtl="0" algn="just">
              <a:lnSpc>
                <a:spcPct val="112000"/>
              </a:lnSpc>
              <a:spcBef>
                <a:spcPts val="1001"/>
              </a:spcBef>
              <a:spcAft>
                <a:spcPts val="0"/>
              </a:spcAft>
              <a:buClr>
                <a:srgbClr val="000000"/>
              </a:buClr>
              <a:buSzPts val="2400"/>
              <a:buFont typeface="Arial"/>
              <a:buChar char="•"/>
            </a:pPr>
            <a:r>
              <a:rPr b="0" i="0" lang="en-US" sz="2400" u="none" cap="none" strike="noStrike">
                <a:solidFill>
                  <a:srgbClr val="000000"/>
                </a:solidFill>
                <a:latin typeface="Times New Roman"/>
                <a:ea typeface="Times New Roman"/>
                <a:cs typeface="Times New Roman"/>
                <a:sym typeface="Times New Roman"/>
              </a:rPr>
              <a:t>Attendance of students appearing for examination.</a:t>
            </a:r>
            <a:endParaRPr b="0" i="0" sz="2400" u="none" cap="none" strike="noStrike">
              <a:latin typeface="Arial"/>
              <a:ea typeface="Arial"/>
              <a:cs typeface="Arial"/>
              <a:sym typeface="Arial"/>
            </a:endParaRPr>
          </a:p>
          <a:p>
            <a:pPr indent="-343080" lvl="0" marL="343080" marR="0" rtl="0" algn="just">
              <a:lnSpc>
                <a:spcPct val="112000"/>
              </a:lnSpc>
              <a:spcBef>
                <a:spcPts val="1001"/>
              </a:spcBef>
              <a:spcAft>
                <a:spcPts val="0"/>
              </a:spcAft>
              <a:buClr>
                <a:srgbClr val="000000"/>
              </a:buClr>
              <a:buSzPts val="2400"/>
              <a:buFont typeface="Arial"/>
              <a:buChar char="•"/>
            </a:pPr>
            <a:r>
              <a:rPr b="0" i="0" lang="en-US" sz="2400" u="none" cap="none" strike="noStrike">
                <a:solidFill>
                  <a:srgbClr val="000000"/>
                </a:solidFill>
                <a:latin typeface="Times New Roman"/>
                <a:ea typeface="Times New Roman"/>
                <a:cs typeface="Times New Roman"/>
                <a:sym typeface="Times New Roman"/>
              </a:rPr>
              <a:t>Different types of reports.</a:t>
            </a:r>
            <a:endParaRPr b="0" i="0" sz="2400" u="none" cap="none" strike="noStrike">
              <a:latin typeface="Arial"/>
              <a:ea typeface="Arial"/>
              <a:cs typeface="Arial"/>
              <a:sym typeface="Arial"/>
            </a:endParaRPr>
          </a:p>
          <a:p>
            <a:pPr indent="0" lvl="0" marL="0" marR="0" rtl="0" algn="just">
              <a:lnSpc>
                <a:spcPct val="112000"/>
              </a:lnSpc>
              <a:spcBef>
                <a:spcPts val="1001"/>
              </a:spcBef>
              <a:spcAft>
                <a:spcPts val="0"/>
              </a:spcAft>
              <a:buSzPts val="2000"/>
              <a:buFont typeface="Arial"/>
              <a:buNone/>
            </a:pPr>
            <a:r>
              <a:t/>
            </a:r>
            <a:endParaRPr b="0" i="0" sz="2000" u="none" cap="none" strike="noStrike">
              <a:latin typeface="Arial"/>
              <a:ea typeface="Arial"/>
              <a:cs typeface="Arial"/>
              <a:sym typeface="Arial"/>
            </a:endParaRPr>
          </a:p>
        </p:txBody>
      </p:sp>
      <p:pic>
        <p:nvPicPr>
          <p:cNvPr descr="Logo&#10;&#10;Description automatically generated" id="202" name="Google Shape;202;p4"/>
          <p:cNvPicPr preferRelativeResize="0"/>
          <p:nvPr/>
        </p:nvPicPr>
        <p:blipFill rotWithShape="1">
          <a:blip r:embed="rId3">
            <a:alphaModFix/>
          </a:blip>
          <a:srcRect b="0" l="0" r="0" t="0"/>
          <a:stretch/>
        </p:blipFill>
        <p:spPr>
          <a:xfrm>
            <a:off x="10621924" y="133550"/>
            <a:ext cx="1480925" cy="14573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5"/>
          <p:cNvSpPr/>
          <p:nvPr/>
        </p:nvSpPr>
        <p:spPr>
          <a:xfrm>
            <a:off x="458640" y="365760"/>
            <a:ext cx="11382840" cy="1338840"/>
          </a:xfrm>
          <a:prstGeom prst="rect">
            <a:avLst/>
          </a:prstGeom>
          <a:noFill/>
          <a:ln>
            <a:noFill/>
          </a:ln>
        </p:spPr>
        <p:txBody>
          <a:bodyPr anchorCtr="0" anchor="ctr" bIns="91425" lIns="109800" spcFirstLastPara="1" rIns="109800" wrap="square" tIns="109800">
            <a:noAutofit/>
          </a:bodyPr>
          <a:lstStyle/>
          <a:p>
            <a:pPr indent="0" lvl="0" marL="0" marR="0" rtl="0" algn="ctr">
              <a:lnSpc>
                <a:spcPct val="100000"/>
              </a:lnSpc>
              <a:spcBef>
                <a:spcPts val="0"/>
              </a:spcBef>
              <a:spcAft>
                <a:spcPts val="0"/>
              </a:spcAft>
              <a:buClr>
                <a:srgbClr val="000000"/>
              </a:buClr>
              <a:buSzPts val="3600"/>
              <a:buFont typeface="Times New Roman"/>
              <a:buNone/>
            </a:pPr>
            <a:r>
              <a:rPr b="0" i="0" lang="en-US" sz="3600" u="none" cap="none" strike="noStrike">
                <a:solidFill>
                  <a:srgbClr val="000000"/>
                </a:solidFill>
                <a:latin typeface="Times New Roman"/>
                <a:ea typeface="Times New Roman"/>
                <a:cs typeface="Times New Roman"/>
                <a:sym typeface="Times New Roman"/>
              </a:rPr>
              <a:t>Technology Used</a:t>
            </a:r>
            <a:endParaRPr b="0" i="0" sz="3600" u="none" cap="none" strike="noStrike">
              <a:latin typeface="Arial"/>
              <a:ea typeface="Arial"/>
              <a:cs typeface="Arial"/>
              <a:sym typeface="Arial"/>
            </a:endParaRPr>
          </a:p>
        </p:txBody>
      </p:sp>
      <p:sp>
        <p:nvSpPr>
          <p:cNvPr id="208" name="Google Shape;208;p5"/>
          <p:cNvSpPr/>
          <p:nvPr/>
        </p:nvSpPr>
        <p:spPr>
          <a:xfrm>
            <a:off x="1076760" y="1949400"/>
            <a:ext cx="10655280" cy="4194720"/>
          </a:xfrm>
          <a:prstGeom prst="rect">
            <a:avLst/>
          </a:prstGeom>
          <a:noFill/>
          <a:ln>
            <a:noFill/>
          </a:ln>
        </p:spPr>
        <p:txBody>
          <a:bodyPr anchorCtr="0" anchor="t" bIns="91425" lIns="109800" spcFirstLastPara="1" rIns="109800" wrap="square" tIns="109800">
            <a:noAutofit/>
          </a:bodyPr>
          <a:lstStyle/>
          <a:p>
            <a:pPr indent="0" lvl="0" marL="0" marR="0" rtl="0" algn="l">
              <a:lnSpc>
                <a:spcPct val="114000"/>
              </a:lnSpc>
              <a:spcBef>
                <a:spcPts val="0"/>
              </a:spcBef>
              <a:spcAft>
                <a:spcPts val="0"/>
              </a:spcAft>
              <a:buClr>
                <a:srgbClr val="000000"/>
              </a:buClr>
              <a:buSzPts val="2400"/>
              <a:buFont typeface="Arial"/>
              <a:buNone/>
            </a:pPr>
            <a:r>
              <a:rPr b="1" i="0" lang="en-US" sz="2400" u="sng" cap="none" strike="noStrike">
                <a:solidFill>
                  <a:srgbClr val="000000"/>
                </a:solidFill>
                <a:latin typeface="Arial"/>
                <a:ea typeface="Arial"/>
                <a:cs typeface="Arial"/>
                <a:sym typeface="Arial"/>
              </a:rPr>
              <a:t>SOFTWARE REQUIREMENTS</a:t>
            </a:r>
            <a:endParaRPr b="0" i="0" sz="2400" u="none" cap="none" strike="noStrike">
              <a:latin typeface="Arial"/>
              <a:ea typeface="Arial"/>
              <a:cs typeface="Arial"/>
              <a:sym typeface="Arial"/>
            </a:endParaRPr>
          </a:p>
          <a:p>
            <a:pPr indent="-228240" lvl="0" marL="228600" marR="0" rtl="0" algn="l">
              <a:lnSpc>
                <a:spcPct val="113000"/>
              </a:lnSpc>
              <a:spcBef>
                <a:spcPts val="1001"/>
              </a:spcBef>
              <a:spcAft>
                <a:spcPts val="0"/>
              </a:spcAft>
              <a:buClr>
                <a:srgbClr val="758468"/>
              </a:buClr>
              <a:buSzPts val="2400"/>
              <a:buFont typeface="Arial"/>
              <a:buChar char="•"/>
            </a:pPr>
            <a:r>
              <a:rPr b="1" i="0" lang="en-US" sz="2400" u="none" cap="none" strike="noStrike">
                <a:solidFill>
                  <a:srgbClr val="000000"/>
                </a:solidFill>
                <a:latin typeface="Times New Roman"/>
                <a:ea typeface="Times New Roman"/>
                <a:cs typeface="Times New Roman"/>
                <a:sym typeface="Times New Roman"/>
              </a:rPr>
              <a:t>Operating system: </a:t>
            </a:r>
            <a:r>
              <a:rPr b="0" i="0" lang="en-US" sz="2400" u="none" cap="none" strike="noStrike">
                <a:solidFill>
                  <a:srgbClr val="000000"/>
                </a:solidFill>
                <a:latin typeface="Times New Roman"/>
                <a:ea typeface="Times New Roman"/>
                <a:cs typeface="Times New Roman"/>
                <a:sym typeface="Times New Roman"/>
              </a:rPr>
              <a:t>Windows, Linux</a:t>
            </a:r>
            <a:endParaRPr b="0" i="0" sz="2400" u="none" cap="none" strike="noStrike">
              <a:latin typeface="Arial"/>
              <a:ea typeface="Arial"/>
              <a:cs typeface="Arial"/>
              <a:sym typeface="Arial"/>
            </a:endParaRPr>
          </a:p>
          <a:p>
            <a:pPr indent="-228240" lvl="0" marL="228600" marR="0" rtl="0" algn="l">
              <a:lnSpc>
                <a:spcPct val="113000"/>
              </a:lnSpc>
              <a:spcBef>
                <a:spcPts val="1001"/>
              </a:spcBef>
              <a:spcAft>
                <a:spcPts val="0"/>
              </a:spcAft>
              <a:buClr>
                <a:srgbClr val="758468"/>
              </a:buClr>
              <a:buSzPts val="2400"/>
              <a:buFont typeface="Arial"/>
              <a:buChar char="•"/>
            </a:pPr>
            <a:r>
              <a:rPr b="1" i="0" lang="en-US" sz="2400" u="none" cap="none" strike="noStrike">
                <a:solidFill>
                  <a:srgbClr val="000000"/>
                </a:solidFill>
                <a:latin typeface="Times New Roman"/>
                <a:ea typeface="Times New Roman"/>
                <a:cs typeface="Times New Roman"/>
                <a:sym typeface="Times New Roman"/>
              </a:rPr>
              <a:t>Coding Language: </a:t>
            </a:r>
            <a:r>
              <a:rPr b="0" i="0" lang="en-US" sz="2400" u="none" cap="none" strike="noStrike">
                <a:solidFill>
                  <a:srgbClr val="000000"/>
                </a:solidFill>
                <a:latin typeface="Times New Roman"/>
                <a:ea typeface="Times New Roman"/>
                <a:cs typeface="Times New Roman"/>
                <a:sym typeface="Times New Roman"/>
              </a:rPr>
              <a:t>Python, HTML, CSS, JavaScript</a:t>
            </a:r>
            <a:endParaRPr b="0" i="0" sz="2400" u="none" cap="none" strike="noStrike">
              <a:latin typeface="Arial"/>
              <a:ea typeface="Arial"/>
              <a:cs typeface="Arial"/>
              <a:sym typeface="Arial"/>
            </a:endParaRPr>
          </a:p>
          <a:p>
            <a:pPr indent="-228240" lvl="0" marL="228600" marR="0" rtl="0" algn="l">
              <a:lnSpc>
                <a:spcPct val="113000"/>
              </a:lnSpc>
              <a:spcBef>
                <a:spcPts val="1001"/>
              </a:spcBef>
              <a:spcAft>
                <a:spcPts val="0"/>
              </a:spcAft>
              <a:buClr>
                <a:srgbClr val="758468"/>
              </a:buClr>
              <a:buSzPts val="2400"/>
              <a:buFont typeface="Arial"/>
              <a:buChar char="•"/>
            </a:pPr>
            <a:r>
              <a:rPr b="1" i="0" lang="en-US" sz="2400" u="none" cap="none" strike="noStrike">
                <a:solidFill>
                  <a:srgbClr val="000000"/>
                </a:solidFill>
                <a:latin typeface="Times New Roman"/>
                <a:ea typeface="Times New Roman"/>
                <a:cs typeface="Times New Roman"/>
                <a:sym typeface="Times New Roman"/>
              </a:rPr>
              <a:t>Frameworks:</a:t>
            </a:r>
            <a:r>
              <a:rPr b="0" i="0" lang="en-US" sz="2400" u="none" cap="none" strike="noStrike">
                <a:solidFill>
                  <a:srgbClr val="000000"/>
                </a:solidFill>
                <a:latin typeface="Times New Roman"/>
                <a:ea typeface="Times New Roman"/>
                <a:cs typeface="Times New Roman"/>
                <a:sym typeface="Times New Roman"/>
              </a:rPr>
              <a:t> Django, Angular JS, React JS</a:t>
            </a:r>
            <a:endParaRPr b="0" i="0" sz="2400" u="none" cap="none" strike="noStrike">
              <a:latin typeface="Arial"/>
              <a:ea typeface="Arial"/>
              <a:cs typeface="Arial"/>
              <a:sym typeface="Arial"/>
            </a:endParaRPr>
          </a:p>
          <a:p>
            <a:pPr indent="-228240" lvl="0" marL="228600" marR="0" rtl="0" algn="l">
              <a:lnSpc>
                <a:spcPct val="113000"/>
              </a:lnSpc>
              <a:spcBef>
                <a:spcPts val="1001"/>
              </a:spcBef>
              <a:spcAft>
                <a:spcPts val="0"/>
              </a:spcAft>
              <a:buClr>
                <a:srgbClr val="758468"/>
              </a:buClr>
              <a:buSzPts val="2400"/>
              <a:buFont typeface="Arial"/>
              <a:buChar char="•"/>
            </a:pPr>
            <a:r>
              <a:rPr b="1" i="0" lang="en-US" sz="2400" u="none" cap="none" strike="noStrike">
                <a:solidFill>
                  <a:srgbClr val="000000"/>
                </a:solidFill>
                <a:latin typeface="Times New Roman"/>
                <a:ea typeface="Times New Roman"/>
                <a:cs typeface="Times New Roman"/>
                <a:sym typeface="Times New Roman"/>
              </a:rPr>
              <a:t>Database:</a:t>
            </a:r>
            <a:r>
              <a:rPr b="0" i="0" lang="en-US" sz="2400" u="none" cap="none" strike="noStrike">
                <a:solidFill>
                  <a:srgbClr val="000000"/>
                </a:solidFill>
                <a:latin typeface="Times New Roman"/>
                <a:ea typeface="Times New Roman"/>
                <a:cs typeface="Times New Roman"/>
                <a:sym typeface="Times New Roman"/>
              </a:rPr>
              <a:t> MySQL</a:t>
            </a:r>
            <a:endParaRPr b="0" i="0" sz="2400" u="none" cap="none" strike="noStrike">
              <a:latin typeface="Arial"/>
              <a:ea typeface="Arial"/>
              <a:cs typeface="Arial"/>
              <a:sym typeface="Arial"/>
            </a:endParaRPr>
          </a:p>
        </p:txBody>
      </p:sp>
      <p:pic>
        <p:nvPicPr>
          <p:cNvPr descr="Logo&#10;&#10;Description automatically generated" id="209" name="Google Shape;209;p5"/>
          <p:cNvPicPr preferRelativeResize="0"/>
          <p:nvPr/>
        </p:nvPicPr>
        <p:blipFill rotWithShape="1">
          <a:blip r:embed="rId3">
            <a:alphaModFix/>
          </a:blip>
          <a:srcRect b="0" l="0" r="0" t="0"/>
          <a:stretch/>
        </p:blipFill>
        <p:spPr>
          <a:xfrm>
            <a:off x="10621924" y="133550"/>
            <a:ext cx="1480925" cy="14573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6"/>
          <p:cNvSpPr txBox="1"/>
          <p:nvPr>
            <p:ph idx="4294967295" type="title"/>
          </p:nvPr>
        </p:nvSpPr>
        <p:spPr>
          <a:xfrm>
            <a:off x="516240" y="-266760"/>
            <a:ext cx="10893960" cy="1324440"/>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rgbClr val="000000"/>
              </a:buClr>
              <a:buSzPts val="3600"/>
              <a:buFont typeface="Times New Roman"/>
              <a:buNone/>
            </a:pPr>
            <a:r>
              <a:rPr b="0" i="0" lang="en-US" sz="3600" u="none" cap="none" strike="noStrike">
                <a:solidFill>
                  <a:srgbClr val="000000"/>
                </a:solidFill>
                <a:latin typeface="Times New Roman"/>
                <a:ea typeface="Times New Roman"/>
                <a:cs typeface="Times New Roman"/>
                <a:sym typeface="Times New Roman"/>
              </a:rPr>
              <a:t>     Work Flow Diagram</a:t>
            </a:r>
            <a:endParaRPr b="0" i="0" sz="3600" u="none" cap="none" strike="noStrike">
              <a:latin typeface="Arial"/>
              <a:ea typeface="Arial"/>
              <a:cs typeface="Arial"/>
              <a:sym typeface="Arial"/>
            </a:endParaRPr>
          </a:p>
        </p:txBody>
      </p:sp>
      <p:pic>
        <p:nvPicPr>
          <p:cNvPr descr="Diagram&#10;&#10;Description automatically generated" id="215" name="Google Shape;215;p6"/>
          <p:cNvPicPr preferRelativeResize="0"/>
          <p:nvPr/>
        </p:nvPicPr>
        <p:blipFill rotWithShape="1">
          <a:blip r:embed="rId3">
            <a:alphaModFix/>
          </a:blip>
          <a:srcRect b="0" l="0" r="0" t="0"/>
          <a:stretch/>
        </p:blipFill>
        <p:spPr>
          <a:xfrm>
            <a:off x="2251440" y="663480"/>
            <a:ext cx="7875360" cy="5990400"/>
          </a:xfrm>
          <a:prstGeom prst="rect">
            <a:avLst/>
          </a:prstGeom>
          <a:noFill/>
          <a:ln>
            <a:noFill/>
          </a:ln>
        </p:spPr>
      </p:pic>
      <p:pic>
        <p:nvPicPr>
          <p:cNvPr descr="Logo&#10;&#10;Description automatically generated" id="216" name="Google Shape;216;p6"/>
          <p:cNvPicPr preferRelativeResize="0"/>
          <p:nvPr/>
        </p:nvPicPr>
        <p:blipFill rotWithShape="1">
          <a:blip r:embed="rId4">
            <a:alphaModFix/>
          </a:blip>
          <a:srcRect b="0" l="0" r="0" t="0"/>
          <a:stretch/>
        </p:blipFill>
        <p:spPr>
          <a:xfrm>
            <a:off x="10635224" y="133550"/>
            <a:ext cx="1467625" cy="14573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7"/>
          <p:cNvSpPr txBox="1"/>
          <p:nvPr>
            <p:ph idx="4294967295" type="title"/>
          </p:nvPr>
        </p:nvSpPr>
        <p:spPr>
          <a:xfrm>
            <a:off x="458640" y="365760"/>
            <a:ext cx="10893960" cy="1324440"/>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rgbClr val="000000"/>
              </a:buClr>
              <a:buSzPts val="3600"/>
              <a:buFont typeface="Times New Roman"/>
              <a:buNone/>
            </a:pPr>
            <a:r>
              <a:rPr b="0" i="0" lang="en-US" sz="3600" u="none" cap="none" strike="noStrike">
                <a:solidFill>
                  <a:srgbClr val="000000"/>
                </a:solidFill>
                <a:latin typeface="Times New Roman"/>
                <a:ea typeface="Times New Roman"/>
                <a:cs typeface="Times New Roman"/>
                <a:sym typeface="Times New Roman"/>
              </a:rPr>
              <a:t>Project Status</a:t>
            </a:r>
            <a:endParaRPr b="0" i="0" sz="3600" u="none" cap="none" strike="noStrike">
              <a:latin typeface="Arial"/>
              <a:ea typeface="Arial"/>
              <a:cs typeface="Arial"/>
              <a:sym typeface="Arial"/>
            </a:endParaRPr>
          </a:p>
        </p:txBody>
      </p:sp>
      <p:sp>
        <p:nvSpPr>
          <p:cNvPr id="222" name="Google Shape;222;p7"/>
          <p:cNvSpPr/>
          <p:nvPr/>
        </p:nvSpPr>
        <p:spPr>
          <a:xfrm>
            <a:off x="1465560" y="2256840"/>
            <a:ext cx="9729360" cy="3290040"/>
          </a:xfrm>
          <a:prstGeom prst="rect">
            <a:avLst/>
          </a:prstGeom>
          <a:noFill/>
          <a:ln>
            <a:noFill/>
          </a:ln>
        </p:spPr>
        <p:txBody>
          <a:bodyPr anchorCtr="0" anchor="t" bIns="45000" lIns="90000" spcFirstLastPara="1" rIns="90000" wrap="square" tIns="45000">
            <a:spAutoFit/>
          </a:bodyPr>
          <a:lstStyle/>
          <a:p>
            <a:pPr indent="0" lvl="0" marL="0" marR="0" rtl="0" algn="l">
              <a:lnSpc>
                <a:spcPct val="100000"/>
              </a:lnSpc>
              <a:spcBef>
                <a:spcPts val="0"/>
              </a:spcBef>
              <a:spcAft>
                <a:spcPts val="0"/>
              </a:spcAft>
              <a:buClr>
                <a:srgbClr val="000000"/>
              </a:buClr>
              <a:buSzPts val="2400"/>
              <a:buFont typeface="Times New Roman"/>
              <a:buNone/>
            </a:pPr>
            <a:r>
              <a:rPr b="0" i="0" lang="en-US" sz="2400" u="none" cap="none" strike="noStrike">
                <a:solidFill>
                  <a:srgbClr val="000000"/>
                </a:solidFill>
                <a:latin typeface="Times New Roman"/>
                <a:ea typeface="Times New Roman"/>
                <a:cs typeface="Times New Roman"/>
                <a:sym typeface="Times New Roman"/>
              </a:rPr>
              <a:t>This module has been approximately 95% developed, and all the completed portions have undergone thorough testing using various real-time test cases. The components comprising the Datesheet, Seating Plan, Invigilation Duty Chart, as well as student and faculty attendance, have been successfully developed and rigorously tested. Over the past two semesters, our college's examination team has utilized this module for conducting all examinations.</a:t>
            </a:r>
            <a:endParaRPr b="0" i="0" sz="2400" u="none" cap="none" strike="noStrike">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Times New Roman"/>
              <a:buNone/>
            </a:pPr>
            <a:r>
              <a:rPr b="0" i="0" lang="en-US" sz="2400" u="none" cap="none" strike="noStrike">
                <a:solidFill>
                  <a:srgbClr val="000000"/>
                </a:solidFill>
                <a:latin typeface="Times New Roman"/>
                <a:ea typeface="Times New Roman"/>
                <a:cs typeface="Times New Roman"/>
                <a:sym typeface="Times New Roman"/>
              </a:rPr>
              <a:t>Additionally, discussions are underway for new requirements, and work is currently in progress for their implementation.</a:t>
            </a:r>
            <a:endParaRPr b="0" i="0" sz="2400" u="none" cap="none" strike="noStrike">
              <a:latin typeface="Arial"/>
              <a:ea typeface="Arial"/>
              <a:cs typeface="Arial"/>
              <a:sym typeface="Arial"/>
            </a:endParaRPr>
          </a:p>
          <a:p>
            <a:pPr indent="0" lvl="0" marL="0" marR="0" rtl="0" algn="l">
              <a:lnSpc>
                <a:spcPct val="100000"/>
              </a:lnSpc>
              <a:spcBef>
                <a:spcPts val="0"/>
              </a:spcBef>
              <a:spcAft>
                <a:spcPts val="0"/>
              </a:spcAft>
              <a:buSzPts val="1800"/>
              <a:buFont typeface="Arial"/>
              <a:buNone/>
            </a:pPr>
            <a:r>
              <a:t/>
            </a:r>
            <a:endParaRPr b="0" i="0" sz="1800" u="none" cap="none" strike="noStrike">
              <a:latin typeface="Arial"/>
              <a:ea typeface="Arial"/>
              <a:cs typeface="Arial"/>
              <a:sym typeface="Arial"/>
            </a:endParaRPr>
          </a:p>
        </p:txBody>
      </p:sp>
      <p:pic>
        <p:nvPicPr>
          <p:cNvPr descr="Logo&#10;&#10;Description automatically generated" id="223" name="Google Shape;223;p7"/>
          <p:cNvPicPr preferRelativeResize="0"/>
          <p:nvPr/>
        </p:nvPicPr>
        <p:blipFill rotWithShape="1">
          <a:blip r:embed="rId3">
            <a:alphaModFix/>
          </a:blip>
          <a:srcRect b="0" l="0" r="0" t="0"/>
          <a:stretch/>
        </p:blipFill>
        <p:spPr>
          <a:xfrm>
            <a:off x="10621924" y="133550"/>
            <a:ext cx="1480925" cy="14573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8"/>
          <p:cNvSpPr txBox="1"/>
          <p:nvPr>
            <p:ph idx="4294967295" type="title"/>
          </p:nvPr>
        </p:nvSpPr>
        <p:spPr>
          <a:xfrm>
            <a:off x="454615" y="199960"/>
            <a:ext cx="10893900" cy="1324500"/>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rgbClr val="000000"/>
              </a:buClr>
              <a:buSzPts val="3600"/>
              <a:buFont typeface="Times New Roman"/>
              <a:buNone/>
            </a:pPr>
            <a:r>
              <a:rPr b="0" i="0" lang="en-US" sz="3600" u="none" cap="none" strike="noStrike">
                <a:solidFill>
                  <a:srgbClr val="000000"/>
                </a:solidFill>
                <a:latin typeface="Times New Roman"/>
                <a:ea typeface="Times New Roman"/>
                <a:cs typeface="Times New Roman"/>
                <a:sym typeface="Times New Roman"/>
              </a:rPr>
              <a:t>IMPLEMENTATION</a:t>
            </a:r>
            <a:endParaRPr b="0" i="0" sz="3600" u="none" cap="none" strike="noStrike">
              <a:latin typeface="Arial"/>
              <a:ea typeface="Arial"/>
              <a:cs typeface="Arial"/>
              <a:sym typeface="Arial"/>
            </a:endParaRPr>
          </a:p>
        </p:txBody>
      </p:sp>
      <p:pic>
        <p:nvPicPr>
          <p:cNvPr descr="Graphical user interface, application&#10;&#10;Description automatically generated" id="229" name="Google Shape;229;p8"/>
          <p:cNvPicPr preferRelativeResize="0"/>
          <p:nvPr/>
        </p:nvPicPr>
        <p:blipFill rotWithShape="1">
          <a:blip r:embed="rId3">
            <a:alphaModFix/>
          </a:blip>
          <a:srcRect b="901" l="5987" r="-508" t="8406"/>
          <a:stretch/>
        </p:blipFill>
        <p:spPr>
          <a:xfrm>
            <a:off x="454625" y="1666650"/>
            <a:ext cx="11282750" cy="4946100"/>
          </a:xfrm>
          <a:prstGeom prst="rect">
            <a:avLst/>
          </a:prstGeom>
          <a:noFill/>
          <a:ln>
            <a:noFill/>
          </a:ln>
        </p:spPr>
      </p:pic>
      <p:pic>
        <p:nvPicPr>
          <p:cNvPr descr="Logo&#10;&#10;Description automatically generated" id="230" name="Google Shape;230;p8"/>
          <p:cNvPicPr preferRelativeResize="0"/>
          <p:nvPr/>
        </p:nvPicPr>
        <p:blipFill rotWithShape="1">
          <a:blip r:embed="rId4">
            <a:alphaModFix/>
          </a:blip>
          <a:srcRect b="0" l="0" r="0" t="0"/>
          <a:stretch/>
        </p:blipFill>
        <p:spPr>
          <a:xfrm>
            <a:off x="10621924" y="133550"/>
            <a:ext cx="1480925" cy="14573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pic>
        <p:nvPicPr>
          <p:cNvPr descr="Graphical user interface, application, email&#10;&#10;Description automatically generated" id="235" name="Google Shape;235;p9"/>
          <p:cNvPicPr preferRelativeResize="0"/>
          <p:nvPr/>
        </p:nvPicPr>
        <p:blipFill rotWithShape="1">
          <a:blip r:embed="rId3">
            <a:alphaModFix/>
          </a:blip>
          <a:srcRect b="261" l="5340" r="137" t="7607"/>
          <a:stretch/>
        </p:blipFill>
        <p:spPr>
          <a:xfrm>
            <a:off x="799685" y="1600430"/>
            <a:ext cx="10592640" cy="5151241"/>
          </a:xfrm>
          <a:prstGeom prst="rect">
            <a:avLst/>
          </a:prstGeom>
          <a:noFill/>
          <a:ln>
            <a:noFill/>
          </a:ln>
        </p:spPr>
      </p:pic>
      <p:pic>
        <p:nvPicPr>
          <p:cNvPr descr="Logo&#10;&#10;Description automatically generated" id="236" name="Google Shape;236;p9"/>
          <p:cNvPicPr preferRelativeResize="0"/>
          <p:nvPr/>
        </p:nvPicPr>
        <p:blipFill rotWithShape="1">
          <a:blip r:embed="rId4">
            <a:alphaModFix/>
          </a:blip>
          <a:srcRect b="0" l="0" r="0" t="0"/>
          <a:stretch/>
        </p:blipFill>
        <p:spPr>
          <a:xfrm>
            <a:off x="10621925" y="61550"/>
            <a:ext cx="1567325" cy="14573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21363B"/>
      </a:dk2>
      <a:lt2>
        <a:srgbClr val="F4F2F0"/>
      </a:lt2>
      <a:accent1>
        <a:srgbClr val="758468"/>
      </a:accent1>
      <a:accent2>
        <a:srgbClr val="B5A7AC"/>
      </a:accent2>
      <a:accent3>
        <a:srgbClr val="CC9C6F"/>
      </a:accent3>
      <a:accent4>
        <a:srgbClr val="767640"/>
      </a:accent4>
      <a:accent5>
        <a:srgbClr val="A5B295"/>
      </a:accent5>
      <a:accent6>
        <a:srgbClr val="C19DA7"/>
      </a:accent6>
      <a:hlink>
        <a:srgbClr val="D13D6E"/>
      </a:hlink>
      <a:folHlink>
        <a:srgbClr val="6C9D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21363B"/>
      </a:dk2>
      <a:lt2>
        <a:srgbClr val="F4F2F0"/>
      </a:lt2>
      <a:accent1>
        <a:srgbClr val="758468"/>
      </a:accent1>
      <a:accent2>
        <a:srgbClr val="B5A7AC"/>
      </a:accent2>
      <a:accent3>
        <a:srgbClr val="CC9C6F"/>
      </a:accent3>
      <a:accent4>
        <a:srgbClr val="767640"/>
      </a:accent4>
      <a:accent5>
        <a:srgbClr val="A5B295"/>
      </a:accent5>
      <a:accent6>
        <a:srgbClr val="C19DA7"/>
      </a:accent6>
      <a:hlink>
        <a:srgbClr val="D13D6E"/>
      </a:hlink>
      <a:folHlink>
        <a:srgbClr val="6C9D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21363B"/>
      </a:dk2>
      <a:lt2>
        <a:srgbClr val="F4F2F0"/>
      </a:lt2>
      <a:accent1>
        <a:srgbClr val="758468"/>
      </a:accent1>
      <a:accent2>
        <a:srgbClr val="B5A7AC"/>
      </a:accent2>
      <a:accent3>
        <a:srgbClr val="CC9C6F"/>
      </a:accent3>
      <a:accent4>
        <a:srgbClr val="767640"/>
      </a:accent4>
      <a:accent5>
        <a:srgbClr val="A5B295"/>
      </a:accent5>
      <a:accent6>
        <a:srgbClr val="C19DA7"/>
      </a:accent6>
      <a:hlink>
        <a:srgbClr val="D13D6E"/>
      </a:hlink>
      <a:folHlink>
        <a:srgbClr val="6C9D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21363B"/>
      </a:dk2>
      <a:lt2>
        <a:srgbClr val="F4F2F0"/>
      </a:lt2>
      <a:accent1>
        <a:srgbClr val="758468"/>
      </a:accent1>
      <a:accent2>
        <a:srgbClr val="B5A7AC"/>
      </a:accent2>
      <a:accent3>
        <a:srgbClr val="CC9C6F"/>
      </a:accent3>
      <a:accent4>
        <a:srgbClr val="767640"/>
      </a:accent4>
      <a:accent5>
        <a:srgbClr val="A5B295"/>
      </a:accent5>
      <a:accent6>
        <a:srgbClr val="C19DA7"/>
      </a:accent6>
      <a:hlink>
        <a:srgbClr val="D13D6E"/>
      </a:hlink>
      <a:folHlink>
        <a:srgbClr val="6C9D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2022-12-22T07:59:45Z</dcterms:creat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HiddenSlides">
    <vt:i4>0</vt:i4>
  </property>
  <property fmtid="{D5CDD505-2E9C-101B-9397-08002B2CF9AE}" pid="3" name="HyperlinksChanged">
    <vt:bool>false</vt:bool>
  </property>
  <property fmtid="{D5CDD505-2E9C-101B-9397-08002B2CF9AE}" pid="4" name="LinksUpToDate">
    <vt:bool>false</vt:bool>
  </property>
  <property fmtid="{D5CDD505-2E9C-101B-9397-08002B2CF9AE}" pid="5" name="MMClips">
    <vt:i4>0</vt:i4>
  </property>
  <property fmtid="{D5CDD505-2E9C-101B-9397-08002B2CF9AE}" pid="6" name="Notes">
    <vt:i4>1</vt:i4>
  </property>
  <property fmtid="{D5CDD505-2E9C-101B-9397-08002B2CF9AE}" pid="7" name="PresentationFormat">
    <vt:lpwstr>Widescreen</vt:lpwstr>
  </property>
  <property fmtid="{D5CDD505-2E9C-101B-9397-08002B2CF9AE}" pid="8" name="ScaleCrop">
    <vt:bool>false</vt:bool>
  </property>
  <property fmtid="{D5CDD505-2E9C-101B-9397-08002B2CF9AE}" pid="9" name="ShareDoc">
    <vt:bool>false</vt:bool>
  </property>
  <property fmtid="{D5CDD505-2E9C-101B-9397-08002B2CF9AE}" pid="10" name="Slides">
    <vt:i4>13</vt:i4>
  </property>
</Properties>
</file>