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28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B46C-49A5-5649-AB21-ABACA6037EF4}" type="datetimeFigureOut">
              <a:rPr lang="en-US" smtClean="0"/>
              <a:t>6/9/13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57ED-2EA1-CA4C-B68F-5128C168B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0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B46C-49A5-5649-AB21-ABACA6037EF4}" type="datetimeFigureOut">
              <a:rPr lang="en-US" smtClean="0"/>
              <a:t>6/9/13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57ED-2EA1-CA4C-B68F-5128C168B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5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B46C-49A5-5649-AB21-ABACA6037EF4}" type="datetimeFigureOut">
              <a:rPr lang="en-US" smtClean="0"/>
              <a:t>6/9/13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57ED-2EA1-CA4C-B68F-5128C168B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8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B46C-49A5-5649-AB21-ABACA6037EF4}" type="datetimeFigureOut">
              <a:rPr lang="en-US" smtClean="0"/>
              <a:t>6/9/13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57ED-2EA1-CA4C-B68F-5128C168B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5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B46C-49A5-5649-AB21-ABACA6037EF4}" type="datetimeFigureOut">
              <a:rPr lang="en-US" smtClean="0"/>
              <a:t>6/9/13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57ED-2EA1-CA4C-B68F-5128C168B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6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B46C-49A5-5649-AB21-ABACA6037EF4}" type="datetimeFigureOut">
              <a:rPr lang="en-US" smtClean="0"/>
              <a:t>6/9/13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57ED-2EA1-CA4C-B68F-5128C168B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7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B46C-49A5-5649-AB21-ABACA6037EF4}" type="datetimeFigureOut">
              <a:rPr lang="en-US" smtClean="0"/>
              <a:t>6/9/13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57ED-2EA1-CA4C-B68F-5128C168B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B46C-49A5-5649-AB21-ABACA6037EF4}" type="datetimeFigureOut">
              <a:rPr lang="en-US" smtClean="0"/>
              <a:t>6/9/13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57ED-2EA1-CA4C-B68F-5128C168B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1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B46C-49A5-5649-AB21-ABACA6037EF4}" type="datetimeFigureOut">
              <a:rPr lang="en-US" smtClean="0"/>
              <a:t>6/9/13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57ED-2EA1-CA4C-B68F-5128C168B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2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B46C-49A5-5649-AB21-ABACA6037EF4}" type="datetimeFigureOut">
              <a:rPr lang="en-US" smtClean="0"/>
              <a:t>6/9/13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57ED-2EA1-CA4C-B68F-5128C168B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5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B46C-49A5-5649-AB21-ABACA6037EF4}" type="datetimeFigureOut">
              <a:rPr lang="en-US" smtClean="0"/>
              <a:t>6/9/13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57ED-2EA1-CA4C-B68F-5128C168B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8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BB46C-49A5-5649-AB21-ABACA6037EF4}" type="datetimeFigureOut">
              <a:rPr lang="en-US" smtClean="0"/>
              <a:t>6/9/13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557ED-2EA1-CA4C-B68F-5128C168B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5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04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T-508 (ESTB)</a:t>
            </a:r>
            <a:br>
              <a:rPr lang="en-US" dirty="0" smtClean="0"/>
            </a:br>
            <a:r>
              <a:rPr lang="en-US" dirty="0" smtClean="0"/>
              <a:t>Tests of </a:t>
            </a:r>
            <a:r>
              <a:rPr lang="en-US" dirty="0" err="1" smtClean="0"/>
              <a:t>Shaslyk</a:t>
            </a:r>
            <a:r>
              <a:rPr lang="en-US" dirty="0" smtClean="0"/>
              <a:t> Calorimeter Modules from HERA-B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Edward Brash</a:t>
            </a:r>
          </a:p>
          <a:p>
            <a:r>
              <a:rPr lang="en-US" dirty="0" smtClean="0"/>
              <a:t>Christopher Newport University and Jefferson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6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aim of these tests is to measure the position and energy resolution of a </a:t>
            </a:r>
            <a:r>
              <a:rPr lang="en-US" smtClean="0"/>
              <a:t>number of “</a:t>
            </a:r>
            <a:r>
              <a:rPr lang="en-US" dirty="0" err="1" smtClean="0"/>
              <a:t>Shaslyk</a:t>
            </a:r>
            <a:r>
              <a:rPr lang="en-US" dirty="0" smtClean="0"/>
              <a:t>” lead-scintillator sandwich type calorimeters which we have on loan from DESY.  These modules were used in the HERA-B calorimeter.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are evaluating these modules to ascertain if they are adequate for use in an upcoming experiment at Jefferson Lab.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0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Arrangement of Calorimeter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565874"/>
            <a:ext cx="8471173" cy="456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1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pic>
        <p:nvPicPr>
          <p:cNvPr id="4" name="Content Placeholder 3" descr="IMG_055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76" b="293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3632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GeV</a:t>
            </a:r>
            <a:r>
              <a:rPr lang="en-US" dirty="0" smtClean="0"/>
              <a:t> Beam</a:t>
            </a:r>
            <a:endParaRPr lang="en-US" dirty="0"/>
          </a:p>
        </p:txBody>
      </p:sp>
      <p:pic>
        <p:nvPicPr>
          <p:cNvPr id="9" name="Picture 8" descr="esum_3Ge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0800"/>
            <a:ext cx="7315200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7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GeV</a:t>
            </a:r>
            <a:r>
              <a:rPr lang="en-US" dirty="0" smtClean="0"/>
              <a:t> Beam</a:t>
            </a:r>
            <a:endParaRPr lang="en-US" dirty="0"/>
          </a:p>
        </p:txBody>
      </p:sp>
      <p:pic>
        <p:nvPicPr>
          <p:cNvPr id="3" name="Picture 2" descr="energy_calibr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06400"/>
            <a:ext cx="88392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5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GeV</a:t>
            </a:r>
            <a:r>
              <a:rPr lang="en-US" dirty="0" smtClean="0"/>
              <a:t> Beam</a:t>
            </a:r>
            <a:endParaRPr lang="en-US" dirty="0"/>
          </a:p>
        </p:txBody>
      </p:sp>
      <p:pic>
        <p:nvPicPr>
          <p:cNvPr id="4" name="Picture 3" descr="energy_resolution_statistic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482600"/>
            <a:ext cx="88392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1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GeV</a:t>
            </a:r>
            <a:r>
              <a:rPr lang="en-US" dirty="0" smtClean="0"/>
              <a:t> Beam</a:t>
            </a:r>
            <a:endParaRPr lang="en-US" dirty="0"/>
          </a:p>
        </p:txBody>
      </p:sp>
      <p:pic>
        <p:nvPicPr>
          <p:cNvPr id="3" name="Picture 2" descr="energy_resolu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622300"/>
            <a:ext cx="88392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6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101</Words>
  <Application>Microsoft Macintosh PowerPoint</Application>
  <PresentationFormat>On-screen Show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T-508 (ESTB) Tests of Shaslyk Calorimeter Modules from HERA-B</vt:lpstr>
      <vt:lpstr>Purpose</vt:lpstr>
      <vt:lpstr>Arrangement of Calorimeter Modules</vt:lpstr>
      <vt:lpstr>Current Status</vt:lpstr>
      <vt:lpstr>3 GeV Beam</vt:lpstr>
      <vt:lpstr>3 GeV Beam</vt:lpstr>
      <vt:lpstr>3 GeV Beam</vt:lpstr>
      <vt:lpstr>3 GeV Beam</vt:lpstr>
    </vt:vector>
  </TitlesOfParts>
  <Company>Christopher Newport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T-508 (ESTB) Tests of Shaslyk Calorimeter Modules from HERA-B</dc:title>
  <dc:creator>Office 2004 Test Drive User</dc:creator>
  <cp:lastModifiedBy>Office 2004 Test Drive User</cp:lastModifiedBy>
  <cp:revision>12</cp:revision>
  <dcterms:created xsi:type="dcterms:W3CDTF">2013-06-04T16:53:20Z</dcterms:created>
  <dcterms:modified xsi:type="dcterms:W3CDTF">2013-06-10T15:21:11Z</dcterms:modified>
</cp:coreProperties>
</file>