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70" r:id="rId7"/>
    <p:sldId id="275" r:id="rId8"/>
    <p:sldId id="271" r:id="rId9"/>
    <p:sldId id="262" r:id="rId10"/>
    <p:sldId id="276" r:id="rId11"/>
    <p:sldId id="272" r:id="rId12"/>
    <p:sldId id="273" r:id="rId13"/>
    <p:sldId id="265" r:id="rId14"/>
    <p:sldId id="277" r:id="rId15"/>
    <p:sldId id="268" r:id="rId1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2">
          <p15:clr>
            <a:srgbClr val="9AA0A6"/>
          </p15:clr>
        </p15:guide>
        <p15:guide id="2" pos="284">
          <p15:clr>
            <a:srgbClr val="9AA0A6"/>
          </p15:clr>
        </p15:guide>
        <p15:guide id="3" orient="horz" pos="297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697">
          <p15:clr>
            <a:srgbClr val="9AA0A6"/>
          </p15:clr>
        </p15:guide>
        <p15:guide id="6" pos="1013">
          <p15:clr>
            <a:srgbClr val="9AA0A6"/>
          </p15:clr>
        </p15:guide>
        <p15:guide id="7" pos="2930">
          <p15:clr>
            <a:srgbClr val="9AA0A6"/>
          </p15:clr>
        </p15:guide>
        <p15:guide id="8" pos="365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/>
    <p:restoredTop sz="83285"/>
  </p:normalViewPr>
  <p:slideViewPr>
    <p:cSldViewPr snapToGrid="0">
      <p:cViewPr varScale="1">
        <p:scale>
          <a:sx n="132" d="100"/>
          <a:sy n="132" d="100"/>
        </p:scale>
        <p:origin x="1064" y="176"/>
      </p:cViewPr>
      <p:guideLst>
        <p:guide orient="horz" pos="262"/>
        <p:guide pos="284"/>
        <p:guide orient="horz" pos="2973"/>
        <p:guide pos="5477"/>
        <p:guide orient="horz" pos="697"/>
        <p:guide pos="1013"/>
        <p:guide pos="2930"/>
        <p:guide pos="3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b495649c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b495649c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7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90f92aca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90f92aca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25265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990f92aca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990f92aca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7ef1d1ee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97ef1d1ee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7ef1d1ee0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97ef1d1ee0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7ef1d1ee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7ef1d1ee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dirty="0">
              <a:effectLst/>
              <a:latin typeface="Inte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1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52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3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90f92aca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90f92aca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685828" y="933100"/>
            <a:ext cx="3577510" cy="3423002"/>
            <a:chOff x="2585300" y="350150"/>
            <a:chExt cx="934100" cy="942275"/>
          </a:xfrm>
        </p:grpSpPr>
        <p:sp>
          <p:nvSpPr>
            <p:cNvPr id="56" name="Google Shape;56;p13"/>
            <p:cNvSpPr/>
            <p:nvPr/>
          </p:nvSpPr>
          <p:spPr>
            <a:xfrm>
              <a:off x="2643475" y="1101225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046325" y="47890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072" y="978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99650" y="1131475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1" y="0"/>
                  </a:moveTo>
                  <a:lnTo>
                    <a:pt x="1" y="31"/>
                  </a:lnTo>
                  <a:lnTo>
                    <a:pt x="1" y="1008"/>
                  </a:lnTo>
                  <a:lnTo>
                    <a:pt x="1" y="1039"/>
                  </a:lnTo>
                  <a:lnTo>
                    <a:pt x="807" y="1039"/>
                  </a:lnTo>
                  <a:lnTo>
                    <a:pt x="1583" y="1024"/>
                  </a:lnTo>
                  <a:lnTo>
                    <a:pt x="3118" y="1008"/>
                  </a:lnTo>
                  <a:lnTo>
                    <a:pt x="1552" y="962"/>
                  </a:lnTo>
                  <a:lnTo>
                    <a:pt x="792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3" y="62"/>
                  </a:lnTo>
                  <a:lnTo>
                    <a:pt x="3118" y="1008"/>
                  </a:lnTo>
                  <a:lnTo>
                    <a:pt x="3134" y="16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81275" y="897275"/>
              <a:ext cx="78350" cy="26775"/>
            </a:xfrm>
            <a:custGeom>
              <a:avLst/>
              <a:gdLst/>
              <a:ahLst/>
              <a:cxnLst/>
              <a:rect l="l" t="t" r="r" b="b"/>
              <a:pathLst>
                <a:path w="3134" h="1071" extrusionOk="0">
                  <a:moveTo>
                    <a:pt x="0" y="0"/>
                  </a:moveTo>
                  <a:lnTo>
                    <a:pt x="0" y="62"/>
                  </a:lnTo>
                  <a:lnTo>
                    <a:pt x="0" y="1024"/>
                  </a:lnTo>
                  <a:lnTo>
                    <a:pt x="0" y="1070"/>
                  </a:lnTo>
                  <a:lnTo>
                    <a:pt x="807" y="1070"/>
                  </a:lnTo>
                  <a:lnTo>
                    <a:pt x="1582" y="1055"/>
                  </a:lnTo>
                  <a:lnTo>
                    <a:pt x="3118" y="1024"/>
                  </a:lnTo>
                  <a:lnTo>
                    <a:pt x="1551" y="993"/>
                  </a:lnTo>
                  <a:lnTo>
                    <a:pt x="791" y="977"/>
                  </a:lnTo>
                  <a:lnTo>
                    <a:pt x="78" y="977"/>
                  </a:lnTo>
                  <a:lnTo>
                    <a:pt x="78" y="78"/>
                  </a:lnTo>
                  <a:lnTo>
                    <a:pt x="3102" y="78"/>
                  </a:lnTo>
                  <a:lnTo>
                    <a:pt x="3118" y="1024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38625" y="928300"/>
              <a:ext cx="78350" cy="26000"/>
            </a:xfrm>
            <a:custGeom>
              <a:avLst/>
              <a:gdLst/>
              <a:ahLst/>
              <a:cxnLst/>
              <a:rect l="l" t="t" r="r" b="b"/>
              <a:pathLst>
                <a:path w="3134" h="1040" extrusionOk="0">
                  <a:moveTo>
                    <a:pt x="0" y="0"/>
                  </a:moveTo>
                  <a:lnTo>
                    <a:pt x="0" y="47"/>
                  </a:lnTo>
                  <a:lnTo>
                    <a:pt x="0" y="1008"/>
                  </a:lnTo>
                  <a:lnTo>
                    <a:pt x="0" y="1039"/>
                  </a:lnTo>
                  <a:lnTo>
                    <a:pt x="807" y="1039"/>
                  </a:lnTo>
                  <a:lnTo>
                    <a:pt x="1582" y="1024"/>
                  </a:lnTo>
                  <a:lnTo>
                    <a:pt x="3118" y="1008"/>
                  </a:lnTo>
                  <a:lnTo>
                    <a:pt x="1551" y="977"/>
                  </a:lnTo>
                  <a:lnTo>
                    <a:pt x="791" y="946"/>
                  </a:lnTo>
                  <a:lnTo>
                    <a:pt x="78" y="946"/>
                  </a:lnTo>
                  <a:lnTo>
                    <a:pt x="78" y="62"/>
                  </a:lnTo>
                  <a:lnTo>
                    <a:pt x="3102" y="62"/>
                  </a:lnTo>
                  <a:lnTo>
                    <a:pt x="3118" y="1008"/>
                  </a:lnTo>
                  <a:lnTo>
                    <a:pt x="3133" y="16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096750" y="898050"/>
              <a:ext cx="76800" cy="24450"/>
            </a:xfrm>
            <a:custGeom>
              <a:avLst/>
              <a:gdLst/>
              <a:ahLst/>
              <a:cxnLst/>
              <a:rect l="l" t="t" r="r" b="b"/>
              <a:pathLst>
                <a:path w="3072" h="978" extrusionOk="0">
                  <a:moveTo>
                    <a:pt x="0" y="0"/>
                  </a:moveTo>
                  <a:lnTo>
                    <a:pt x="0" y="977"/>
                  </a:lnTo>
                  <a:lnTo>
                    <a:pt x="3071" y="977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427475" y="1132250"/>
              <a:ext cx="76425" cy="24450"/>
            </a:xfrm>
            <a:custGeom>
              <a:avLst/>
              <a:gdLst/>
              <a:ahLst/>
              <a:cxnLst/>
              <a:rect l="l" t="t" r="r" b="b"/>
              <a:pathLst>
                <a:path w="3057" h="978" extrusionOk="0">
                  <a:moveTo>
                    <a:pt x="1" y="0"/>
                  </a:moveTo>
                  <a:lnTo>
                    <a:pt x="1" y="977"/>
                  </a:lnTo>
                  <a:lnTo>
                    <a:pt x="3056" y="977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384825" y="375375"/>
              <a:ext cx="76425" cy="24050"/>
            </a:xfrm>
            <a:custGeom>
              <a:avLst/>
              <a:gdLst/>
              <a:ahLst/>
              <a:cxnLst/>
              <a:rect l="l" t="t" r="r" b="b"/>
              <a:pathLst>
                <a:path w="3057" h="962" extrusionOk="0">
                  <a:moveTo>
                    <a:pt x="1" y="0"/>
                  </a:moveTo>
                  <a:lnTo>
                    <a:pt x="1" y="962"/>
                  </a:lnTo>
                  <a:lnTo>
                    <a:pt x="3056" y="962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425925" y="405225"/>
              <a:ext cx="78750" cy="26400"/>
            </a:xfrm>
            <a:custGeom>
              <a:avLst/>
              <a:gdLst/>
              <a:ahLst/>
              <a:cxnLst/>
              <a:rect l="l" t="t" r="r" b="b"/>
              <a:pathLst>
                <a:path w="3150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5"/>
                  </a:lnTo>
                  <a:lnTo>
                    <a:pt x="823" y="1055"/>
                  </a:lnTo>
                  <a:lnTo>
                    <a:pt x="1598" y="1040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3118" y="1009"/>
                  </a:lnTo>
                  <a:lnTo>
                    <a:pt x="1552" y="962"/>
                  </a:lnTo>
                  <a:lnTo>
                    <a:pt x="792" y="931"/>
                  </a:lnTo>
                  <a:lnTo>
                    <a:pt x="78" y="931"/>
                  </a:lnTo>
                  <a:lnTo>
                    <a:pt x="78" y="47"/>
                  </a:lnTo>
                  <a:lnTo>
                    <a:pt x="3103" y="47"/>
                  </a:lnTo>
                  <a:lnTo>
                    <a:pt x="3118" y="1009"/>
                  </a:lnTo>
                  <a:lnTo>
                    <a:pt x="3149" y="32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642300" y="374200"/>
              <a:ext cx="78350" cy="26400"/>
            </a:xfrm>
            <a:custGeom>
              <a:avLst/>
              <a:gdLst/>
              <a:ahLst/>
              <a:cxnLst/>
              <a:rect l="l" t="t" r="r" b="b"/>
              <a:pathLst>
                <a:path w="3134" h="1056" extrusionOk="0">
                  <a:moveTo>
                    <a:pt x="1" y="1"/>
                  </a:moveTo>
                  <a:lnTo>
                    <a:pt x="1" y="47"/>
                  </a:lnTo>
                  <a:lnTo>
                    <a:pt x="1" y="1009"/>
                  </a:lnTo>
                  <a:lnTo>
                    <a:pt x="1" y="1056"/>
                  </a:lnTo>
                  <a:lnTo>
                    <a:pt x="807" y="1056"/>
                  </a:lnTo>
                  <a:lnTo>
                    <a:pt x="1583" y="1040"/>
                  </a:lnTo>
                  <a:lnTo>
                    <a:pt x="3118" y="1009"/>
                  </a:lnTo>
                  <a:lnTo>
                    <a:pt x="1552" y="978"/>
                  </a:lnTo>
                  <a:lnTo>
                    <a:pt x="792" y="962"/>
                  </a:lnTo>
                  <a:lnTo>
                    <a:pt x="78" y="962"/>
                  </a:lnTo>
                  <a:lnTo>
                    <a:pt x="78" y="63"/>
                  </a:lnTo>
                  <a:lnTo>
                    <a:pt x="3103" y="63"/>
                  </a:lnTo>
                  <a:lnTo>
                    <a:pt x="3118" y="1009"/>
                  </a:lnTo>
                  <a:lnTo>
                    <a:pt x="3134" y="32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249125" y="369550"/>
              <a:ext cx="270275" cy="329600"/>
            </a:xfrm>
            <a:custGeom>
              <a:avLst/>
              <a:gdLst/>
              <a:ahLst/>
              <a:cxnLst/>
              <a:rect l="l" t="t" r="r" b="b"/>
              <a:pathLst>
                <a:path w="10811" h="13184" extrusionOk="0">
                  <a:moveTo>
                    <a:pt x="0" y="1"/>
                  </a:moveTo>
                  <a:lnTo>
                    <a:pt x="0" y="13184"/>
                  </a:lnTo>
                  <a:lnTo>
                    <a:pt x="10811" y="13184"/>
                  </a:lnTo>
                  <a:lnTo>
                    <a:pt x="10811" y="1086"/>
                  </a:lnTo>
                  <a:lnTo>
                    <a:pt x="96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263075" y="383125"/>
              <a:ext cx="242750" cy="302475"/>
            </a:xfrm>
            <a:custGeom>
              <a:avLst/>
              <a:gdLst/>
              <a:ahLst/>
              <a:cxnLst/>
              <a:rect l="l" t="t" r="r" b="b"/>
              <a:pathLst>
                <a:path w="9710" h="12099" extrusionOk="0">
                  <a:moveTo>
                    <a:pt x="1" y="1"/>
                  </a:moveTo>
                  <a:lnTo>
                    <a:pt x="1" y="12098"/>
                  </a:lnTo>
                  <a:lnTo>
                    <a:pt x="9710" y="12098"/>
                  </a:lnTo>
                  <a:lnTo>
                    <a:pt x="9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375925" y="383125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0" y="1"/>
                  </a:moveTo>
                  <a:lnTo>
                    <a:pt x="341" y="6049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334825" y="383125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0" y="1"/>
                  </a:moveTo>
                  <a:lnTo>
                    <a:pt x="1985" y="604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285950" y="383125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1" y="1"/>
                  </a:moveTo>
                  <a:lnTo>
                    <a:pt x="3940" y="6049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263075" y="399025"/>
              <a:ext cx="121400" cy="135350"/>
            </a:xfrm>
            <a:custGeom>
              <a:avLst/>
              <a:gdLst/>
              <a:ahLst/>
              <a:cxnLst/>
              <a:rect l="l" t="t" r="r" b="b"/>
              <a:pathLst>
                <a:path w="4856" h="5414" extrusionOk="0">
                  <a:moveTo>
                    <a:pt x="1" y="0"/>
                  </a:moveTo>
                  <a:lnTo>
                    <a:pt x="1" y="1055"/>
                  </a:lnTo>
                  <a:lnTo>
                    <a:pt x="4855" y="5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63075" y="455250"/>
              <a:ext cx="121400" cy="79125"/>
            </a:xfrm>
            <a:custGeom>
              <a:avLst/>
              <a:gdLst/>
              <a:ahLst/>
              <a:cxnLst/>
              <a:rect l="l" t="t" r="r" b="b"/>
              <a:pathLst>
                <a:path w="4856" h="3165" extrusionOk="0">
                  <a:moveTo>
                    <a:pt x="1" y="0"/>
                  </a:moveTo>
                  <a:lnTo>
                    <a:pt x="1" y="683"/>
                  </a:lnTo>
                  <a:lnTo>
                    <a:pt x="4855" y="3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263075" y="494400"/>
              <a:ext cx="121400" cy="39975"/>
            </a:xfrm>
            <a:custGeom>
              <a:avLst/>
              <a:gdLst/>
              <a:ahLst/>
              <a:cxnLst/>
              <a:rect l="l" t="t" r="r" b="b"/>
              <a:pathLst>
                <a:path w="4856" h="1599" extrusionOk="0">
                  <a:moveTo>
                    <a:pt x="1" y="1"/>
                  </a:moveTo>
                  <a:lnTo>
                    <a:pt x="1" y="575"/>
                  </a:lnTo>
                  <a:lnTo>
                    <a:pt x="4855" y="15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263075" y="527375"/>
              <a:ext cx="121400" cy="13200"/>
            </a:xfrm>
            <a:custGeom>
              <a:avLst/>
              <a:gdLst/>
              <a:ahLst/>
              <a:cxnLst/>
              <a:rect l="l" t="t" r="r" b="b"/>
              <a:pathLst>
                <a:path w="4856" h="528" extrusionOk="0">
                  <a:moveTo>
                    <a:pt x="1" y="0"/>
                  </a:moveTo>
                  <a:lnTo>
                    <a:pt x="1" y="527"/>
                  </a:lnTo>
                  <a:lnTo>
                    <a:pt x="4855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263075" y="534350"/>
              <a:ext cx="121400" cy="39175"/>
            </a:xfrm>
            <a:custGeom>
              <a:avLst/>
              <a:gdLst/>
              <a:ahLst/>
              <a:cxnLst/>
              <a:rect l="l" t="t" r="r" b="b"/>
              <a:pathLst>
                <a:path w="4856" h="1567" extrusionOk="0">
                  <a:moveTo>
                    <a:pt x="4855" y="0"/>
                  </a:moveTo>
                  <a:lnTo>
                    <a:pt x="1" y="1024"/>
                  </a:lnTo>
                  <a:lnTo>
                    <a:pt x="1" y="1567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263075" y="534350"/>
              <a:ext cx="121400" cy="78350"/>
            </a:xfrm>
            <a:custGeom>
              <a:avLst/>
              <a:gdLst/>
              <a:ahLst/>
              <a:cxnLst/>
              <a:rect l="l" t="t" r="r" b="b"/>
              <a:pathLst>
                <a:path w="4856" h="3134" extrusionOk="0">
                  <a:moveTo>
                    <a:pt x="4855" y="0"/>
                  </a:moveTo>
                  <a:lnTo>
                    <a:pt x="1" y="2466"/>
                  </a:lnTo>
                  <a:lnTo>
                    <a:pt x="1" y="3133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263075" y="534350"/>
              <a:ext cx="121400" cy="134575"/>
            </a:xfrm>
            <a:custGeom>
              <a:avLst/>
              <a:gdLst/>
              <a:ahLst/>
              <a:cxnLst/>
              <a:rect l="l" t="t" r="r" b="b"/>
              <a:pathLst>
                <a:path w="4856" h="5383" extrusionOk="0">
                  <a:moveTo>
                    <a:pt x="4855" y="0"/>
                  </a:moveTo>
                  <a:lnTo>
                    <a:pt x="1" y="4359"/>
                  </a:lnTo>
                  <a:lnTo>
                    <a:pt x="1" y="538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285950" y="534350"/>
              <a:ext cx="98525" cy="151250"/>
            </a:xfrm>
            <a:custGeom>
              <a:avLst/>
              <a:gdLst/>
              <a:ahLst/>
              <a:cxnLst/>
              <a:rect l="l" t="t" r="r" b="b"/>
              <a:pathLst>
                <a:path w="3941" h="6050" extrusionOk="0">
                  <a:moveTo>
                    <a:pt x="3940" y="0"/>
                  </a:moveTo>
                  <a:lnTo>
                    <a:pt x="1" y="6049"/>
                  </a:lnTo>
                  <a:lnTo>
                    <a:pt x="854" y="6049"/>
                  </a:lnTo>
                  <a:lnTo>
                    <a:pt x="39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334825" y="534350"/>
              <a:ext cx="49650" cy="151250"/>
            </a:xfrm>
            <a:custGeom>
              <a:avLst/>
              <a:gdLst/>
              <a:ahLst/>
              <a:cxnLst/>
              <a:rect l="l" t="t" r="r" b="b"/>
              <a:pathLst>
                <a:path w="1986" h="6050" extrusionOk="0">
                  <a:moveTo>
                    <a:pt x="1985" y="0"/>
                  </a:moveTo>
                  <a:lnTo>
                    <a:pt x="0" y="6049"/>
                  </a:lnTo>
                  <a:lnTo>
                    <a:pt x="698" y="60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375925" y="534350"/>
              <a:ext cx="16300" cy="151250"/>
            </a:xfrm>
            <a:custGeom>
              <a:avLst/>
              <a:gdLst/>
              <a:ahLst/>
              <a:cxnLst/>
              <a:rect l="l" t="t" r="r" b="b"/>
              <a:pathLst>
                <a:path w="652" h="6050" extrusionOk="0">
                  <a:moveTo>
                    <a:pt x="341" y="0"/>
                  </a:moveTo>
                  <a:lnTo>
                    <a:pt x="0" y="6049"/>
                  </a:lnTo>
                  <a:lnTo>
                    <a:pt x="651" y="604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384450" y="534350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0" y="0"/>
                  </a:moveTo>
                  <a:lnTo>
                    <a:pt x="1272" y="6049"/>
                  </a:lnTo>
                  <a:lnTo>
                    <a:pt x="195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384450" y="534350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0" y="0"/>
                  </a:moveTo>
                  <a:lnTo>
                    <a:pt x="3071" y="6049"/>
                  </a:lnTo>
                  <a:lnTo>
                    <a:pt x="3924" y="6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384450" y="534350"/>
              <a:ext cx="121000" cy="134575"/>
            </a:xfrm>
            <a:custGeom>
              <a:avLst/>
              <a:gdLst/>
              <a:ahLst/>
              <a:cxnLst/>
              <a:rect l="l" t="t" r="r" b="b"/>
              <a:pathLst>
                <a:path w="4840" h="5383" extrusionOk="0">
                  <a:moveTo>
                    <a:pt x="0" y="0"/>
                  </a:moveTo>
                  <a:lnTo>
                    <a:pt x="4839" y="5382"/>
                  </a:lnTo>
                  <a:lnTo>
                    <a:pt x="4839" y="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384450" y="5343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0" y="0"/>
                  </a:moveTo>
                  <a:lnTo>
                    <a:pt x="4839" y="3164"/>
                  </a:lnTo>
                  <a:lnTo>
                    <a:pt x="4839" y="2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384450" y="534350"/>
              <a:ext cx="121000" cy="39175"/>
            </a:xfrm>
            <a:custGeom>
              <a:avLst/>
              <a:gdLst/>
              <a:ahLst/>
              <a:cxnLst/>
              <a:rect l="l" t="t" r="r" b="b"/>
              <a:pathLst>
                <a:path w="4840" h="1567" extrusionOk="0">
                  <a:moveTo>
                    <a:pt x="0" y="0"/>
                  </a:moveTo>
                  <a:lnTo>
                    <a:pt x="4839" y="1567"/>
                  </a:lnTo>
                  <a:lnTo>
                    <a:pt x="4839" y="1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384450" y="527375"/>
              <a:ext cx="121000" cy="13200"/>
            </a:xfrm>
            <a:custGeom>
              <a:avLst/>
              <a:gdLst/>
              <a:ahLst/>
              <a:cxnLst/>
              <a:rect l="l" t="t" r="r" b="b"/>
              <a:pathLst>
                <a:path w="4840" h="528" extrusionOk="0">
                  <a:moveTo>
                    <a:pt x="4839" y="0"/>
                  </a:moveTo>
                  <a:lnTo>
                    <a:pt x="0" y="279"/>
                  </a:lnTo>
                  <a:lnTo>
                    <a:pt x="4839" y="52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384450" y="494400"/>
              <a:ext cx="121000" cy="39975"/>
            </a:xfrm>
            <a:custGeom>
              <a:avLst/>
              <a:gdLst/>
              <a:ahLst/>
              <a:cxnLst/>
              <a:rect l="l" t="t" r="r" b="b"/>
              <a:pathLst>
                <a:path w="4840" h="1599" extrusionOk="0">
                  <a:moveTo>
                    <a:pt x="4839" y="1"/>
                  </a:moveTo>
                  <a:lnTo>
                    <a:pt x="0" y="1598"/>
                  </a:lnTo>
                  <a:lnTo>
                    <a:pt x="4839" y="575"/>
                  </a:lnTo>
                  <a:lnTo>
                    <a:pt x="483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384450" y="455250"/>
              <a:ext cx="121000" cy="79125"/>
            </a:xfrm>
            <a:custGeom>
              <a:avLst/>
              <a:gdLst/>
              <a:ahLst/>
              <a:cxnLst/>
              <a:rect l="l" t="t" r="r" b="b"/>
              <a:pathLst>
                <a:path w="4840" h="3165" extrusionOk="0">
                  <a:moveTo>
                    <a:pt x="4839" y="0"/>
                  </a:moveTo>
                  <a:lnTo>
                    <a:pt x="0" y="3164"/>
                  </a:lnTo>
                  <a:lnTo>
                    <a:pt x="4839" y="683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4450" y="399025"/>
              <a:ext cx="121000" cy="135350"/>
            </a:xfrm>
            <a:custGeom>
              <a:avLst/>
              <a:gdLst/>
              <a:ahLst/>
              <a:cxnLst/>
              <a:rect l="l" t="t" r="r" b="b"/>
              <a:pathLst>
                <a:path w="4840" h="5414" extrusionOk="0">
                  <a:moveTo>
                    <a:pt x="4839" y="0"/>
                  </a:moveTo>
                  <a:lnTo>
                    <a:pt x="0" y="5413"/>
                  </a:lnTo>
                  <a:lnTo>
                    <a:pt x="0" y="5413"/>
                  </a:lnTo>
                  <a:lnTo>
                    <a:pt x="4839" y="1055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384450" y="383125"/>
              <a:ext cx="98125" cy="151250"/>
            </a:xfrm>
            <a:custGeom>
              <a:avLst/>
              <a:gdLst/>
              <a:ahLst/>
              <a:cxnLst/>
              <a:rect l="l" t="t" r="r" b="b"/>
              <a:pathLst>
                <a:path w="3925" h="6050" extrusionOk="0">
                  <a:moveTo>
                    <a:pt x="3071" y="1"/>
                  </a:moveTo>
                  <a:lnTo>
                    <a:pt x="0" y="6049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384450" y="383125"/>
              <a:ext cx="48875" cy="151250"/>
            </a:xfrm>
            <a:custGeom>
              <a:avLst/>
              <a:gdLst/>
              <a:ahLst/>
              <a:cxnLst/>
              <a:rect l="l" t="t" r="r" b="b"/>
              <a:pathLst>
                <a:path w="1955" h="6050" extrusionOk="0">
                  <a:moveTo>
                    <a:pt x="1272" y="1"/>
                  </a:moveTo>
                  <a:lnTo>
                    <a:pt x="0" y="604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314650" y="433150"/>
              <a:ext cx="141550" cy="202425"/>
            </a:xfrm>
            <a:custGeom>
              <a:avLst/>
              <a:gdLst/>
              <a:ahLst/>
              <a:cxnLst/>
              <a:rect l="l" t="t" r="r" b="b"/>
              <a:pathLst>
                <a:path w="5662" h="8097" extrusionOk="0">
                  <a:moveTo>
                    <a:pt x="4762" y="0"/>
                  </a:moveTo>
                  <a:lnTo>
                    <a:pt x="94" y="481"/>
                  </a:lnTo>
                  <a:cubicBezTo>
                    <a:pt x="32" y="481"/>
                    <a:pt x="1" y="543"/>
                    <a:pt x="16" y="590"/>
                  </a:cubicBezTo>
                  <a:lnTo>
                    <a:pt x="792" y="8003"/>
                  </a:lnTo>
                  <a:cubicBezTo>
                    <a:pt x="792" y="8065"/>
                    <a:pt x="854" y="8096"/>
                    <a:pt x="900" y="8096"/>
                  </a:cubicBezTo>
                  <a:lnTo>
                    <a:pt x="5305" y="7631"/>
                  </a:lnTo>
                  <a:cubicBezTo>
                    <a:pt x="5522" y="7616"/>
                    <a:pt x="5662" y="7429"/>
                    <a:pt x="5630" y="7243"/>
                  </a:cubicBezTo>
                  <a:lnTo>
                    <a:pt x="4886" y="93"/>
                  </a:lnTo>
                  <a:cubicBezTo>
                    <a:pt x="4855" y="31"/>
                    <a:pt x="4824" y="0"/>
                    <a:pt x="47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327050" y="445550"/>
              <a:ext cx="107050" cy="76025"/>
            </a:xfrm>
            <a:custGeom>
              <a:avLst/>
              <a:gdLst/>
              <a:ahLst/>
              <a:cxnLst/>
              <a:rect l="l" t="t" r="r" b="b"/>
              <a:pathLst>
                <a:path w="4282" h="3041" extrusionOk="0">
                  <a:moveTo>
                    <a:pt x="3940" y="1"/>
                  </a:moveTo>
                  <a:lnTo>
                    <a:pt x="63" y="404"/>
                  </a:lnTo>
                  <a:cubicBezTo>
                    <a:pt x="16" y="404"/>
                    <a:pt x="1" y="450"/>
                    <a:pt x="1" y="481"/>
                  </a:cubicBezTo>
                  <a:lnTo>
                    <a:pt x="280" y="2994"/>
                  </a:lnTo>
                  <a:cubicBezTo>
                    <a:pt x="280" y="3025"/>
                    <a:pt x="311" y="3041"/>
                    <a:pt x="358" y="3041"/>
                  </a:cubicBezTo>
                  <a:lnTo>
                    <a:pt x="4111" y="2653"/>
                  </a:lnTo>
                  <a:cubicBezTo>
                    <a:pt x="4204" y="2653"/>
                    <a:pt x="4281" y="2560"/>
                    <a:pt x="4266" y="2467"/>
                  </a:cubicBezTo>
                  <a:lnTo>
                    <a:pt x="4018" y="63"/>
                  </a:lnTo>
                  <a:cubicBezTo>
                    <a:pt x="4018" y="16"/>
                    <a:pt x="3971" y="1"/>
                    <a:pt x="394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348775" y="452925"/>
              <a:ext cx="62050" cy="62050"/>
            </a:xfrm>
            <a:custGeom>
              <a:avLst/>
              <a:gdLst/>
              <a:ahLst/>
              <a:cxnLst/>
              <a:rect l="l" t="t" r="r" b="b"/>
              <a:pathLst>
                <a:path w="2482" h="2482" extrusionOk="0">
                  <a:moveTo>
                    <a:pt x="2249" y="0"/>
                  </a:moveTo>
                  <a:lnTo>
                    <a:pt x="0" y="233"/>
                  </a:lnTo>
                  <a:lnTo>
                    <a:pt x="249" y="2482"/>
                  </a:lnTo>
                  <a:lnTo>
                    <a:pt x="2482" y="2234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335975" y="533775"/>
              <a:ext cx="45000" cy="42275"/>
            </a:xfrm>
            <a:custGeom>
              <a:avLst/>
              <a:gdLst/>
              <a:ahLst/>
              <a:cxnLst/>
              <a:rect l="l" t="t" r="r" b="b"/>
              <a:pathLst>
                <a:path w="1800" h="1691" extrusionOk="0">
                  <a:moveTo>
                    <a:pt x="917" y="1"/>
                  </a:moveTo>
                  <a:cubicBezTo>
                    <a:pt x="880" y="1"/>
                    <a:pt x="844" y="3"/>
                    <a:pt x="807" y="8"/>
                  </a:cubicBezTo>
                  <a:cubicBezTo>
                    <a:pt x="342" y="54"/>
                    <a:pt x="1" y="473"/>
                    <a:pt x="47" y="938"/>
                  </a:cubicBezTo>
                  <a:cubicBezTo>
                    <a:pt x="104" y="1367"/>
                    <a:pt x="451" y="1690"/>
                    <a:pt x="869" y="1690"/>
                  </a:cubicBezTo>
                  <a:cubicBezTo>
                    <a:pt x="904" y="1690"/>
                    <a:pt x="941" y="1688"/>
                    <a:pt x="978" y="1683"/>
                  </a:cubicBezTo>
                  <a:cubicBezTo>
                    <a:pt x="1443" y="1636"/>
                    <a:pt x="1800" y="1218"/>
                    <a:pt x="1738" y="752"/>
                  </a:cubicBezTo>
                  <a:cubicBezTo>
                    <a:pt x="1709" y="324"/>
                    <a:pt x="1338" y="1"/>
                    <a:pt x="91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351475" y="539375"/>
              <a:ext cx="13600" cy="30675"/>
            </a:xfrm>
            <a:custGeom>
              <a:avLst/>
              <a:gdLst/>
              <a:ahLst/>
              <a:cxnLst/>
              <a:rect l="l" t="t" r="r" b="b"/>
              <a:pathLst>
                <a:path w="544" h="1227" extrusionOk="0">
                  <a:moveTo>
                    <a:pt x="404" y="1"/>
                  </a:moveTo>
                  <a:lnTo>
                    <a:pt x="1" y="32"/>
                  </a:lnTo>
                  <a:lnTo>
                    <a:pt x="125" y="1226"/>
                  </a:lnTo>
                  <a:lnTo>
                    <a:pt x="544" y="119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42575" y="548300"/>
              <a:ext cx="31025" cy="13200"/>
            </a:xfrm>
            <a:custGeom>
              <a:avLst/>
              <a:gdLst/>
              <a:ahLst/>
              <a:cxnLst/>
              <a:rect l="l" t="t" r="r" b="b"/>
              <a:pathLst>
                <a:path w="1241" h="528" extrusionOk="0">
                  <a:moveTo>
                    <a:pt x="1194" y="1"/>
                  </a:moveTo>
                  <a:lnTo>
                    <a:pt x="0" y="125"/>
                  </a:lnTo>
                  <a:lnTo>
                    <a:pt x="47" y="528"/>
                  </a:lnTo>
                  <a:lnTo>
                    <a:pt x="1241" y="4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396850" y="527175"/>
              <a:ext cx="43075" cy="36550"/>
            </a:xfrm>
            <a:custGeom>
              <a:avLst/>
              <a:gdLst/>
              <a:ahLst/>
              <a:cxnLst/>
              <a:rect l="l" t="t" r="r" b="b"/>
              <a:pathLst>
                <a:path w="1723" h="1462" extrusionOk="0">
                  <a:moveTo>
                    <a:pt x="1276" y="1"/>
                  </a:moveTo>
                  <a:cubicBezTo>
                    <a:pt x="1237" y="1"/>
                    <a:pt x="1196" y="13"/>
                    <a:pt x="1164" y="39"/>
                  </a:cubicBezTo>
                  <a:lnTo>
                    <a:pt x="94" y="784"/>
                  </a:lnTo>
                  <a:cubicBezTo>
                    <a:pt x="16" y="846"/>
                    <a:pt x="1" y="939"/>
                    <a:pt x="47" y="1047"/>
                  </a:cubicBezTo>
                  <a:lnTo>
                    <a:pt x="295" y="1389"/>
                  </a:lnTo>
                  <a:cubicBezTo>
                    <a:pt x="334" y="1437"/>
                    <a:pt x="391" y="1461"/>
                    <a:pt x="447" y="1461"/>
                  </a:cubicBezTo>
                  <a:cubicBezTo>
                    <a:pt x="481" y="1461"/>
                    <a:pt x="514" y="1452"/>
                    <a:pt x="543" y="1435"/>
                  </a:cubicBezTo>
                  <a:lnTo>
                    <a:pt x="1629" y="675"/>
                  </a:lnTo>
                  <a:cubicBezTo>
                    <a:pt x="1707" y="613"/>
                    <a:pt x="1722" y="504"/>
                    <a:pt x="1676" y="427"/>
                  </a:cubicBezTo>
                  <a:lnTo>
                    <a:pt x="1412" y="70"/>
                  </a:lnTo>
                  <a:cubicBezTo>
                    <a:pt x="1385" y="25"/>
                    <a:pt x="1331" y="1"/>
                    <a:pt x="127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403050" y="544625"/>
              <a:ext cx="14375" cy="12650"/>
            </a:xfrm>
            <a:custGeom>
              <a:avLst/>
              <a:gdLst/>
              <a:ahLst/>
              <a:cxnLst/>
              <a:rect l="l" t="t" r="r" b="b"/>
              <a:pathLst>
                <a:path w="575" h="506" extrusionOk="0">
                  <a:moveTo>
                    <a:pt x="295" y="1"/>
                  </a:moveTo>
                  <a:cubicBezTo>
                    <a:pt x="243" y="1"/>
                    <a:pt x="189" y="18"/>
                    <a:pt x="140" y="55"/>
                  </a:cubicBezTo>
                  <a:cubicBezTo>
                    <a:pt x="32" y="132"/>
                    <a:pt x="1" y="287"/>
                    <a:pt x="78" y="396"/>
                  </a:cubicBezTo>
                  <a:cubicBezTo>
                    <a:pt x="125" y="470"/>
                    <a:pt x="198" y="505"/>
                    <a:pt x="277" y="505"/>
                  </a:cubicBezTo>
                  <a:cubicBezTo>
                    <a:pt x="330" y="505"/>
                    <a:pt x="385" y="489"/>
                    <a:pt x="435" y="458"/>
                  </a:cubicBezTo>
                  <a:cubicBezTo>
                    <a:pt x="544" y="380"/>
                    <a:pt x="575" y="225"/>
                    <a:pt x="497" y="117"/>
                  </a:cubicBezTo>
                  <a:cubicBezTo>
                    <a:pt x="450" y="42"/>
                    <a:pt x="375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419350" y="533275"/>
              <a:ext cx="13975" cy="12350"/>
            </a:xfrm>
            <a:custGeom>
              <a:avLst/>
              <a:gdLst/>
              <a:ahLst/>
              <a:cxnLst/>
              <a:rect l="l" t="t" r="r" b="b"/>
              <a:pathLst>
                <a:path w="559" h="494" extrusionOk="0">
                  <a:moveTo>
                    <a:pt x="261" y="0"/>
                  </a:moveTo>
                  <a:cubicBezTo>
                    <a:pt x="213" y="0"/>
                    <a:pt x="165" y="14"/>
                    <a:pt x="124" y="43"/>
                  </a:cubicBezTo>
                  <a:cubicBezTo>
                    <a:pt x="16" y="121"/>
                    <a:pt x="0" y="276"/>
                    <a:pt x="78" y="385"/>
                  </a:cubicBezTo>
                  <a:cubicBezTo>
                    <a:pt x="124" y="459"/>
                    <a:pt x="198" y="494"/>
                    <a:pt x="273" y="494"/>
                  </a:cubicBezTo>
                  <a:cubicBezTo>
                    <a:pt x="324" y="494"/>
                    <a:pt x="375" y="478"/>
                    <a:pt x="419" y="447"/>
                  </a:cubicBezTo>
                  <a:cubicBezTo>
                    <a:pt x="543" y="369"/>
                    <a:pt x="558" y="214"/>
                    <a:pt x="481" y="105"/>
                  </a:cubicBezTo>
                  <a:cubicBezTo>
                    <a:pt x="423" y="38"/>
                    <a:pt x="341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389475" y="577550"/>
              <a:ext cx="18650" cy="15225"/>
            </a:xfrm>
            <a:custGeom>
              <a:avLst/>
              <a:gdLst/>
              <a:ahLst/>
              <a:cxnLst/>
              <a:rect l="l" t="t" r="r" b="b"/>
              <a:pathLst>
                <a:path w="746" h="609" extrusionOk="0">
                  <a:moveTo>
                    <a:pt x="597" y="0"/>
                  </a:moveTo>
                  <a:cubicBezTo>
                    <a:pt x="588" y="0"/>
                    <a:pt x="580" y="4"/>
                    <a:pt x="575" y="9"/>
                  </a:cubicBezTo>
                  <a:lnTo>
                    <a:pt x="47" y="382"/>
                  </a:lnTo>
                  <a:cubicBezTo>
                    <a:pt x="1" y="397"/>
                    <a:pt x="1" y="444"/>
                    <a:pt x="32" y="459"/>
                  </a:cubicBezTo>
                  <a:lnTo>
                    <a:pt x="109" y="583"/>
                  </a:lnTo>
                  <a:cubicBezTo>
                    <a:pt x="119" y="601"/>
                    <a:pt x="133" y="609"/>
                    <a:pt x="150" y="609"/>
                  </a:cubicBezTo>
                  <a:cubicBezTo>
                    <a:pt x="161" y="609"/>
                    <a:pt x="174" y="605"/>
                    <a:pt x="187" y="599"/>
                  </a:cubicBezTo>
                  <a:lnTo>
                    <a:pt x="699" y="227"/>
                  </a:lnTo>
                  <a:cubicBezTo>
                    <a:pt x="730" y="211"/>
                    <a:pt x="745" y="164"/>
                    <a:pt x="730" y="149"/>
                  </a:cubicBezTo>
                  <a:lnTo>
                    <a:pt x="652" y="40"/>
                  </a:lnTo>
                  <a:cubicBezTo>
                    <a:pt x="633" y="11"/>
                    <a:pt x="613" y="0"/>
                    <a:pt x="597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424375" y="608400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lnTo>
                    <a:pt x="280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427875" y="606075"/>
              <a:ext cx="7775" cy="10100"/>
            </a:xfrm>
            <a:custGeom>
              <a:avLst/>
              <a:gdLst/>
              <a:ahLst/>
              <a:cxnLst/>
              <a:rect l="l" t="t" r="r" b="b"/>
              <a:pathLst>
                <a:path w="311" h="404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lnTo>
                    <a:pt x="279" y="404"/>
                  </a:lnTo>
                  <a:lnTo>
                    <a:pt x="311" y="373"/>
                  </a:lnTo>
                  <a:lnTo>
                    <a:pt x="311" y="326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431350" y="603375"/>
              <a:ext cx="7800" cy="10650"/>
            </a:xfrm>
            <a:custGeom>
              <a:avLst/>
              <a:gdLst/>
              <a:ahLst/>
              <a:cxnLst/>
              <a:rect l="l" t="t" r="r" b="b"/>
              <a:pathLst>
                <a:path w="312" h="426" extrusionOk="0">
                  <a:moveTo>
                    <a:pt x="32" y="0"/>
                  </a:moveTo>
                  <a:lnTo>
                    <a:pt x="1" y="47"/>
                  </a:lnTo>
                  <a:lnTo>
                    <a:pt x="1" y="93"/>
                  </a:lnTo>
                  <a:lnTo>
                    <a:pt x="234" y="419"/>
                  </a:lnTo>
                  <a:cubicBezTo>
                    <a:pt x="234" y="419"/>
                    <a:pt x="240" y="426"/>
                    <a:pt x="250" y="426"/>
                  </a:cubicBezTo>
                  <a:cubicBezTo>
                    <a:pt x="254" y="426"/>
                    <a:pt x="259" y="424"/>
                    <a:pt x="265" y="419"/>
                  </a:cubicBezTo>
                  <a:lnTo>
                    <a:pt x="311" y="372"/>
                  </a:lnTo>
                  <a:lnTo>
                    <a:pt x="311" y="34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434075" y="601025"/>
              <a:ext cx="7775" cy="10800"/>
            </a:xfrm>
            <a:custGeom>
              <a:avLst/>
              <a:gdLst/>
              <a:ahLst/>
              <a:cxnLst/>
              <a:rect l="l" t="t" r="r" b="b"/>
              <a:pathLst>
                <a:path w="311" h="432" extrusionOk="0">
                  <a:moveTo>
                    <a:pt x="47" y="1"/>
                  </a:moveTo>
                  <a:lnTo>
                    <a:pt x="0" y="48"/>
                  </a:lnTo>
                  <a:lnTo>
                    <a:pt x="0" y="79"/>
                  </a:lnTo>
                  <a:lnTo>
                    <a:pt x="233" y="420"/>
                  </a:lnTo>
                  <a:cubicBezTo>
                    <a:pt x="233" y="427"/>
                    <a:pt x="241" y="431"/>
                    <a:pt x="251" y="431"/>
                  </a:cubicBezTo>
                  <a:cubicBezTo>
                    <a:pt x="260" y="431"/>
                    <a:pt x="272" y="427"/>
                    <a:pt x="280" y="420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437575" y="598700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47" y="1"/>
                  </a:moveTo>
                  <a:lnTo>
                    <a:pt x="0" y="32"/>
                  </a:lnTo>
                  <a:lnTo>
                    <a:pt x="0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4" y="416"/>
                  </a:cubicBezTo>
                  <a:cubicBezTo>
                    <a:pt x="252" y="416"/>
                    <a:pt x="264" y="412"/>
                    <a:pt x="279" y="404"/>
                  </a:cubicBezTo>
                  <a:lnTo>
                    <a:pt x="310" y="373"/>
                  </a:lnTo>
                  <a:lnTo>
                    <a:pt x="310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441050" y="596375"/>
              <a:ext cx="7775" cy="10400"/>
            </a:xfrm>
            <a:custGeom>
              <a:avLst/>
              <a:gdLst/>
              <a:ahLst/>
              <a:cxnLst/>
              <a:rect l="l" t="t" r="r" b="b"/>
              <a:pathLst>
                <a:path w="311" h="416" extrusionOk="0">
                  <a:moveTo>
                    <a:pt x="32" y="1"/>
                  </a:moveTo>
                  <a:lnTo>
                    <a:pt x="1" y="32"/>
                  </a:lnTo>
                  <a:lnTo>
                    <a:pt x="1" y="78"/>
                  </a:lnTo>
                  <a:lnTo>
                    <a:pt x="233" y="404"/>
                  </a:lnTo>
                  <a:cubicBezTo>
                    <a:pt x="233" y="412"/>
                    <a:pt x="237" y="416"/>
                    <a:pt x="243" y="416"/>
                  </a:cubicBezTo>
                  <a:cubicBezTo>
                    <a:pt x="249" y="416"/>
                    <a:pt x="257" y="412"/>
                    <a:pt x="264" y="404"/>
                  </a:cubicBezTo>
                  <a:lnTo>
                    <a:pt x="311" y="373"/>
                  </a:lnTo>
                  <a:lnTo>
                    <a:pt x="311" y="327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370100" y="579950"/>
              <a:ext cx="18625" cy="15175"/>
            </a:xfrm>
            <a:custGeom>
              <a:avLst/>
              <a:gdLst/>
              <a:ahLst/>
              <a:cxnLst/>
              <a:rect l="l" t="t" r="r" b="b"/>
              <a:pathLst>
                <a:path w="745" h="607" extrusionOk="0">
                  <a:moveTo>
                    <a:pt x="603" y="0"/>
                  </a:moveTo>
                  <a:cubicBezTo>
                    <a:pt x="591" y="0"/>
                    <a:pt x="581" y="8"/>
                    <a:pt x="574" y="22"/>
                  </a:cubicBezTo>
                  <a:lnTo>
                    <a:pt x="47" y="379"/>
                  </a:lnTo>
                  <a:cubicBezTo>
                    <a:pt x="0" y="410"/>
                    <a:pt x="0" y="441"/>
                    <a:pt x="31" y="456"/>
                  </a:cubicBezTo>
                  <a:lnTo>
                    <a:pt x="109" y="580"/>
                  </a:lnTo>
                  <a:cubicBezTo>
                    <a:pt x="118" y="598"/>
                    <a:pt x="132" y="606"/>
                    <a:pt x="149" y="606"/>
                  </a:cubicBezTo>
                  <a:cubicBezTo>
                    <a:pt x="161" y="606"/>
                    <a:pt x="174" y="602"/>
                    <a:pt x="186" y="596"/>
                  </a:cubicBezTo>
                  <a:lnTo>
                    <a:pt x="698" y="224"/>
                  </a:lnTo>
                  <a:cubicBezTo>
                    <a:pt x="729" y="208"/>
                    <a:pt x="745" y="177"/>
                    <a:pt x="729" y="146"/>
                  </a:cubicBezTo>
                  <a:lnTo>
                    <a:pt x="652" y="37"/>
                  </a:lnTo>
                  <a:cubicBezTo>
                    <a:pt x="635" y="12"/>
                    <a:pt x="618" y="0"/>
                    <a:pt x="603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3334025" y="521950"/>
              <a:ext cx="28725" cy="5450"/>
            </a:xfrm>
            <a:custGeom>
              <a:avLst/>
              <a:gdLst/>
              <a:ahLst/>
              <a:cxnLst/>
              <a:rect l="l" t="t" r="r" b="b"/>
              <a:pathLst>
                <a:path w="1149" h="218" extrusionOk="0">
                  <a:moveTo>
                    <a:pt x="1149" y="0"/>
                  </a:moveTo>
                  <a:lnTo>
                    <a:pt x="1" y="124"/>
                  </a:lnTo>
                  <a:lnTo>
                    <a:pt x="17" y="217"/>
                  </a:lnTo>
                  <a:lnTo>
                    <a:pt x="1149" y="109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393750" y="514575"/>
              <a:ext cx="40350" cy="7000"/>
            </a:xfrm>
            <a:custGeom>
              <a:avLst/>
              <a:gdLst/>
              <a:ahLst/>
              <a:cxnLst/>
              <a:rect l="l" t="t" r="r" b="b"/>
              <a:pathLst>
                <a:path w="1614" h="280" extrusionOk="0">
                  <a:moveTo>
                    <a:pt x="1613" y="0"/>
                  </a:moveTo>
                  <a:lnTo>
                    <a:pt x="0" y="171"/>
                  </a:lnTo>
                  <a:lnTo>
                    <a:pt x="16" y="280"/>
                  </a:lnTo>
                  <a:lnTo>
                    <a:pt x="1613" y="1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366600" y="521550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1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370875" y="52115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16" y="110"/>
                  </a:lnTo>
                  <a:lnTo>
                    <a:pt x="109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3375525" y="5207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1" y="0"/>
                  </a:moveTo>
                  <a:lnTo>
                    <a:pt x="1" y="94"/>
                  </a:lnTo>
                  <a:lnTo>
                    <a:pt x="94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379400" y="520000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" y="109"/>
                  </a:lnTo>
                  <a:lnTo>
                    <a:pt x="94" y="109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83675" y="519600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0" y="1"/>
                  </a:moveTo>
                  <a:lnTo>
                    <a:pt x="0" y="110"/>
                  </a:lnTo>
                  <a:lnTo>
                    <a:pt x="109" y="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387925" y="51922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94" y="0"/>
                  </a:moveTo>
                  <a:lnTo>
                    <a:pt x="1" y="16"/>
                  </a:lnTo>
                  <a:lnTo>
                    <a:pt x="16" y="109"/>
                  </a:lnTo>
                  <a:lnTo>
                    <a:pt x="109" y="94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380575" y="618100"/>
              <a:ext cx="22125" cy="8550"/>
            </a:xfrm>
            <a:custGeom>
              <a:avLst/>
              <a:gdLst/>
              <a:ahLst/>
              <a:cxnLst/>
              <a:rect l="l" t="t" r="r" b="b"/>
              <a:pathLst>
                <a:path w="885" h="342" extrusionOk="0">
                  <a:moveTo>
                    <a:pt x="807" y="0"/>
                  </a:moveTo>
                  <a:lnTo>
                    <a:pt x="47" y="78"/>
                  </a:lnTo>
                  <a:cubicBezTo>
                    <a:pt x="31" y="78"/>
                    <a:pt x="0" y="124"/>
                    <a:pt x="0" y="140"/>
                  </a:cubicBezTo>
                  <a:lnTo>
                    <a:pt x="16" y="295"/>
                  </a:lnTo>
                  <a:cubicBezTo>
                    <a:pt x="16" y="326"/>
                    <a:pt x="31" y="342"/>
                    <a:pt x="78" y="342"/>
                  </a:cubicBezTo>
                  <a:lnTo>
                    <a:pt x="822" y="264"/>
                  </a:lnTo>
                  <a:cubicBezTo>
                    <a:pt x="869" y="264"/>
                    <a:pt x="884" y="249"/>
                    <a:pt x="884" y="218"/>
                  </a:cubicBezTo>
                  <a:lnTo>
                    <a:pt x="869" y="62"/>
                  </a:lnTo>
                  <a:cubicBezTo>
                    <a:pt x="869" y="16"/>
                    <a:pt x="853" y="0"/>
                    <a:pt x="807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316975" y="60415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435225" y="481625"/>
              <a:ext cx="29900" cy="4675"/>
            </a:xfrm>
            <a:custGeom>
              <a:avLst/>
              <a:gdLst/>
              <a:ahLst/>
              <a:cxnLst/>
              <a:rect l="l" t="t" r="r" b="b"/>
              <a:pathLst>
                <a:path w="1196" h="187" extrusionOk="0">
                  <a:moveTo>
                    <a:pt x="1" y="0"/>
                  </a:moveTo>
                  <a:lnTo>
                    <a:pt x="1" y="186"/>
                  </a:lnTo>
                  <a:lnTo>
                    <a:pt x="1195" y="18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431750" y="56420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5" y="202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443000" y="547925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0"/>
                  </a:moveTo>
                  <a:lnTo>
                    <a:pt x="0" y="186"/>
                  </a:lnTo>
                  <a:lnTo>
                    <a:pt x="1194" y="186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3000" y="616150"/>
              <a:ext cx="29875" cy="5075"/>
            </a:xfrm>
            <a:custGeom>
              <a:avLst/>
              <a:gdLst/>
              <a:ahLst/>
              <a:cxnLst/>
              <a:rect l="l" t="t" r="r" b="b"/>
              <a:pathLst>
                <a:path w="1195" h="203" extrusionOk="0">
                  <a:moveTo>
                    <a:pt x="0" y="1"/>
                  </a:moveTo>
                  <a:lnTo>
                    <a:pt x="0" y="202"/>
                  </a:lnTo>
                  <a:lnTo>
                    <a:pt x="1194" y="20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303800" y="592500"/>
              <a:ext cx="29875" cy="4675"/>
            </a:xfrm>
            <a:custGeom>
              <a:avLst/>
              <a:gdLst/>
              <a:ahLst/>
              <a:cxnLst/>
              <a:rect l="l" t="t" r="r" b="b"/>
              <a:pathLst>
                <a:path w="1195" h="187" extrusionOk="0">
                  <a:moveTo>
                    <a:pt x="0" y="1"/>
                  </a:moveTo>
                  <a:lnTo>
                    <a:pt x="0" y="187"/>
                  </a:lnTo>
                  <a:lnTo>
                    <a:pt x="1194" y="18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95650" y="453700"/>
              <a:ext cx="29875" cy="5050"/>
            </a:xfrm>
            <a:custGeom>
              <a:avLst/>
              <a:gdLst/>
              <a:ahLst/>
              <a:cxnLst/>
              <a:rect l="l" t="t" r="r" b="b"/>
              <a:pathLst>
                <a:path w="1195" h="202" extrusionOk="0">
                  <a:moveTo>
                    <a:pt x="1" y="0"/>
                  </a:moveTo>
                  <a:lnTo>
                    <a:pt x="1" y="202"/>
                  </a:lnTo>
                  <a:lnTo>
                    <a:pt x="1195" y="202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491075" y="369550"/>
              <a:ext cx="28325" cy="27175"/>
            </a:xfrm>
            <a:custGeom>
              <a:avLst/>
              <a:gdLst/>
              <a:ahLst/>
              <a:cxnLst/>
              <a:rect l="l" t="t" r="r" b="b"/>
              <a:pathLst>
                <a:path w="1133" h="1087" extrusionOk="0">
                  <a:moveTo>
                    <a:pt x="0" y="1"/>
                  </a:moveTo>
                  <a:lnTo>
                    <a:pt x="0" y="1086"/>
                  </a:lnTo>
                  <a:lnTo>
                    <a:pt x="1133" y="1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624850" y="491300"/>
              <a:ext cx="341625" cy="16700"/>
            </a:xfrm>
            <a:custGeom>
              <a:avLst/>
              <a:gdLst/>
              <a:ahLst/>
              <a:cxnLst/>
              <a:rect l="l" t="t" r="r" b="b"/>
              <a:pathLst>
                <a:path w="13665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3665" y="668"/>
                  </a:lnTo>
                  <a:lnTo>
                    <a:pt x="13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660525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233" y="2637"/>
                  </a:lnTo>
                  <a:lnTo>
                    <a:pt x="854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909850" y="507975"/>
              <a:ext cx="21350" cy="65950"/>
            </a:xfrm>
            <a:custGeom>
              <a:avLst/>
              <a:gdLst/>
              <a:ahLst/>
              <a:cxnLst/>
              <a:rect l="l" t="t" r="r" b="b"/>
              <a:pathLst>
                <a:path w="854" h="2638" extrusionOk="0">
                  <a:moveTo>
                    <a:pt x="1" y="1"/>
                  </a:moveTo>
                  <a:lnTo>
                    <a:pt x="1" y="2637"/>
                  </a:lnTo>
                  <a:lnTo>
                    <a:pt x="621" y="2637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660525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78" y="916"/>
                  </a:lnTo>
                  <a:lnTo>
                    <a:pt x="854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909850" y="507975"/>
              <a:ext cx="21350" cy="22900"/>
            </a:xfrm>
            <a:custGeom>
              <a:avLst/>
              <a:gdLst/>
              <a:ahLst/>
              <a:cxnLst/>
              <a:rect l="l" t="t" r="r" b="b"/>
              <a:pathLst>
                <a:path w="854" h="916" extrusionOk="0">
                  <a:moveTo>
                    <a:pt x="1" y="1"/>
                  </a:moveTo>
                  <a:lnTo>
                    <a:pt x="1" y="916"/>
                  </a:lnTo>
                  <a:lnTo>
                    <a:pt x="776" y="916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685725" y="390600"/>
              <a:ext cx="43475" cy="80575"/>
            </a:xfrm>
            <a:custGeom>
              <a:avLst/>
              <a:gdLst/>
              <a:ahLst/>
              <a:cxnLst/>
              <a:rect l="l" t="t" r="r" b="b"/>
              <a:pathLst>
                <a:path w="1739" h="3223" extrusionOk="0">
                  <a:moveTo>
                    <a:pt x="1637" y="0"/>
                  </a:moveTo>
                  <a:cubicBezTo>
                    <a:pt x="1622" y="0"/>
                    <a:pt x="1606" y="4"/>
                    <a:pt x="1598" y="12"/>
                  </a:cubicBezTo>
                  <a:cubicBezTo>
                    <a:pt x="901" y="942"/>
                    <a:pt x="172" y="2044"/>
                    <a:pt x="1" y="3207"/>
                  </a:cubicBezTo>
                  <a:cubicBezTo>
                    <a:pt x="1" y="3207"/>
                    <a:pt x="1" y="3222"/>
                    <a:pt x="32" y="3222"/>
                  </a:cubicBezTo>
                  <a:cubicBezTo>
                    <a:pt x="32" y="3222"/>
                    <a:pt x="47" y="3222"/>
                    <a:pt x="47" y="3207"/>
                  </a:cubicBezTo>
                  <a:cubicBezTo>
                    <a:pt x="125" y="2881"/>
                    <a:pt x="218" y="2571"/>
                    <a:pt x="358" y="2276"/>
                  </a:cubicBezTo>
                  <a:cubicBezTo>
                    <a:pt x="823" y="2168"/>
                    <a:pt x="1273" y="2044"/>
                    <a:pt x="1505" y="1594"/>
                  </a:cubicBezTo>
                  <a:cubicBezTo>
                    <a:pt x="1738" y="1159"/>
                    <a:pt x="1707" y="539"/>
                    <a:pt x="1676" y="12"/>
                  </a:cubicBezTo>
                  <a:cubicBezTo>
                    <a:pt x="1668" y="4"/>
                    <a:pt x="1653" y="0"/>
                    <a:pt x="163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694375" y="397475"/>
              <a:ext cx="30925" cy="50200"/>
            </a:xfrm>
            <a:custGeom>
              <a:avLst/>
              <a:gdLst/>
              <a:ahLst/>
              <a:cxnLst/>
              <a:rect l="l" t="t" r="r" b="b"/>
              <a:pathLst>
                <a:path w="1237" h="2008" extrusionOk="0">
                  <a:moveTo>
                    <a:pt x="1237" y="0"/>
                  </a:moveTo>
                  <a:cubicBezTo>
                    <a:pt x="725" y="590"/>
                    <a:pt x="322" y="1288"/>
                    <a:pt x="12" y="1986"/>
                  </a:cubicBezTo>
                  <a:cubicBezTo>
                    <a:pt x="1" y="1997"/>
                    <a:pt x="13" y="2008"/>
                    <a:pt x="16" y="2008"/>
                  </a:cubicBezTo>
                  <a:cubicBezTo>
                    <a:pt x="17" y="2008"/>
                    <a:pt x="16" y="2006"/>
                    <a:pt x="12" y="2001"/>
                  </a:cubicBezTo>
                  <a:cubicBezTo>
                    <a:pt x="43" y="1939"/>
                    <a:pt x="89" y="1862"/>
                    <a:pt x="120" y="1815"/>
                  </a:cubicBezTo>
                  <a:cubicBezTo>
                    <a:pt x="151" y="1784"/>
                    <a:pt x="167" y="1784"/>
                    <a:pt x="182" y="1769"/>
                  </a:cubicBezTo>
                  <a:lnTo>
                    <a:pt x="182" y="1769"/>
                  </a:lnTo>
                  <a:lnTo>
                    <a:pt x="120" y="1784"/>
                  </a:lnTo>
                  <a:cubicBezTo>
                    <a:pt x="198" y="1629"/>
                    <a:pt x="275" y="1505"/>
                    <a:pt x="353" y="1365"/>
                  </a:cubicBezTo>
                  <a:cubicBezTo>
                    <a:pt x="648" y="1164"/>
                    <a:pt x="880" y="900"/>
                    <a:pt x="1097" y="621"/>
                  </a:cubicBezTo>
                  <a:lnTo>
                    <a:pt x="1097" y="621"/>
                  </a:lnTo>
                  <a:cubicBezTo>
                    <a:pt x="880" y="884"/>
                    <a:pt x="632" y="1086"/>
                    <a:pt x="399" y="1319"/>
                  </a:cubicBezTo>
                  <a:cubicBezTo>
                    <a:pt x="632" y="853"/>
                    <a:pt x="927" y="419"/>
                    <a:pt x="123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699950" y="432375"/>
              <a:ext cx="13725" cy="9100"/>
            </a:xfrm>
            <a:custGeom>
              <a:avLst/>
              <a:gdLst/>
              <a:ahLst/>
              <a:cxnLst/>
              <a:rect l="l" t="t" r="r" b="b"/>
              <a:pathLst>
                <a:path w="549" h="364" extrusionOk="0">
                  <a:moveTo>
                    <a:pt x="549" y="0"/>
                  </a:moveTo>
                  <a:cubicBezTo>
                    <a:pt x="378" y="124"/>
                    <a:pt x="207" y="264"/>
                    <a:pt x="21" y="357"/>
                  </a:cubicBezTo>
                  <a:cubicBezTo>
                    <a:pt x="207" y="264"/>
                    <a:pt x="378" y="140"/>
                    <a:pt x="549" y="0"/>
                  </a:cubicBezTo>
                  <a:close/>
                  <a:moveTo>
                    <a:pt x="21" y="357"/>
                  </a:moveTo>
                  <a:cubicBezTo>
                    <a:pt x="1" y="357"/>
                    <a:pt x="8" y="364"/>
                    <a:pt x="14" y="364"/>
                  </a:cubicBezTo>
                  <a:cubicBezTo>
                    <a:pt x="18" y="364"/>
                    <a:pt x="21" y="362"/>
                    <a:pt x="21" y="35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681850" y="350150"/>
              <a:ext cx="30250" cy="120925"/>
            </a:xfrm>
            <a:custGeom>
              <a:avLst/>
              <a:gdLst/>
              <a:ahLst/>
              <a:cxnLst/>
              <a:rect l="l" t="t" r="r" b="b"/>
              <a:pathLst>
                <a:path w="1210" h="4837" extrusionOk="0">
                  <a:moveTo>
                    <a:pt x="893" y="0"/>
                  </a:moveTo>
                  <a:cubicBezTo>
                    <a:pt x="891" y="0"/>
                    <a:pt x="888" y="1"/>
                    <a:pt x="885" y="1"/>
                  </a:cubicBezTo>
                  <a:cubicBezTo>
                    <a:pt x="776" y="17"/>
                    <a:pt x="497" y="699"/>
                    <a:pt x="420" y="932"/>
                  </a:cubicBezTo>
                  <a:cubicBezTo>
                    <a:pt x="296" y="1304"/>
                    <a:pt x="202" y="1692"/>
                    <a:pt x="140" y="2080"/>
                  </a:cubicBezTo>
                  <a:cubicBezTo>
                    <a:pt x="1" y="2964"/>
                    <a:pt x="32" y="3894"/>
                    <a:pt x="78" y="4825"/>
                  </a:cubicBezTo>
                  <a:cubicBezTo>
                    <a:pt x="78" y="4833"/>
                    <a:pt x="86" y="4836"/>
                    <a:pt x="94" y="4836"/>
                  </a:cubicBezTo>
                  <a:cubicBezTo>
                    <a:pt x="102" y="4836"/>
                    <a:pt x="109" y="4833"/>
                    <a:pt x="109" y="4825"/>
                  </a:cubicBezTo>
                  <a:lnTo>
                    <a:pt x="109" y="3662"/>
                  </a:lnTo>
                  <a:cubicBezTo>
                    <a:pt x="202" y="3475"/>
                    <a:pt x="420" y="3351"/>
                    <a:pt x="575" y="3196"/>
                  </a:cubicBezTo>
                  <a:cubicBezTo>
                    <a:pt x="668" y="3088"/>
                    <a:pt x="761" y="2948"/>
                    <a:pt x="838" y="2809"/>
                  </a:cubicBezTo>
                  <a:cubicBezTo>
                    <a:pt x="1009" y="2483"/>
                    <a:pt x="1133" y="2111"/>
                    <a:pt x="1164" y="1738"/>
                  </a:cubicBezTo>
                  <a:cubicBezTo>
                    <a:pt x="1210" y="1342"/>
                    <a:pt x="1061" y="0"/>
                    <a:pt x="8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683800" y="355975"/>
              <a:ext cx="21350" cy="76775"/>
            </a:xfrm>
            <a:custGeom>
              <a:avLst/>
              <a:gdLst/>
              <a:ahLst/>
              <a:cxnLst/>
              <a:rect l="l" t="t" r="r" b="b"/>
              <a:pathLst>
                <a:path w="854" h="3071" extrusionOk="0">
                  <a:moveTo>
                    <a:pt x="745" y="1"/>
                  </a:moveTo>
                  <a:cubicBezTo>
                    <a:pt x="466" y="466"/>
                    <a:pt x="357" y="947"/>
                    <a:pt x="233" y="1443"/>
                  </a:cubicBezTo>
                  <a:cubicBezTo>
                    <a:pt x="140" y="1909"/>
                    <a:pt x="31" y="2420"/>
                    <a:pt x="0" y="2901"/>
                  </a:cubicBezTo>
                  <a:cubicBezTo>
                    <a:pt x="0" y="2979"/>
                    <a:pt x="0" y="3025"/>
                    <a:pt x="31" y="3056"/>
                  </a:cubicBezTo>
                  <a:cubicBezTo>
                    <a:pt x="31" y="3056"/>
                    <a:pt x="38" y="3070"/>
                    <a:pt x="43" y="3070"/>
                  </a:cubicBezTo>
                  <a:cubicBezTo>
                    <a:pt x="45" y="3070"/>
                    <a:pt x="47" y="3067"/>
                    <a:pt x="47" y="3056"/>
                  </a:cubicBezTo>
                  <a:cubicBezTo>
                    <a:pt x="47" y="3010"/>
                    <a:pt x="62" y="2963"/>
                    <a:pt x="62" y="2901"/>
                  </a:cubicBezTo>
                  <a:cubicBezTo>
                    <a:pt x="435" y="2638"/>
                    <a:pt x="729" y="2265"/>
                    <a:pt x="853" y="1816"/>
                  </a:cubicBezTo>
                  <a:lnTo>
                    <a:pt x="853" y="1816"/>
                  </a:lnTo>
                  <a:cubicBezTo>
                    <a:pt x="683" y="2234"/>
                    <a:pt x="419" y="2591"/>
                    <a:pt x="62" y="2870"/>
                  </a:cubicBezTo>
                  <a:cubicBezTo>
                    <a:pt x="78" y="2700"/>
                    <a:pt x="124" y="2498"/>
                    <a:pt x="140" y="2312"/>
                  </a:cubicBezTo>
                  <a:cubicBezTo>
                    <a:pt x="140" y="2281"/>
                    <a:pt x="156" y="2265"/>
                    <a:pt x="156" y="2265"/>
                  </a:cubicBezTo>
                  <a:cubicBezTo>
                    <a:pt x="146" y="2265"/>
                    <a:pt x="142" y="2272"/>
                    <a:pt x="141" y="2276"/>
                  </a:cubicBezTo>
                  <a:lnTo>
                    <a:pt x="141" y="2276"/>
                  </a:lnTo>
                  <a:cubicBezTo>
                    <a:pt x="203" y="1890"/>
                    <a:pt x="264" y="1535"/>
                    <a:pt x="357" y="1164"/>
                  </a:cubicBezTo>
                  <a:cubicBezTo>
                    <a:pt x="373" y="1118"/>
                    <a:pt x="419" y="1087"/>
                    <a:pt x="435" y="1040"/>
                  </a:cubicBezTo>
                  <a:cubicBezTo>
                    <a:pt x="435" y="1040"/>
                    <a:pt x="428" y="1033"/>
                    <a:pt x="423" y="1033"/>
                  </a:cubicBezTo>
                  <a:cubicBezTo>
                    <a:pt x="421" y="1033"/>
                    <a:pt x="419" y="1035"/>
                    <a:pt x="419" y="1040"/>
                  </a:cubicBezTo>
                  <a:cubicBezTo>
                    <a:pt x="388" y="1056"/>
                    <a:pt x="373" y="1102"/>
                    <a:pt x="357" y="1118"/>
                  </a:cubicBezTo>
                  <a:cubicBezTo>
                    <a:pt x="450" y="730"/>
                    <a:pt x="590" y="342"/>
                    <a:pt x="76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687675" y="381575"/>
              <a:ext cx="17475" cy="29500"/>
            </a:xfrm>
            <a:custGeom>
              <a:avLst/>
              <a:gdLst/>
              <a:ahLst/>
              <a:cxnLst/>
              <a:rect l="l" t="t" r="r" b="b"/>
              <a:pathLst>
                <a:path w="699" h="1180" extrusionOk="0">
                  <a:moveTo>
                    <a:pt x="698" y="1"/>
                  </a:moveTo>
                  <a:cubicBezTo>
                    <a:pt x="512" y="404"/>
                    <a:pt x="280" y="823"/>
                    <a:pt x="1" y="1179"/>
                  </a:cubicBezTo>
                  <a:cubicBezTo>
                    <a:pt x="311" y="838"/>
                    <a:pt x="543" y="435"/>
                    <a:pt x="69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696600" y="365300"/>
              <a:ext cx="8150" cy="13975"/>
            </a:xfrm>
            <a:custGeom>
              <a:avLst/>
              <a:gdLst/>
              <a:ahLst/>
              <a:cxnLst/>
              <a:rect l="l" t="t" r="r" b="b"/>
              <a:pathLst>
                <a:path w="326" h="559" extrusionOk="0">
                  <a:moveTo>
                    <a:pt x="326" y="0"/>
                  </a:moveTo>
                  <a:lnTo>
                    <a:pt x="326" y="0"/>
                  </a:lnTo>
                  <a:cubicBezTo>
                    <a:pt x="217" y="186"/>
                    <a:pt x="109" y="357"/>
                    <a:pt x="0" y="558"/>
                  </a:cubicBezTo>
                  <a:cubicBezTo>
                    <a:pt x="124" y="388"/>
                    <a:pt x="248" y="186"/>
                    <a:pt x="32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695425" y="38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650450" y="367025"/>
              <a:ext cx="31050" cy="99875"/>
            </a:xfrm>
            <a:custGeom>
              <a:avLst/>
              <a:gdLst/>
              <a:ahLst/>
              <a:cxnLst/>
              <a:rect l="l" t="t" r="r" b="b"/>
              <a:pathLst>
                <a:path w="1242" h="3995" extrusionOk="0">
                  <a:moveTo>
                    <a:pt x="225" y="1"/>
                  </a:moveTo>
                  <a:cubicBezTo>
                    <a:pt x="218" y="1"/>
                    <a:pt x="210" y="9"/>
                    <a:pt x="202" y="24"/>
                  </a:cubicBezTo>
                  <a:cubicBezTo>
                    <a:pt x="1" y="521"/>
                    <a:pt x="63" y="1141"/>
                    <a:pt x="233" y="1653"/>
                  </a:cubicBezTo>
                  <a:cubicBezTo>
                    <a:pt x="326" y="1916"/>
                    <a:pt x="466" y="2196"/>
                    <a:pt x="621" y="2428"/>
                  </a:cubicBezTo>
                  <a:cubicBezTo>
                    <a:pt x="792" y="2676"/>
                    <a:pt x="1009" y="2893"/>
                    <a:pt x="1164" y="3142"/>
                  </a:cubicBezTo>
                  <a:cubicBezTo>
                    <a:pt x="1164" y="3390"/>
                    <a:pt x="1133" y="3653"/>
                    <a:pt x="1071" y="3902"/>
                  </a:cubicBezTo>
                  <a:cubicBezTo>
                    <a:pt x="1071" y="3917"/>
                    <a:pt x="1071" y="3948"/>
                    <a:pt x="1086" y="3995"/>
                  </a:cubicBezTo>
                  <a:cubicBezTo>
                    <a:pt x="1164" y="3731"/>
                    <a:pt x="1210" y="3436"/>
                    <a:pt x="1226" y="3142"/>
                  </a:cubicBezTo>
                  <a:lnTo>
                    <a:pt x="1226" y="3126"/>
                  </a:lnTo>
                  <a:cubicBezTo>
                    <a:pt x="1241" y="2738"/>
                    <a:pt x="1195" y="2351"/>
                    <a:pt x="1133" y="1963"/>
                  </a:cubicBezTo>
                  <a:cubicBezTo>
                    <a:pt x="1009" y="1234"/>
                    <a:pt x="745" y="567"/>
                    <a:pt x="249" y="24"/>
                  </a:cubicBezTo>
                  <a:cubicBezTo>
                    <a:pt x="241" y="9"/>
                    <a:pt x="233" y="1"/>
                    <a:pt x="22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657425" y="373650"/>
              <a:ext cx="21750" cy="65150"/>
            </a:xfrm>
            <a:custGeom>
              <a:avLst/>
              <a:gdLst/>
              <a:ahLst/>
              <a:cxnLst/>
              <a:rect l="l" t="t" r="r" b="b"/>
              <a:pathLst>
                <a:path w="870" h="2606" extrusionOk="0">
                  <a:moveTo>
                    <a:pt x="12" y="0"/>
                  </a:moveTo>
                  <a:cubicBezTo>
                    <a:pt x="8" y="0"/>
                    <a:pt x="1" y="7"/>
                    <a:pt x="1" y="7"/>
                  </a:cubicBezTo>
                  <a:cubicBezTo>
                    <a:pt x="8" y="19"/>
                    <a:pt x="15" y="30"/>
                    <a:pt x="21" y="41"/>
                  </a:cubicBezTo>
                  <a:lnTo>
                    <a:pt x="21" y="41"/>
                  </a:lnTo>
                  <a:lnTo>
                    <a:pt x="16" y="7"/>
                  </a:lnTo>
                  <a:cubicBezTo>
                    <a:pt x="16" y="2"/>
                    <a:pt x="15" y="0"/>
                    <a:pt x="12" y="0"/>
                  </a:cubicBezTo>
                  <a:close/>
                  <a:moveTo>
                    <a:pt x="32" y="7"/>
                  </a:moveTo>
                  <a:lnTo>
                    <a:pt x="39" y="70"/>
                  </a:lnTo>
                  <a:lnTo>
                    <a:pt x="39" y="70"/>
                  </a:lnTo>
                  <a:cubicBezTo>
                    <a:pt x="33" y="61"/>
                    <a:pt x="27" y="51"/>
                    <a:pt x="21" y="41"/>
                  </a:cubicBezTo>
                  <a:lnTo>
                    <a:pt x="21" y="41"/>
                  </a:lnTo>
                  <a:lnTo>
                    <a:pt x="72" y="370"/>
                  </a:lnTo>
                  <a:lnTo>
                    <a:pt x="39" y="70"/>
                  </a:lnTo>
                  <a:lnTo>
                    <a:pt x="39" y="70"/>
                  </a:lnTo>
                  <a:cubicBezTo>
                    <a:pt x="174" y="302"/>
                    <a:pt x="275" y="557"/>
                    <a:pt x="389" y="798"/>
                  </a:cubicBezTo>
                  <a:cubicBezTo>
                    <a:pt x="342" y="783"/>
                    <a:pt x="326" y="752"/>
                    <a:pt x="280" y="705"/>
                  </a:cubicBezTo>
                  <a:cubicBezTo>
                    <a:pt x="202" y="612"/>
                    <a:pt x="125" y="519"/>
                    <a:pt x="78" y="411"/>
                  </a:cubicBezTo>
                  <a:lnTo>
                    <a:pt x="72" y="370"/>
                  </a:lnTo>
                  <a:lnTo>
                    <a:pt x="78" y="426"/>
                  </a:lnTo>
                  <a:cubicBezTo>
                    <a:pt x="171" y="612"/>
                    <a:pt x="311" y="736"/>
                    <a:pt x="420" y="876"/>
                  </a:cubicBezTo>
                  <a:cubicBezTo>
                    <a:pt x="513" y="1155"/>
                    <a:pt x="621" y="1403"/>
                    <a:pt x="668" y="1667"/>
                  </a:cubicBezTo>
                  <a:lnTo>
                    <a:pt x="652" y="1651"/>
                  </a:lnTo>
                  <a:cubicBezTo>
                    <a:pt x="637" y="1651"/>
                    <a:pt x="606" y="1651"/>
                    <a:pt x="637" y="1667"/>
                  </a:cubicBezTo>
                  <a:lnTo>
                    <a:pt x="668" y="1713"/>
                  </a:lnTo>
                  <a:lnTo>
                    <a:pt x="792" y="2287"/>
                  </a:lnTo>
                  <a:cubicBezTo>
                    <a:pt x="590" y="2117"/>
                    <a:pt x="420" y="1931"/>
                    <a:pt x="264" y="1729"/>
                  </a:cubicBezTo>
                  <a:lnTo>
                    <a:pt x="264" y="1729"/>
                  </a:lnTo>
                  <a:cubicBezTo>
                    <a:pt x="420" y="1962"/>
                    <a:pt x="590" y="2179"/>
                    <a:pt x="807" y="2349"/>
                  </a:cubicBezTo>
                  <a:cubicBezTo>
                    <a:pt x="823" y="2427"/>
                    <a:pt x="823" y="2504"/>
                    <a:pt x="854" y="2582"/>
                  </a:cubicBezTo>
                  <a:cubicBezTo>
                    <a:pt x="854" y="2597"/>
                    <a:pt x="858" y="2605"/>
                    <a:pt x="862" y="2605"/>
                  </a:cubicBezTo>
                  <a:cubicBezTo>
                    <a:pt x="865" y="2605"/>
                    <a:pt x="869" y="2597"/>
                    <a:pt x="869" y="2582"/>
                  </a:cubicBezTo>
                  <a:cubicBezTo>
                    <a:pt x="823" y="1682"/>
                    <a:pt x="497" y="767"/>
                    <a:pt x="32" y="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660525" y="397475"/>
              <a:ext cx="11675" cy="15525"/>
            </a:xfrm>
            <a:custGeom>
              <a:avLst/>
              <a:gdLst/>
              <a:ahLst/>
              <a:cxnLst/>
              <a:rect l="l" t="t" r="r" b="b"/>
              <a:pathLst>
                <a:path w="467" h="621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18"/>
                    <a:pt x="280" y="435"/>
                    <a:pt x="466" y="621"/>
                  </a:cubicBezTo>
                  <a:cubicBezTo>
                    <a:pt x="342" y="419"/>
                    <a:pt x="156" y="218"/>
                    <a:pt x="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672425" y="413975"/>
              <a:ext cx="550" cy="200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4" y="0"/>
                  </a:moveTo>
                  <a:cubicBezTo>
                    <a:pt x="7" y="0"/>
                    <a:pt x="0" y="7"/>
                    <a:pt x="21" y="7"/>
                  </a:cubicBezTo>
                  <a:cubicBezTo>
                    <a:pt x="21" y="2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638050" y="404675"/>
              <a:ext cx="41500" cy="61450"/>
            </a:xfrm>
            <a:custGeom>
              <a:avLst/>
              <a:gdLst/>
              <a:ahLst/>
              <a:cxnLst/>
              <a:rect l="l" t="t" r="r" b="b"/>
              <a:pathLst>
                <a:path w="1660" h="2458" extrusionOk="0">
                  <a:moveTo>
                    <a:pt x="54" y="1"/>
                  </a:moveTo>
                  <a:cubicBezTo>
                    <a:pt x="38" y="1"/>
                    <a:pt x="27" y="12"/>
                    <a:pt x="16" y="23"/>
                  </a:cubicBezTo>
                  <a:cubicBezTo>
                    <a:pt x="0" y="23"/>
                    <a:pt x="0" y="23"/>
                    <a:pt x="0" y="54"/>
                  </a:cubicBezTo>
                  <a:cubicBezTo>
                    <a:pt x="47" y="472"/>
                    <a:pt x="233" y="876"/>
                    <a:pt x="497" y="1217"/>
                  </a:cubicBezTo>
                  <a:cubicBezTo>
                    <a:pt x="621" y="1341"/>
                    <a:pt x="745" y="1450"/>
                    <a:pt x="900" y="1527"/>
                  </a:cubicBezTo>
                  <a:cubicBezTo>
                    <a:pt x="1086" y="1620"/>
                    <a:pt x="1257" y="1713"/>
                    <a:pt x="1443" y="1775"/>
                  </a:cubicBezTo>
                  <a:cubicBezTo>
                    <a:pt x="1520" y="1992"/>
                    <a:pt x="1598" y="2225"/>
                    <a:pt x="1644" y="2458"/>
                  </a:cubicBezTo>
                  <a:cubicBezTo>
                    <a:pt x="1644" y="2427"/>
                    <a:pt x="1660" y="2411"/>
                    <a:pt x="1660" y="2396"/>
                  </a:cubicBezTo>
                  <a:cubicBezTo>
                    <a:pt x="1551" y="1403"/>
                    <a:pt x="900" y="550"/>
                    <a:pt x="78" y="7"/>
                  </a:cubicBezTo>
                  <a:cubicBezTo>
                    <a:pt x="69" y="3"/>
                    <a:pt x="61" y="1"/>
                    <a:pt x="5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644775" y="412800"/>
              <a:ext cx="26650" cy="32775"/>
            </a:xfrm>
            <a:custGeom>
              <a:avLst/>
              <a:gdLst/>
              <a:ahLst/>
              <a:cxnLst/>
              <a:rect l="l" t="t" r="r" b="b"/>
              <a:pathLst>
                <a:path w="1066" h="1311" extrusionOk="0">
                  <a:moveTo>
                    <a:pt x="7" y="1"/>
                  </a:moveTo>
                  <a:cubicBezTo>
                    <a:pt x="4" y="1"/>
                    <a:pt x="0" y="8"/>
                    <a:pt x="10" y="8"/>
                  </a:cubicBezTo>
                  <a:cubicBezTo>
                    <a:pt x="10" y="3"/>
                    <a:pt x="9" y="1"/>
                    <a:pt x="7" y="1"/>
                  </a:cubicBezTo>
                  <a:close/>
                  <a:moveTo>
                    <a:pt x="88" y="209"/>
                  </a:moveTo>
                  <a:lnTo>
                    <a:pt x="88" y="209"/>
                  </a:lnTo>
                  <a:cubicBezTo>
                    <a:pt x="128" y="229"/>
                    <a:pt x="175" y="249"/>
                    <a:pt x="219" y="269"/>
                  </a:cubicBezTo>
                  <a:lnTo>
                    <a:pt x="219" y="269"/>
                  </a:lnTo>
                  <a:cubicBezTo>
                    <a:pt x="172" y="236"/>
                    <a:pt x="142" y="223"/>
                    <a:pt x="88" y="209"/>
                  </a:cubicBezTo>
                  <a:close/>
                  <a:moveTo>
                    <a:pt x="10" y="8"/>
                  </a:moveTo>
                  <a:lnTo>
                    <a:pt x="10" y="8"/>
                  </a:lnTo>
                  <a:cubicBezTo>
                    <a:pt x="86" y="84"/>
                    <a:pt x="162" y="145"/>
                    <a:pt x="238" y="278"/>
                  </a:cubicBezTo>
                  <a:lnTo>
                    <a:pt x="238" y="278"/>
                  </a:lnTo>
                  <a:cubicBezTo>
                    <a:pt x="232" y="275"/>
                    <a:pt x="225" y="272"/>
                    <a:pt x="219" y="269"/>
                  </a:cubicBezTo>
                  <a:lnTo>
                    <a:pt x="219" y="269"/>
                  </a:lnTo>
                  <a:cubicBezTo>
                    <a:pt x="227" y="275"/>
                    <a:pt x="235" y="281"/>
                    <a:pt x="243" y="287"/>
                  </a:cubicBezTo>
                  <a:cubicBezTo>
                    <a:pt x="241" y="284"/>
                    <a:pt x="240" y="281"/>
                    <a:pt x="238" y="278"/>
                  </a:cubicBezTo>
                  <a:lnTo>
                    <a:pt x="238" y="278"/>
                  </a:lnTo>
                  <a:cubicBezTo>
                    <a:pt x="256" y="286"/>
                    <a:pt x="273" y="294"/>
                    <a:pt x="290" y="303"/>
                  </a:cubicBezTo>
                  <a:cubicBezTo>
                    <a:pt x="414" y="458"/>
                    <a:pt x="538" y="597"/>
                    <a:pt x="646" y="752"/>
                  </a:cubicBezTo>
                  <a:cubicBezTo>
                    <a:pt x="476" y="675"/>
                    <a:pt x="305" y="582"/>
                    <a:pt x="135" y="473"/>
                  </a:cubicBezTo>
                  <a:lnTo>
                    <a:pt x="135" y="473"/>
                  </a:lnTo>
                  <a:cubicBezTo>
                    <a:pt x="305" y="597"/>
                    <a:pt x="491" y="706"/>
                    <a:pt x="693" y="783"/>
                  </a:cubicBezTo>
                  <a:cubicBezTo>
                    <a:pt x="770" y="892"/>
                    <a:pt x="832" y="985"/>
                    <a:pt x="910" y="1093"/>
                  </a:cubicBezTo>
                  <a:cubicBezTo>
                    <a:pt x="832" y="1062"/>
                    <a:pt x="755" y="1047"/>
                    <a:pt x="677" y="1000"/>
                  </a:cubicBezTo>
                  <a:cubicBezTo>
                    <a:pt x="569" y="938"/>
                    <a:pt x="491" y="892"/>
                    <a:pt x="414" y="830"/>
                  </a:cubicBezTo>
                  <a:lnTo>
                    <a:pt x="414" y="830"/>
                  </a:lnTo>
                  <a:cubicBezTo>
                    <a:pt x="553" y="969"/>
                    <a:pt x="724" y="1062"/>
                    <a:pt x="926" y="1125"/>
                  </a:cubicBezTo>
                  <a:cubicBezTo>
                    <a:pt x="972" y="1171"/>
                    <a:pt x="1003" y="1249"/>
                    <a:pt x="1034" y="1311"/>
                  </a:cubicBezTo>
                  <a:cubicBezTo>
                    <a:pt x="1034" y="1311"/>
                    <a:pt x="1065" y="1311"/>
                    <a:pt x="1065" y="1295"/>
                  </a:cubicBezTo>
                  <a:cubicBezTo>
                    <a:pt x="832" y="783"/>
                    <a:pt x="476" y="349"/>
                    <a:pt x="10" y="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645800" y="4219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cubicBezTo>
                    <a:pt x="0" y="16"/>
                    <a:pt x="16" y="16"/>
                    <a:pt x="31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662075" y="454475"/>
              <a:ext cx="42300" cy="36850"/>
            </a:xfrm>
            <a:custGeom>
              <a:avLst/>
              <a:gdLst/>
              <a:ahLst/>
              <a:cxnLst/>
              <a:rect l="l" t="t" r="r" b="b"/>
              <a:pathLst>
                <a:path w="1692" h="1474" extrusionOk="0">
                  <a:moveTo>
                    <a:pt x="125" y="0"/>
                  </a:moveTo>
                  <a:lnTo>
                    <a:pt x="78" y="357"/>
                  </a:lnTo>
                  <a:lnTo>
                    <a:pt x="1" y="1474"/>
                  </a:lnTo>
                  <a:lnTo>
                    <a:pt x="1691" y="1474"/>
                  </a:lnTo>
                  <a:lnTo>
                    <a:pt x="1598" y="357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664025" y="454475"/>
              <a:ext cx="38025" cy="8950"/>
            </a:xfrm>
            <a:custGeom>
              <a:avLst/>
              <a:gdLst/>
              <a:ahLst/>
              <a:cxnLst/>
              <a:rect l="l" t="t" r="r" b="b"/>
              <a:pathLst>
                <a:path w="1521" h="358" extrusionOk="0">
                  <a:moveTo>
                    <a:pt x="47" y="0"/>
                  </a:moveTo>
                  <a:lnTo>
                    <a:pt x="0" y="357"/>
                  </a:lnTo>
                  <a:lnTo>
                    <a:pt x="1520" y="357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662075" y="447100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" y="1"/>
                  </a:moveTo>
                  <a:lnTo>
                    <a:pt x="1" y="357"/>
                  </a:lnTo>
                  <a:lnTo>
                    <a:pt x="1691" y="357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81900" y="390100"/>
              <a:ext cx="25225" cy="100850"/>
            </a:xfrm>
            <a:custGeom>
              <a:avLst/>
              <a:gdLst/>
              <a:ahLst/>
              <a:cxnLst/>
              <a:rect l="l" t="t" r="r" b="b"/>
              <a:pathLst>
                <a:path w="1009" h="4034" extrusionOk="0">
                  <a:moveTo>
                    <a:pt x="0" y="1"/>
                  </a:moveTo>
                  <a:lnTo>
                    <a:pt x="0" y="4033"/>
                  </a:lnTo>
                  <a:lnTo>
                    <a:pt x="1008" y="4033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781900" y="385075"/>
              <a:ext cx="25225" cy="10875"/>
            </a:xfrm>
            <a:custGeom>
              <a:avLst/>
              <a:gdLst/>
              <a:ahLst/>
              <a:cxnLst/>
              <a:rect l="l" t="t" r="r" b="b"/>
              <a:pathLst>
                <a:path w="100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008" y="43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781900" y="410275"/>
              <a:ext cx="25225" cy="4275"/>
            </a:xfrm>
            <a:custGeom>
              <a:avLst/>
              <a:gdLst/>
              <a:ahLst/>
              <a:cxnLst/>
              <a:rect l="l" t="t" r="r" b="b"/>
              <a:pathLst>
                <a:path w="1009" h="171" extrusionOk="0">
                  <a:moveTo>
                    <a:pt x="0" y="0"/>
                  </a:moveTo>
                  <a:lnTo>
                    <a:pt x="0" y="171"/>
                  </a:lnTo>
                  <a:lnTo>
                    <a:pt x="1008" y="171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781900" y="466875"/>
              <a:ext cx="25225" cy="11275"/>
            </a:xfrm>
            <a:custGeom>
              <a:avLst/>
              <a:gdLst/>
              <a:ahLst/>
              <a:cxnLst/>
              <a:rect l="l" t="t" r="r" b="b"/>
              <a:pathLst>
                <a:path w="1009" h="451" extrusionOk="0">
                  <a:moveTo>
                    <a:pt x="0" y="1"/>
                  </a:moveTo>
                  <a:lnTo>
                    <a:pt x="0" y="450"/>
                  </a:lnTo>
                  <a:lnTo>
                    <a:pt x="1008" y="45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807475" y="373425"/>
              <a:ext cx="17875" cy="117525"/>
            </a:xfrm>
            <a:custGeom>
              <a:avLst/>
              <a:gdLst/>
              <a:ahLst/>
              <a:cxnLst/>
              <a:rect l="l" t="t" r="r" b="b"/>
              <a:pathLst>
                <a:path w="715" h="4701" extrusionOk="0">
                  <a:moveTo>
                    <a:pt x="1" y="1"/>
                  </a:moveTo>
                  <a:lnTo>
                    <a:pt x="1" y="4700"/>
                  </a:lnTo>
                  <a:lnTo>
                    <a:pt x="714" y="470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810975" y="384675"/>
              <a:ext cx="10500" cy="45000"/>
            </a:xfrm>
            <a:custGeom>
              <a:avLst/>
              <a:gdLst/>
              <a:ahLst/>
              <a:cxnLst/>
              <a:rect l="l" t="t" r="r" b="b"/>
              <a:pathLst>
                <a:path w="420" h="1800" extrusionOk="0">
                  <a:moveTo>
                    <a:pt x="1" y="1"/>
                  </a:moveTo>
                  <a:lnTo>
                    <a:pt x="1" y="1800"/>
                  </a:lnTo>
                  <a:lnTo>
                    <a:pt x="419" y="1800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855575" y="395525"/>
              <a:ext cx="96175" cy="95425"/>
            </a:xfrm>
            <a:custGeom>
              <a:avLst/>
              <a:gdLst/>
              <a:ahLst/>
              <a:cxnLst/>
              <a:rect l="l" t="t" r="r" b="b"/>
              <a:pathLst>
                <a:path w="3847" h="3817" extrusionOk="0">
                  <a:moveTo>
                    <a:pt x="496" y="1"/>
                  </a:moveTo>
                  <a:lnTo>
                    <a:pt x="0" y="513"/>
                  </a:lnTo>
                  <a:lnTo>
                    <a:pt x="3350" y="3816"/>
                  </a:lnTo>
                  <a:lnTo>
                    <a:pt x="3847" y="3320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889700" y="429650"/>
              <a:ext cx="39550" cy="39200"/>
            </a:xfrm>
            <a:custGeom>
              <a:avLst/>
              <a:gdLst/>
              <a:ahLst/>
              <a:cxnLst/>
              <a:rect l="l" t="t" r="r" b="b"/>
              <a:pathLst>
                <a:path w="1582" h="1568" extrusionOk="0">
                  <a:moveTo>
                    <a:pt x="310" y="1"/>
                  </a:moveTo>
                  <a:lnTo>
                    <a:pt x="0" y="295"/>
                  </a:lnTo>
                  <a:lnTo>
                    <a:pt x="1287" y="1567"/>
                  </a:lnTo>
                  <a:lnTo>
                    <a:pt x="1582" y="127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825325" y="401750"/>
              <a:ext cx="30275" cy="89975"/>
            </a:xfrm>
            <a:custGeom>
              <a:avLst/>
              <a:gdLst/>
              <a:ahLst/>
              <a:cxnLst/>
              <a:rect l="l" t="t" r="r" b="b"/>
              <a:pathLst>
                <a:path w="1211" h="3599" extrusionOk="0">
                  <a:moveTo>
                    <a:pt x="0" y="0"/>
                  </a:moveTo>
                  <a:lnTo>
                    <a:pt x="0" y="3598"/>
                  </a:lnTo>
                  <a:lnTo>
                    <a:pt x="1210" y="3598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825325" y="473075"/>
              <a:ext cx="30275" cy="8575"/>
            </a:xfrm>
            <a:custGeom>
              <a:avLst/>
              <a:gdLst/>
              <a:ahLst/>
              <a:cxnLst/>
              <a:rect l="l" t="t" r="r" b="b"/>
              <a:pathLst>
                <a:path w="1211" h="343" extrusionOk="0">
                  <a:moveTo>
                    <a:pt x="0" y="1"/>
                  </a:moveTo>
                  <a:lnTo>
                    <a:pt x="0" y="342"/>
                  </a:lnTo>
                  <a:lnTo>
                    <a:pt x="1210" y="342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825325" y="464950"/>
              <a:ext cx="30275" cy="3500"/>
            </a:xfrm>
            <a:custGeom>
              <a:avLst/>
              <a:gdLst/>
              <a:ahLst/>
              <a:cxnLst/>
              <a:rect l="l" t="t" r="r" b="b"/>
              <a:pathLst>
                <a:path w="1211" h="140" extrusionOk="0">
                  <a:moveTo>
                    <a:pt x="0" y="0"/>
                  </a:moveTo>
                  <a:lnTo>
                    <a:pt x="0" y="140"/>
                  </a:lnTo>
                  <a:lnTo>
                    <a:pt x="1210" y="140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729950" y="405625"/>
              <a:ext cx="52350" cy="85700"/>
            </a:xfrm>
            <a:custGeom>
              <a:avLst/>
              <a:gdLst/>
              <a:ahLst/>
              <a:cxnLst/>
              <a:rect l="l" t="t" r="r" b="b"/>
              <a:pathLst>
                <a:path w="2094" h="3428" extrusionOk="0">
                  <a:moveTo>
                    <a:pt x="1334" y="0"/>
                  </a:moveTo>
                  <a:lnTo>
                    <a:pt x="0" y="3102"/>
                  </a:lnTo>
                  <a:lnTo>
                    <a:pt x="760" y="3428"/>
                  </a:lnTo>
                  <a:lnTo>
                    <a:pt x="2094" y="32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733425" y="467650"/>
              <a:ext cx="22125" cy="15550"/>
            </a:xfrm>
            <a:custGeom>
              <a:avLst/>
              <a:gdLst/>
              <a:ahLst/>
              <a:cxnLst/>
              <a:rect l="l" t="t" r="r" b="b"/>
              <a:pathLst>
                <a:path w="885" h="622" extrusionOk="0">
                  <a:moveTo>
                    <a:pt x="125" y="1"/>
                  </a:moveTo>
                  <a:lnTo>
                    <a:pt x="1" y="295"/>
                  </a:lnTo>
                  <a:lnTo>
                    <a:pt x="761" y="621"/>
                  </a:lnTo>
                  <a:lnTo>
                    <a:pt x="885" y="3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752825" y="421525"/>
              <a:ext cx="22500" cy="15525"/>
            </a:xfrm>
            <a:custGeom>
              <a:avLst/>
              <a:gdLst/>
              <a:ahLst/>
              <a:cxnLst/>
              <a:rect l="l" t="t" r="r" b="b"/>
              <a:pathLst>
                <a:path w="900" h="621" extrusionOk="0">
                  <a:moveTo>
                    <a:pt x="124" y="0"/>
                  </a:moveTo>
                  <a:lnTo>
                    <a:pt x="0" y="295"/>
                  </a:lnTo>
                  <a:lnTo>
                    <a:pt x="776" y="620"/>
                  </a:lnTo>
                  <a:lnTo>
                    <a:pt x="900" y="326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749725" y="433925"/>
              <a:ext cx="20575" cy="10875"/>
            </a:xfrm>
            <a:custGeom>
              <a:avLst/>
              <a:gdLst/>
              <a:ahLst/>
              <a:cxnLst/>
              <a:rect l="l" t="t" r="r" b="b"/>
              <a:pathLst>
                <a:path w="823" h="435" extrusionOk="0">
                  <a:moveTo>
                    <a:pt x="47" y="0"/>
                  </a:moveTo>
                  <a:lnTo>
                    <a:pt x="0" y="109"/>
                  </a:lnTo>
                  <a:lnTo>
                    <a:pt x="776" y="435"/>
                  </a:lnTo>
                  <a:lnTo>
                    <a:pt x="822" y="3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585700" y="1284625"/>
              <a:ext cx="933700" cy="1950"/>
            </a:xfrm>
            <a:custGeom>
              <a:avLst/>
              <a:gdLst/>
              <a:ahLst/>
              <a:cxnLst/>
              <a:rect l="l" t="t" r="r" b="b"/>
              <a:pathLst>
                <a:path w="37348" h="78" extrusionOk="0">
                  <a:moveTo>
                    <a:pt x="9337" y="0"/>
                  </a:moveTo>
                  <a:lnTo>
                    <a:pt x="4669" y="16"/>
                  </a:lnTo>
                  <a:lnTo>
                    <a:pt x="0" y="31"/>
                  </a:lnTo>
                  <a:lnTo>
                    <a:pt x="4669" y="62"/>
                  </a:lnTo>
                  <a:lnTo>
                    <a:pt x="9337" y="62"/>
                  </a:lnTo>
                  <a:lnTo>
                    <a:pt x="18659" y="78"/>
                  </a:lnTo>
                  <a:lnTo>
                    <a:pt x="28011" y="62"/>
                  </a:lnTo>
                  <a:lnTo>
                    <a:pt x="32679" y="62"/>
                  </a:lnTo>
                  <a:lnTo>
                    <a:pt x="37348" y="31"/>
                  </a:lnTo>
                  <a:lnTo>
                    <a:pt x="32679" y="16"/>
                  </a:lnTo>
                  <a:lnTo>
                    <a:pt x="28011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619050" y="794900"/>
              <a:ext cx="171400" cy="490525"/>
            </a:xfrm>
            <a:custGeom>
              <a:avLst/>
              <a:gdLst/>
              <a:ahLst/>
              <a:cxnLst/>
              <a:rect l="l" t="t" r="r" b="b"/>
              <a:pathLst>
                <a:path w="6856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56" y="19620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313875" y="794900"/>
              <a:ext cx="171800" cy="490525"/>
            </a:xfrm>
            <a:custGeom>
              <a:avLst/>
              <a:gdLst/>
              <a:ahLst/>
              <a:cxnLst/>
              <a:rect l="l" t="t" r="r" b="b"/>
              <a:pathLst>
                <a:path w="6872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6871" y="19620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619050" y="794900"/>
              <a:ext cx="694850" cy="53550"/>
            </a:xfrm>
            <a:custGeom>
              <a:avLst/>
              <a:gdLst/>
              <a:ahLst/>
              <a:cxnLst/>
              <a:rect l="l" t="t" r="r" b="b"/>
              <a:pathLst>
                <a:path w="27794" h="2142" extrusionOk="0">
                  <a:moveTo>
                    <a:pt x="0" y="1"/>
                  </a:moveTo>
                  <a:lnTo>
                    <a:pt x="0" y="2141"/>
                  </a:lnTo>
                  <a:lnTo>
                    <a:pt x="27793" y="2141"/>
                  </a:lnTo>
                  <a:lnTo>
                    <a:pt x="2779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619050" y="820875"/>
              <a:ext cx="694075" cy="1200"/>
            </a:xfrm>
            <a:custGeom>
              <a:avLst/>
              <a:gdLst/>
              <a:ahLst/>
              <a:cxnLst/>
              <a:rect l="l" t="t" r="r" b="b"/>
              <a:pathLst>
                <a:path w="27763" h="48" extrusionOk="0">
                  <a:moveTo>
                    <a:pt x="13881" y="1"/>
                  </a:moveTo>
                  <a:lnTo>
                    <a:pt x="6933" y="16"/>
                  </a:lnTo>
                  <a:lnTo>
                    <a:pt x="3474" y="16"/>
                  </a:lnTo>
                  <a:lnTo>
                    <a:pt x="0" y="32"/>
                  </a:lnTo>
                  <a:lnTo>
                    <a:pt x="3474" y="32"/>
                  </a:lnTo>
                  <a:lnTo>
                    <a:pt x="6933" y="47"/>
                  </a:lnTo>
                  <a:lnTo>
                    <a:pt x="20814" y="47"/>
                  </a:lnTo>
                  <a:lnTo>
                    <a:pt x="24288" y="32"/>
                  </a:lnTo>
                  <a:lnTo>
                    <a:pt x="27762" y="32"/>
                  </a:lnTo>
                  <a:lnTo>
                    <a:pt x="24288" y="16"/>
                  </a:lnTo>
                  <a:lnTo>
                    <a:pt x="20814" y="16"/>
                  </a:lnTo>
                  <a:lnTo>
                    <a:pt x="13881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290600" y="794900"/>
              <a:ext cx="23300" cy="490525"/>
            </a:xfrm>
            <a:custGeom>
              <a:avLst/>
              <a:gdLst/>
              <a:ahLst/>
              <a:cxnLst/>
              <a:rect l="l" t="t" r="r" b="b"/>
              <a:pathLst>
                <a:path w="932" h="19621" extrusionOk="0">
                  <a:moveTo>
                    <a:pt x="1" y="1"/>
                  </a:moveTo>
                  <a:lnTo>
                    <a:pt x="1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619050" y="794900"/>
              <a:ext cx="23275" cy="490525"/>
            </a:xfrm>
            <a:custGeom>
              <a:avLst/>
              <a:gdLst/>
              <a:ahLst/>
              <a:cxnLst/>
              <a:rect l="l" t="t" r="r" b="b"/>
              <a:pathLst>
                <a:path w="931" h="19621" extrusionOk="0">
                  <a:moveTo>
                    <a:pt x="0" y="1"/>
                  </a:moveTo>
                  <a:lnTo>
                    <a:pt x="0" y="19620"/>
                  </a:lnTo>
                  <a:lnTo>
                    <a:pt x="931" y="19620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429025" y="992650"/>
              <a:ext cx="84175" cy="152025"/>
            </a:xfrm>
            <a:custGeom>
              <a:avLst/>
              <a:gdLst/>
              <a:ahLst/>
              <a:cxnLst/>
              <a:rect l="l" t="t" r="r" b="b"/>
              <a:pathLst>
                <a:path w="3367" h="6081" extrusionOk="0">
                  <a:moveTo>
                    <a:pt x="3366" y="1"/>
                  </a:moveTo>
                  <a:lnTo>
                    <a:pt x="3366" y="1"/>
                  </a:lnTo>
                  <a:cubicBezTo>
                    <a:pt x="3366" y="1"/>
                    <a:pt x="2141" y="1117"/>
                    <a:pt x="1490" y="2125"/>
                  </a:cubicBezTo>
                  <a:cubicBezTo>
                    <a:pt x="807" y="3134"/>
                    <a:pt x="1" y="6080"/>
                    <a:pt x="1" y="6080"/>
                  </a:cubicBezTo>
                  <a:cubicBezTo>
                    <a:pt x="3335" y="4561"/>
                    <a:pt x="3366" y="1"/>
                    <a:pt x="3366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430200" y="1021975"/>
              <a:ext cx="67375" cy="122075"/>
            </a:xfrm>
            <a:custGeom>
              <a:avLst/>
              <a:gdLst/>
              <a:ahLst/>
              <a:cxnLst/>
              <a:rect l="l" t="t" r="r" b="b"/>
              <a:pathLst>
                <a:path w="2695" h="4883" extrusionOk="0">
                  <a:moveTo>
                    <a:pt x="2680" y="0"/>
                  </a:moveTo>
                  <a:cubicBezTo>
                    <a:pt x="2676" y="0"/>
                    <a:pt x="2672" y="2"/>
                    <a:pt x="2668" y="6"/>
                  </a:cubicBezTo>
                  <a:cubicBezTo>
                    <a:pt x="2435" y="286"/>
                    <a:pt x="2234" y="580"/>
                    <a:pt x="2048" y="890"/>
                  </a:cubicBezTo>
                  <a:cubicBezTo>
                    <a:pt x="2094" y="627"/>
                    <a:pt x="2203" y="394"/>
                    <a:pt x="2296" y="161"/>
                  </a:cubicBezTo>
                  <a:lnTo>
                    <a:pt x="2280" y="161"/>
                  </a:lnTo>
                  <a:cubicBezTo>
                    <a:pt x="2094" y="472"/>
                    <a:pt x="1986" y="797"/>
                    <a:pt x="1893" y="1123"/>
                  </a:cubicBezTo>
                  <a:cubicBezTo>
                    <a:pt x="1474" y="1790"/>
                    <a:pt x="1164" y="2534"/>
                    <a:pt x="838" y="3248"/>
                  </a:cubicBezTo>
                  <a:lnTo>
                    <a:pt x="1195" y="1852"/>
                  </a:lnTo>
                  <a:lnTo>
                    <a:pt x="1164" y="1852"/>
                  </a:lnTo>
                  <a:cubicBezTo>
                    <a:pt x="993" y="2364"/>
                    <a:pt x="853" y="2891"/>
                    <a:pt x="760" y="3403"/>
                  </a:cubicBezTo>
                  <a:cubicBezTo>
                    <a:pt x="528" y="3899"/>
                    <a:pt x="280" y="4380"/>
                    <a:pt x="0" y="4845"/>
                  </a:cubicBezTo>
                  <a:cubicBezTo>
                    <a:pt x="0" y="4861"/>
                    <a:pt x="0" y="4861"/>
                    <a:pt x="47" y="4861"/>
                  </a:cubicBezTo>
                  <a:cubicBezTo>
                    <a:pt x="47" y="4872"/>
                    <a:pt x="55" y="4883"/>
                    <a:pt x="65" y="4883"/>
                  </a:cubicBezTo>
                  <a:cubicBezTo>
                    <a:pt x="69" y="4883"/>
                    <a:pt x="73" y="4881"/>
                    <a:pt x="78" y="4876"/>
                  </a:cubicBezTo>
                  <a:cubicBezTo>
                    <a:pt x="233" y="4644"/>
                    <a:pt x="388" y="4411"/>
                    <a:pt x="528" y="4178"/>
                  </a:cubicBezTo>
                  <a:cubicBezTo>
                    <a:pt x="1195" y="3651"/>
                    <a:pt x="1660" y="3000"/>
                    <a:pt x="2125" y="2302"/>
                  </a:cubicBezTo>
                  <a:lnTo>
                    <a:pt x="2125" y="2286"/>
                  </a:lnTo>
                  <a:lnTo>
                    <a:pt x="2094" y="2286"/>
                  </a:lnTo>
                  <a:cubicBezTo>
                    <a:pt x="1629" y="2922"/>
                    <a:pt x="1164" y="3574"/>
                    <a:pt x="574" y="4085"/>
                  </a:cubicBezTo>
                  <a:cubicBezTo>
                    <a:pt x="853" y="3543"/>
                    <a:pt x="1117" y="2953"/>
                    <a:pt x="1365" y="2395"/>
                  </a:cubicBezTo>
                  <a:cubicBezTo>
                    <a:pt x="1768" y="1945"/>
                    <a:pt x="2141" y="1464"/>
                    <a:pt x="2466" y="968"/>
                  </a:cubicBezTo>
                  <a:lnTo>
                    <a:pt x="2466" y="968"/>
                  </a:lnTo>
                  <a:cubicBezTo>
                    <a:pt x="2156" y="1433"/>
                    <a:pt x="1815" y="1852"/>
                    <a:pt x="1443" y="2255"/>
                  </a:cubicBezTo>
                  <a:cubicBezTo>
                    <a:pt x="1784" y="1464"/>
                    <a:pt x="2156" y="704"/>
                    <a:pt x="2684" y="37"/>
                  </a:cubicBezTo>
                  <a:cubicBezTo>
                    <a:pt x="2695" y="15"/>
                    <a:pt x="2690" y="0"/>
                    <a:pt x="268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370875" y="920525"/>
              <a:ext cx="91150" cy="224150"/>
            </a:xfrm>
            <a:custGeom>
              <a:avLst/>
              <a:gdLst/>
              <a:ahLst/>
              <a:cxnLst/>
              <a:rect l="l" t="t" r="r" b="b"/>
              <a:pathLst>
                <a:path w="3646" h="8966" extrusionOk="0">
                  <a:moveTo>
                    <a:pt x="2311" y="1"/>
                  </a:moveTo>
                  <a:cubicBezTo>
                    <a:pt x="2311" y="1"/>
                    <a:pt x="0" y="4111"/>
                    <a:pt x="2172" y="8965"/>
                  </a:cubicBezTo>
                  <a:cubicBezTo>
                    <a:pt x="2172" y="8965"/>
                    <a:pt x="3645" y="6220"/>
                    <a:pt x="3211" y="3584"/>
                  </a:cubicBezTo>
                  <a:cubicBezTo>
                    <a:pt x="2792" y="947"/>
                    <a:pt x="2311" y="1"/>
                    <a:pt x="2311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409650" y="952725"/>
              <a:ext cx="31825" cy="190550"/>
            </a:xfrm>
            <a:custGeom>
              <a:avLst/>
              <a:gdLst/>
              <a:ahLst/>
              <a:cxnLst/>
              <a:rect l="l" t="t" r="r" b="b"/>
              <a:pathLst>
                <a:path w="1273" h="7622" extrusionOk="0">
                  <a:moveTo>
                    <a:pt x="729" y="0"/>
                  </a:moveTo>
                  <a:cubicBezTo>
                    <a:pt x="714" y="0"/>
                    <a:pt x="714" y="16"/>
                    <a:pt x="714" y="16"/>
                  </a:cubicBezTo>
                  <a:cubicBezTo>
                    <a:pt x="698" y="822"/>
                    <a:pt x="652" y="1629"/>
                    <a:pt x="636" y="2420"/>
                  </a:cubicBezTo>
                  <a:cubicBezTo>
                    <a:pt x="497" y="1908"/>
                    <a:pt x="404" y="1396"/>
                    <a:pt x="357" y="869"/>
                  </a:cubicBezTo>
                  <a:cubicBezTo>
                    <a:pt x="357" y="861"/>
                    <a:pt x="353" y="857"/>
                    <a:pt x="349" y="857"/>
                  </a:cubicBezTo>
                  <a:cubicBezTo>
                    <a:pt x="345" y="857"/>
                    <a:pt x="342" y="861"/>
                    <a:pt x="342" y="869"/>
                  </a:cubicBezTo>
                  <a:cubicBezTo>
                    <a:pt x="357" y="1474"/>
                    <a:pt x="435" y="2094"/>
                    <a:pt x="621" y="2668"/>
                  </a:cubicBezTo>
                  <a:cubicBezTo>
                    <a:pt x="574" y="3645"/>
                    <a:pt x="559" y="4607"/>
                    <a:pt x="559" y="5584"/>
                  </a:cubicBezTo>
                  <a:cubicBezTo>
                    <a:pt x="311" y="4886"/>
                    <a:pt x="109" y="4141"/>
                    <a:pt x="0" y="3381"/>
                  </a:cubicBezTo>
                  <a:lnTo>
                    <a:pt x="0" y="3381"/>
                  </a:lnTo>
                  <a:cubicBezTo>
                    <a:pt x="47" y="4219"/>
                    <a:pt x="249" y="5056"/>
                    <a:pt x="559" y="5816"/>
                  </a:cubicBezTo>
                  <a:cubicBezTo>
                    <a:pt x="559" y="6390"/>
                    <a:pt x="559" y="6995"/>
                    <a:pt x="574" y="7600"/>
                  </a:cubicBezTo>
                  <a:cubicBezTo>
                    <a:pt x="574" y="7600"/>
                    <a:pt x="574" y="7615"/>
                    <a:pt x="590" y="7615"/>
                  </a:cubicBezTo>
                  <a:cubicBezTo>
                    <a:pt x="594" y="7620"/>
                    <a:pt x="600" y="7622"/>
                    <a:pt x="606" y="7622"/>
                  </a:cubicBezTo>
                  <a:cubicBezTo>
                    <a:pt x="621" y="7622"/>
                    <a:pt x="636" y="7611"/>
                    <a:pt x="636" y="7600"/>
                  </a:cubicBezTo>
                  <a:cubicBezTo>
                    <a:pt x="636" y="7305"/>
                    <a:pt x="652" y="7010"/>
                    <a:pt x="652" y="6716"/>
                  </a:cubicBezTo>
                  <a:cubicBezTo>
                    <a:pt x="667" y="6716"/>
                    <a:pt x="667" y="6700"/>
                    <a:pt x="667" y="6700"/>
                  </a:cubicBezTo>
                  <a:cubicBezTo>
                    <a:pt x="1008" y="5770"/>
                    <a:pt x="1257" y="4762"/>
                    <a:pt x="1272" y="3769"/>
                  </a:cubicBezTo>
                  <a:lnTo>
                    <a:pt x="1272" y="3769"/>
                  </a:lnTo>
                  <a:cubicBezTo>
                    <a:pt x="1210" y="4684"/>
                    <a:pt x="946" y="5506"/>
                    <a:pt x="698" y="6359"/>
                  </a:cubicBezTo>
                  <a:cubicBezTo>
                    <a:pt x="714" y="5537"/>
                    <a:pt x="729" y="4746"/>
                    <a:pt x="729" y="3955"/>
                  </a:cubicBezTo>
                  <a:cubicBezTo>
                    <a:pt x="962" y="3412"/>
                    <a:pt x="1133" y="2838"/>
                    <a:pt x="1179" y="2265"/>
                  </a:cubicBezTo>
                  <a:lnTo>
                    <a:pt x="1179" y="2265"/>
                  </a:lnTo>
                  <a:cubicBezTo>
                    <a:pt x="1086" y="2761"/>
                    <a:pt x="931" y="3273"/>
                    <a:pt x="745" y="3753"/>
                  </a:cubicBezTo>
                  <a:lnTo>
                    <a:pt x="745" y="16"/>
                  </a:lnTo>
                  <a:cubicBezTo>
                    <a:pt x="745" y="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11575" y="1026475"/>
              <a:ext cx="2750" cy="18150"/>
            </a:xfrm>
            <a:custGeom>
              <a:avLst/>
              <a:gdLst/>
              <a:ahLst/>
              <a:cxnLst/>
              <a:rect l="l" t="t" r="r" b="b"/>
              <a:pathLst>
                <a:path w="110" h="726" extrusionOk="0">
                  <a:moveTo>
                    <a:pt x="9" y="1"/>
                  </a:moveTo>
                  <a:cubicBezTo>
                    <a:pt x="5" y="1"/>
                    <a:pt x="1" y="5"/>
                    <a:pt x="1" y="12"/>
                  </a:cubicBezTo>
                  <a:cubicBezTo>
                    <a:pt x="16" y="245"/>
                    <a:pt x="47" y="493"/>
                    <a:pt x="109" y="726"/>
                  </a:cubicBezTo>
                  <a:cubicBezTo>
                    <a:pt x="94" y="493"/>
                    <a:pt x="78" y="245"/>
                    <a:pt x="16" y="12"/>
                  </a:cubicBezTo>
                  <a:cubicBezTo>
                    <a:pt x="16" y="5"/>
                    <a:pt x="13" y="1"/>
                    <a:pt x="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431750" y="976750"/>
              <a:ext cx="2350" cy="13000"/>
            </a:xfrm>
            <a:custGeom>
              <a:avLst/>
              <a:gdLst/>
              <a:ahLst/>
              <a:cxnLst/>
              <a:rect l="l" t="t" r="r" b="b"/>
              <a:pathLst>
                <a:path w="94" h="520" extrusionOk="0">
                  <a:moveTo>
                    <a:pt x="78" y="1"/>
                  </a:moveTo>
                  <a:cubicBezTo>
                    <a:pt x="62" y="171"/>
                    <a:pt x="47" y="326"/>
                    <a:pt x="0" y="513"/>
                  </a:cubicBezTo>
                  <a:cubicBezTo>
                    <a:pt x="0" y="513"/>
                    <a:pt x="7" y="519"/>
                    <a:pt x="12" y="519"/>
                  </a:cubicBezTo>
                  <a:cubicBezTo>
                    <a:pt x="14" y="519"/>
                    <a:pt x="16" y="518"/>
                    <a:pt x="16" y="513"/>
                  </a:cubicBezTo>
                  <a:cubicBezTo>
                    <a:pt x="62" y="326"/>
                    <a:pt x="93" y="171"/>
                    <a:pt x="78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338300" y="984500"/>
              <a:ext cx="74475" cy="160175"/>
            </a:xfrm>
            <a:custGeom>
              <a:avLst/>
              <a:gdLst/>
              <a:ahLst/>
              <a:cxnLst/>
              <a:rect l="l" t="t" r="r" b="b"/>
              <a:pathLst>
                <a:path w="2979" h="6407" extrusionOk="0">
                  <a:moveTo>
                    <a:pt x="1" y="1"/>
                  </a:moveTo>
                  <a:cubicBezTo>
                    <a:pt x="1" y="1"/>
                    <a:pt x="543" y="5026"/>
                    <a:pt x="2932" y="6406"/>
                  </a:cubicBezTo>
                  <a:cubicBezTo>
                    <a:pt x="2932" y="6406"/>
                    <a:pt x="2978" y="3553"/>
                    <a:pt x="2172" y="2141"/>
                  </a:cubicBezTo>
                  <a:cubicBezTo>
                    <a:pt x="1350" y="7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357700" y="1010100"/>
              <a:ext cx="47325" cy="124400"/>
            </a:xfrm>
            <a:custGeom>
              <a:avLst/>
              <a:gdLst/>
              <a:ahLst/>
              <a:cxnLst/>
              <a:rect l="l" t="t" r="r" b="b"/>
              <a:pathLst>
                <a:path w="1893" h="4976" extrusionOk="0">
                  <a:moveTo>
                    <a:pt x="0" y="1"/>
                  </a:moveTo>
                  <a:lnTo>
                    <a:pt x="0" y="16"/>
                  </a:lnTo>
                  <a:cubicBezTo>
                    <a:pt x="450" y="838"/>
                    <a:pt x="807" y="1660"/>
                    <a:pt x="1148" y="2513"/>
                  </a:cubicBezTo>
                  <a:cubicBezTo>
                    <a:pt x="714" y="2141"/>
                    <a:pt x="326" y="1753"/>
                    <a:pt x="16" y="1272"/>
                  </a:cubicBezTo>
                  <a:cubicBezTo>
                    <a:pt x="10" y="1262"/>
                    <a:pt x="7" y="1259"/>
                    <a:pt x="5" y="1259"/>
                  </a:cubicBezTo>
                  <a:cubicBezTo>
                    <a:pt x="0" y="1259"/>
                    <a:pt x="0" y="1272"/>
                    <a:pt x="0" y="1272"/>
                  </a:cubicBezTo>
                  <a:cubicBezTo>
                    <a:pt x="295" y="1815"/>
                    <a:pt x="729" y="2218"/>
                    <a:pt x="1194" y="2622"/>
                  </a:cubicBezTo>
                  <a:cubicBezTo>
                    <a:pt x="1402" y="3157"/>
                    <a:pt x="1596" y="3706"/>
                    <a:pt x="1748" y="4255"/>
                  </a:cubicBezTo>
                  <a:lnTo>
                    <a:pt x="1748" y="4255"/>
                  </a:lnTo>
                  <a:cubicBezTo>
                    <a:pt x="1706" y="4066"/>
                    <a:pt x="1661" y="3877"/>
                    <a:pt x="1613" y="3692"/>
                  </a:cubicBezTo>
                  <a:cubicBezTo>
                    <a:pt x="1629" y="3211"/>
                    <a:pt x="1582" y="2715"/>
                    <a:pt x="1489" y="2249"/>
                  </a:cubicBezTo>
                  <a:lnTo>
                    <a:pt x="1473" y="2249"/>
                  </a:lnTo>
                  <a:cubicBezTo>
                    <a:pt x="1536" y="2684"/>
                    <a:pt x="1551" y="3103"/>
                    <a:pt x="1567" y="3537"/>
                  </a:cubicBezTo>
                  <a:cubicBezTo>
                    <a:pt x="1380" y="2870"/>
                    <a:pt x="1148" y="2234"/>
                    <a:pt x="853" y="1598"/>
                  </a:cubicBezTo>
                  <a:cubicBezTo>
                    <a:pt x="791" y="1179"/>
                    <a:pt x="682" y="776"/>
                    <a:pt x="527" y="388"/>
                  </a:cubicBezTo>
                  <a:lnTo>
                    <a:pt x="527" y="388"/>
                  </a:lnTo>
                  <a:cubicBezTo>
                    <a:pt x="605" y="683"/>
                    <a:pt x="651" y="993"/>
                    <a:pt x="729" y="1303"/>
                  </a:cubicBezTo>
                  <a:cubicBezTo>
                    <a:pt x="527" y="854"/>
                    <a:pt x="264" y="435"/>
                    <a:pt x="16" y="1"/>
                  </a:cubicBezTo>
                  <a:close/>
                  <a:moveTo>
                    <a:pt x="651" y="2932"/>
                  </a:moveTo>
                  <a:lnTo>
                    <a:pt x="651" y="2932"/>
                  </a:lnTo>
                  <a:cubicBezTo>
                    <a:pt x="931" y="3521"/>
                    <a:pt x="1349" y="4018"/>
                    <a:pt x="1737" y="4421"/>
                  </a:cubicBezTo>
                  <a:cubicBezTo>
                    <a:pt x="1784" y="4591"/>
                    <a:pt x="1846" y="4793"/>
                    <a:pt x="1877" y="4964"/>
                  </a:cubicBezTo>
                  <a:cubicBezTo>
                    <a:pt x="1877" y="4971"/>
                    <a:pt x="1881" y="4975"/>
                    <a:pt x="1884" y="4975"/>
                  </a:cubicBezTo>
                  <a:cubicBezTo>
                    <a:pt x="1888" y="4975"/>
                    <a:pt x="1892" y="4971"/>
                    <a:pt x="1892" y="4964"/>
                  </a:cubicBezTo>
                  <a:cubicBezTo>
                    <a:pt x="1853" y="4753"/>
                    <a:pt x="1810" y="4538"/>
                    <a:pt x="1763" y="4323"/>
                  </a:cubicBezTo>
                  <a:lnTo>
                    <a:pt x="1763" y="4323"/>
                  </a:lnTo>
                  <a:cubicBezTo>
                    <a:pt x="1765" y="4324"/>
                    <a:pt x="1767" y="4326"/>
                    <a:pt x="1768" y="4328"/>
                  </a:cubicBezTo>
                  <a:cubicBezTo>
                    <a:pt x="1762" y="4304"/>
                    <a:pt x="1755" y="4279"/>
                    <a:pt x="1748" y="4255"/>
                  </a:cubicBezTo>
                  <a:lnTo>
                    <a:pt x="1748" y="4255"/>
                  </a:lnTo>
                  <a:cubicBezTo>
                    <a:pt x="1753" y="4278"/>
                    <a:pt x="1758" y="4300"/>
                    <a:pt x="1763" y="4323"/>
                  </a:cubicBezTo>
                  <a:lnTo>
                    <a:pt x="1763" y="4323"/>
                  </a:lnTo>
                  <a:cubicBezTo>
                    <a:pt x="1347" y="3905"/>
                    <a:pt x="991" y="3442"/>
                    <a:pt x="651" y="2932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350325" y="1025600"/>
              <a:ext cx="12825" cy="14775"/>
            </a:xfrm>
            <a:custGeom>
              <a:avLst/>
              <a:gdLst/>
              <a:ahLst/>
              <a:cxnLst/>
              <a:rect l="l" t="t" r="r" b="b"/>
              <a:pathLst>
                <a:path w="513" h="591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125"/>
                    <a:pt x="140" y="218"/>
                    <a:pt x="233" y="311"/>
                  </a:cubicBezTo>
                  <a:cubicBezTo>
                    <a:pt x="311" y="420"/>
                    <a:pt x="404" y="513"/>
                    <a:pt x="512" y="590"/>
                  </a:cubicBezTo>
                  <a:cubicBezTo>
                    <a:pt x="435" y="497"/>
                    <a:pt x="357" y="389"/>
                    <a:pt x="280" y="311"/>
                  </a:cubicBezTo>
                  <a:cubicBezTo>
                    <a:pt x="171" y="203"/>
                    <a:pt x="93" y="110"/>
                    <a:pt x="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381350" y="1149700"/>
              <a:ext cx="88425" cy="135725"/>
            </a:xfrm>
            <a:custGeom>
              <a:avLst/>
              <a:gdLst/>
              <a:ahLst/>
              <a:cxnLst/>
              <a:rect l="l" t="t" r="r" b="b"/>
              <a:pathLst>
                <a:path w="3537" h="5429" extrusionOk="0">
                  <a:moveTo>
                    <a:pt x="0" y="0"/>
                  </a:moveTo>
                  <a:lnTo>
                    <a:pt x="93" y="1365"/>
                  </a:lnTo>
                  <a:lnTo>
                    <a:pt x="403" y="5428"/>
                  </a:lnTo>
                  <a:lnTo>
                    <a:pt x="3118" y="5428"/>
                  </a:lnTo>
                  <a:lnTo>
                    <a:pt x="3428" y="1365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381350" y="1149700"/>
              <a:ext cx="88425" cy="23675"/>
            </a:xfrm>
            <a:custGeom>
              <a:avLst/>
              <a:gdLst/>
              <a:ahLst/>
              <a:cxnLst/>
              <a:rect l="l" t="t" r="r" b="b"/>
              <a:pathLst>
                <a:path w="3537" h="947" extrusionOk="0">
                  <a:moveTo>
                    <a:pt x="0" y="0"/>
                  </a:moveTo>
                  <a:lnTo>
                    <a:pt x="78" y="946"/>
                  </a:lnTo>
                  <a:lnTo>
                    <a:pt x="3474" y="822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75150" y="1133025"/>
              <a:ext cx="100425" cy="25600"/>
            </a:xfrm>
            <a:custGeom>
              <a:avLst/>
              <a:gdLst/>
              <a:ahLst/>
              <a:cxnLst/>
              <a:rect l="l" t="t" r="r" b="b"/>
              <a:pathLst>
                <a:path w="4017" h="1024" extrusionOk="0">
                  <a:moveTo>
                    <a:pt x="0" y="0"/>
                  </a:moveTo>
                  <a:lnTo>
                    <a:pt x="0" y="1024"/>
                  </a:lnTo>
                  <a:lnTo>
                    <a:pt x="4017" y="1024"/>
                  </a:lnTo>
                  <a:lnTo>
                    <a:pt x="401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585300" y="1040350"/>
              <a:ext cx="86500" cy="244675"/>
            </a:xfrm>
            <a:custGeom>
              <a:avLst/>
              <a:gdLst/>
              <a:ahLst/>
              <a:cxnLst/>
              <a:rect l="l" t="t" r="r" b="b"/>
              <a:pathLst>
                <a:path w="3460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3460" y="9787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671775" y="1040350"/>
              <a:ext cx="210575" cy="244675"/>
            </a:xfrm>
            <a:custGeom>
              <a:avLst/>
              <a:gdLst/>
              <a:ahLst/>
              <a:cxnLst/>
              <a:rect l="l" t="t" r="r" b="b"/>
              <a:pathLst>
                <a:path w="8423" h="9787" extrusionOk="0">
                  <a:moveTo>
                    <a:pt x="1" y="0"/>
                  </a:moveTo>
                  <a:lnTo>
                    <a:pt x="1" y="9787"/>
                  </a:lnTo>
                  <a:lnTo>
                    <a:pt x="8422" y="9787"/>
                  </a:lnTo>
                  <a:lnTo>
                    <a:pt x="842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585300" y="1081050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585300" y="1118675"/>
              <a:ext cx="86500" cy="3125"/>
            </a:xfrm>
            <a:custGeom>
              <a:avLst/>
              <a:gdLst/>
              <a:ahLst/>
              <a:cxnLst/>
              <a:rect l="l" t="t" r="r" b="b"/>
              <a:pathLst>
                <a:path w="3460" h="125" extrusionOk="0">
                  <a:moveTo>
                    <a:pt x="1" y="0"/>
                  </a:moveTo>
                  <a:lnTo>
                    <a:pt x="1" y="124"/>
                  </a:lnTo>
                  <a:lnTo>
                    <a:pt x="3460" y="12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585300" y="1135725"/>
              <a:ext cx="86500" cy="2750"/>
            </a:xfrm>
            <a:custGeom>
              <a:avLst/>
              <a:gdLst/>
              <a:ahLst/>
              <a:cxnLst/>
              <a:rect l="l" t="t" r="r" b="b"/>
              <a:pathLst>
                <a:path w="3460" h="110" extrusionOk="0">
                  <a:moveTo>
                    <a:pt x="1" y="1"/>
                  </a:moveTo>
                  <a:lnTo>
                    <a:pt x="1" y="109"/>
                  </a:lnTo>
                  <a:lnTo>
                    <a:pt x="3460" y="109"/>
                  </a:lnTo>
                  <a:lnTo>
                    <a:pt x="3460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619825" y="11644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57" y="0"/>
                  </a:moveTo>
                  <a:cubicBezTo>
                    <a:pt x="155" y="0"/>
                    <a:pt x="0" y="155"/>
                    <a:pt x="0" y="342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2623300" y="1167525"/>
              <a:ext cx="10900" cy="10875"/>
            </a:xfrm>
            <a:custGeom>
              <a:avLst/>
              <a:gdLst/>
              <a:ahLst/>
              <a:cxnLst/>
              <a:rect l="l" t="t" r="r" b="b"/>
              <a:pathLst>
                <a:path w="436" h="435" extrusionOk="0">
                  <a:moveTo>
                    <a:pt x="218" y="0"/>
                  </a:moveTo>
                  <a:cubicBezTo>
                    <a:pt x="94" y="0"/>
                    <a:pt x="1" y="109"/>
                    <a:pt x="1" y="218"/>
                  </a:cubicBezTo>
                  <a:cubicBezTo>
                    <a:pt x="1" y="342"/>
                    <a:pt x="94" y="435"/>
                    <a:pt x="218" y="435"/>
                  </a:cubicBezTo>
                  <a:cubicBezTo>
                    <a:pt x="327" y="435"/>
                    <a:pt x="435" y="342"/>
                    <a:pt x="435" y="218"/>
                  </a:cubicBezTo>
                  <a:cubicBezTo>
                    <a:pt x="435" y="109"/>
                    <a:pt x="327" y="0"/>
                    <a:pt x="218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781900" y="1061675"/>
              <a:ext cx="82225" cy="126425"/>
            </a:xfrm>
            <a:custGeom>
              <a:avLst/>
              <a:gdLst/>
              <a:ahLst/>
              <a:cxnLst/>
              <a:rect l="l" t="t" r="r" b="b"/>
              <a:pathLst>
                <a:path w="3289" h="5057" extrusionOk="0">
                  <a:moveTo>
                    <a:pt x="0" y="0"/>
                  </a:moveTo>
                  <a:lnTo>
                    <a:pt x="0" y="5056"/>
                  </a:lnTo>
                  <a:lnTo>
                    <a:pt x="3288" y="505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823000" y="1068650"/>
              <a:ext cx="34925" cy="46175"/>
            </a:xfrm>
            <a:custGeom>
              <a:avLst/>
              <a:gdLst/>
              <a:ahLst/>
              <a:cxnLst/>
              <a:rect l="l" t="t" r="r" b="b"/>
              <a:pathLst>
                <a:path w="1397" h="1847" extrusionOk="0">
                  <a:moveTo>
                    <a:pt x="0" y="1"/>
                  </a:moveTo>
                  <a:lnTo>
                    <a:pt x="0" y="1846"/>
                  </a:lnTo>
                  <a:lnTo>
                    <a:pt x="1396" y="1846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882700" y="794900"/>
              <a:ext cx="48125" cy="475025"/>
            </a:xfrm>
            <a:custGeom>
              <a:avLst/>
              <a:gdLst/>
              <a:ahLst/>
              <a:cxnLst/>
              <a:rect l="l" t="t" r="r" b="b"/>
              <a:pathLst>
                <a:path w="1925" h="19001" extrusionOk="0">
                  <a:moveTo>
                    <a:pt x="1707" y="1"/>
                  </a:moveTo>
                  <a:cubicBezTo>
                    <a:pt x="1707" y="78"/>
                    <a:pt x="1815" y="12083"/>
                    <a:pt x="1707" y="14874"/>
                  </a:cubicBezTo>
                  <a:cubicBezTo>
                    <a:pt x="1614" y="17403"/>
                    <a:pt x="962" y="18907"/>
                    <a:pt x="1" y="18907"/>
                  </a:cubicBezTo>
                  <a:lnTo>
                    <a:pt x="1" y="19000"/>
                  </a:lnTo>
                  <a:cubicBezTo>
                    <a:pt x="1024" y="19000"/>
                    <a:pt x="1691" y="17496"/>
                    <a:pt x="1800" y="14890"/>
                  </a:cubicBezTo>
                  <a:cubicBezTo>
                    <a:pt x="1924" y="12098"/>
                    <a:pt x="1800" y="109"/>
                    <a:pt x="180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882700" y="794525"/>
              <a:ext cx="48125" cy="465700"/>
            </a:xfrm>
            <a:custGeom>
              <a:avLst/>
              <a:gdLst/>
              <a:ahLst/>
              <a:cxnLst/>
              <a:rect l="l" t="t" r="r" b="b"/>
              <a:pathLst>
                <a:path w="1925" h="18628" extrusionOk="0">
                  <a:moveTo>
                    <a:pt x="1707" y="0"/>
                  </a:moveTo>
                  <a:cubicBezTo>
                    <a:pt x="1707" y="93"/>
                    <a:pt x="1815" y="11710"/>
                    <a:pt x="1707" y="14502"/>
                  </a:cubicBezTo>
                  <a:cubicBezTo>
                    <a:pt x="1614" y="17030"/>
                    <a:pt x="962" y="18534"/>
                    <a:pt x="1" y="18534"/>
                  </a:cubicBezTo>
                  <a:lnTo>
                    <a:pt x="1" y="18627"/>
                  </a:lnTo>
                  <a:cubicBezTo>
                    <a:pt x="1024" y="18627"/>
                    <a:pt x="1691" y="17138"/>
                    <a:pt x="1800" y="14502"/>
                  </a:cubicBezTo>
                  <a:cubicBezTo>
                    <a:pt x="1924" y="11726"/>
                    <a:pt x="1800" y="93"/>
                    <a:pt x="180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882700" y="794525"/>
              <a:ext cx="41125" cy="464925"/>
            </a:xfrm>
            <a:custGeom>
              <a:avLst/>
              <a:gdLst/>
              <a:ahLst/>
              <a:cxnLst/>
              <a:rect l="l" t="t" r="r" b="b"/>
              <a:pathLst>
                <a:path w="1645" h="18597" extrusionOk="0">
                  <a:moveTo>
                    <a:pt x="1459" y="0"/>
                  </a:moveTo>
                  <a:cubicBezTo>
                    <a:pt x="1459" y="93"/>
                    <a:pt x="1552" y="11663"/>
                    <a:pt x="1459" y="14455"/>
                  </a:cubicBezTo>
                  <a:cubicBezTo>
                    <a:pt x="1350" y="16983"/>
                    <a:pt x="807" y="18503"/>
                    <a:pt x="1" y="18503"/>
                  </a:cubicBezTo>
                  <a:lnTo>
                    <a:pt x="1" y="18596"/>
                  </a:lnTo>
                  <a:cubicBezTo>
                    <a:pt x="885" y="18596"/>
                    <a:pt x="1459" y="17107"/>
                    <a:pt x="1552" y="14455"/>
                  </a:cubicBezTo>
                  <a:cubicBezTo>
                    <a:pt x="1645" y="11679"/>
                    <a:pt x="1552" y="93"/>
                    <a:pt x="1552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882700" y="794525"/>
              <a:ext cx="37250" cy="456775"/>
            </a:xfrm>
            <a:custGeom>
              <a:avLst/>
              <a:gdLst/>
              <a:ahLst/>
              <a:cxnLst/>
              <a:rect l="l" t="t" r="r" b="b"/>
              <a:pathLst>
                <a:path w="1490" h="18271" extrusionOk="0">
                  <a:moveTo>
                    <a:pt x="1304" y="0"/>
                  </a:moveTo>
                  <a:cubicBezTo>
                    <a:pt x="1304" y="93"/>
                    <a:pt x="1397" y="11338"/>
                    <a:pt x="1304" y="14129"/>
                  </a:cubicBezTo>
                  <a:cubicBezTo>
                    <a:pt x="1195" y="16658"/>
                    <a:pt x="714" y="18162"/>
                    <a:pt x="1" y="18162"/>
                  </a:cubicBezTo>
                  <a:lnTo>
                    <a:pt x="1" y="18271"/>
                  </a:lnTo>
                  <a:cubicBezTo>
                    <a:pt x="792" y="18271"/>
                    <a:pt x="1304" y="16766"/>
                    <a:pt x="1397" y="14129"/>
                  </a:cubicBezTo>
                  <a:cubicBezTo>
                    <a:pt x="1490" y="11338"/>
                    <a:pt x="1397" y="93"/>
                    <a:pt x="1397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646175" y="534350"/>
              <a:ext cx="236550" cy="205525"/>
            </a:xfrm>
            <a:custGeom>
              <a:avLst/>
              <a:gdLst/>
              <a:ahLst/>
              <a:cxnLst/>
              <a:rect l="l" t="t" r="r" b="b"/>
              <a:pathLst>
                <a:path w="946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9462" y="8220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88270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51" y="822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659750" y="547150"/>
              <a:ext cx="209025" cy="177600"/>
            </a:xfrm>
            <a:custGeom>
              <a:avLst/>
              <a:gdLst/>
              <a:ahLst/>
              <a:cxnLst/>
              <a:rect l="l" t="t" r="r" b="b"/>
              <a:pathLst>
                <a:path w="836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60" y="7104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659750" y="547150"/>
              <a:ext cx="209025" cy="7000"/>
            </a:xfrm>
            <a:custGeom>
              <a:avLst/>
              <a:gdLst/>
              <a:ahLst/>
              <a:cxnLst/>
              <a:rect l="l" t="t" r="r" b="b"/>
              <a:pathLst>
                <a:path w="836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60" y="279"/>
                  </a:lnTo>
                  <a:lnTo>
                    <a:pt x="836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6624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66752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6717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669850" y="56537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0"/>
                  </a:moveTo>
                  <a:lnTo>
                    <a:pt x="0" y="2931"/>
                  </a:lnTo>
                  <a:lnTo>
                    <a:pt x="2295" y="2931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669850" y="565375"/>
              <a:ext cx="57400" cy="10475"/>
            </a:xfrm>
            <a:custGeom>
              <a:avLst/>
              <a:gdLst/>
              <a:ahLst/>
              <a:cxnLst/>
              <a:rect l="l" t="t" r="r" b="b"/>
              <a:pathLst>
                <a:path w="2296" h="419" extrusionOk="0">
                  <a:moveTo>
                    <a:pt x="0" y="0"/>
                  </a:moveTo>
                  <a:lnTo>
                    <a:pt x="0" y="419"/>
                  </a:lnTo>
                  <a:lnTo>
                    <a:pt x="2295" y="419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6768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6768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691550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676825" y="6212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0" y="0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6768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676825" y="596775"/>
              <a:ext cx="29875" cy="2350"/>
            </a:xfrm>
            <a:custGeom>
              <a:avLst/>
              <a:gdLst/>
              <a:ahLst/>
              <a:cxnLst/>
              <a:rect l="l" t="t" r="r" b="b"/>
              <a:pathLst>
                <a:path w="1195" h="94" extrusionOk="0">
                  <a:moveTo>
                    <a:pt x="0" y="0"/>
                  </a:moveTo>
                  <a:lnTo>
                    <a:pt x="0" y="93"/>
                  </a:lnTo>
                  <a:lnTo>
                    <a:pt x="1194" y="93"/>
                  </a:lnTo>
                  <a:lnTo>
                    <a:pt x="11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676825" y="60260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6768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0" y="1"/>
                  </a:moveTo>
                  <a:lnTo>
                    <a:pt x="0" y="94"/>
                  </a:lnTo>
                  <a:lnTo>
                    <a:pt x="1489" y="9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676825" y="615375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1"/>
                  </a:moveTo>
                  <a:lnTo>
                    <a:pt x="0" y="94"/>
                  </a:lnTo>
                  <a:lnTo>
                    <a:pt x="1024" y="94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676825" y="608800"/>
              <a:ext cx="39950" cy="2725"/>
            </a:xfrm>
            <a:custGeom>
              <a:avLst/>
              <a:gdLst/>
              <a:ahLst/>
              <a:cxnLst/>
              <a:rect l="l" t="t" r="r" b="b"/>
              <a:pathLst>
                <a:path w="159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735750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735750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742725" y="590575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742725" y="62120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7574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0" y="0"/>
                  </a:moveTo>
                  <a:lnTo>
                    <a:pt x="0" y="93"/>
                  </a:lnTo>
                  <a:lnTo>
                    <a:pt x="822" y="93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742725" y="62120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0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742725" y="608800"/>
              <a:ext cx="12050" cy="2725"/>
            </a:xfrm>
            <a:custGeom>
              <a:avLst/>
              <a:gdLst/>
              <a:ahLst/>
              <a:cxnLst/>
              <a:rect l="l" t="t" r="r" b="b"/>
              <a:pathLst>
                <a:path w="48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742725" y="596775"/>
              <a:ext cx="29900" cy="2350"/>
            </a:xfrm>
            <a:custGeom>
              <a:avLst/>
              <a:gdLst/>
              <a:ahLst/>
              <a:cxnLst/>
              <a:rect l="l" t="t" r="r" b="b"/>
              <a:pathLst>
                <a:path w="1196" h="94" extrusionOk="0">
                  <a:moveTo>
                    <a:pt x="1" y="0"/>
                  </a:moveTo>
                  <a:lnTo>
                    <a:pt x="1" y="93"/>
                  </a:lnTo>
                  <a:lnTo>
                    <a:pt x="1195" y="93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742725" y="60260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742725" y="6274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742725" y="615375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1"/>
                  </a:moveTo>
                  <a:lnTo>
                    <a:pt x="1" y="94"/>
                  </a:lnTo>
                  <a:lnTo>
                    <a:pt x="1025" y="94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2742725" y="608800"/>
              <a:ext cx="39975" cy="2725"/>
            </a:xfrm>
            <a:custGeom>
              <a:avLst/>
              <a:gdLst/>
              <a:ahLst/>
              <a:cxnLst/>
              <a:rect l="l" t="t" r="r" b="b"/>
              <a:pathLst>
                <a:path w="1599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98" y="109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801275" y="56537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0"/>
                  </a:moveTo>
                  <a:lnTo>
                    <a:pt x="1" y="2931"/>
                  </a:lnTo>
                  <a:lnTo>
                    <a:pt x="2281" y="2931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2801275" y="565375"/>
              <a:ext cx="57025" cy="10475"/>
            </a:xfrm>
            <a:custGeom>
              <a:avLst/>
              <a:gdLst/>
              <a:ahLst/>
              <a:cxnLst/>
              <a:rect l="l" t="t" r="r" b="b"/>
              <a:pathLst>
                <a:path w="2281" h="419" extrusionOk="0">
                  <a:moveTo>
                    <a:pt x="1" y="0"/>
                  </a:moveTo>
                  <a:lnTo>
                    <a:pt x="1" y="419"/>
                  </a:lnTo>
                  <a:lnTo>
                    <a:pt x="2281" y="41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808250" y="590575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2808250" y="62120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2823375" y="590575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2808250" y="621200"/>
              <a:ext cx="27950" cy="2350"/>
            </a:xfrm>
            <a:custGeom>
              <a:avLst/>
              <a:gdLst/>
              <a:ahLst/>
              <a:cxnLst/>
              <a:rect l="l" t="t" r="r" b="b"/>
              <a:pathLst>
                <a:path w="1118" h="94" extrusionOk="0">
                  <a:moveTo>
                    <a:pt x="1" y="0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2808250" y="608800"/>
              <a:ext cx="12450" cy="2725"/>
            </a:xfrm>
            <a:custGeom>
              <a:avLst/>
              <a:gdLst/>
              <a:ahLst/>
              <a:cxnLst/>
              <a:rect l="l" t="t" r="r" b="b"/>
              <a:pathLst>
                <a:path w="498" h="109" extrusionOk="0">
                  <a:moveTo>
                    <a:pt x="1" y="0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808250" y="596775"/>
              <a:ext cx="30275" cy="2350"/>
            </a:xfrm>
            <a:custGeom>
              <a:avLst/>
              <a:gdLst/>
              <a:ahLst/>
              <a:cxnLst/>
              <a:rect l="l" t="t" r="r" b="b"/>
              <a:pathLst>
                <a:path w="1211" h="94" extrusionOk="0">
                  <a:moveTo>
                    <a:pt x="1" y="0"/>
                  </a:moveTo>
                  <a:lnTo>
                    <a:pt x="1" y="93"/>
                  </a:lnTo>
                  <a:lnTo>
                    <a:pt x="1211" y="9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2808250" y="60260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2808250" y="627400"/>
              <a:ext cx="37650" cy="2350"/>
            </a:xfrm>
            <a:custGeom>
              <a:avLst/>
              <a:gdLst/>
              <a:ahLst/>
              <a:cxnLst/>
              <a:rect l="l" t="t" r="r" b="b"/>
              <a:pathLst>
                <a:path w="1506" h="94" extrusionOk="0">
                  <a:moveTo>
                    <a:pt x="1" y="1"/>
                  </a:moveTo>
                  <a:lnTo>
                    <a:pt x="1" y="94"/>
                  </a:lnTo>
                  <a:lnTo>
                    <a:pt x="1505" y="94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2808250" y="615375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1"/>
                  </a:moveTo>
                  <a:lnTo>
                    <a:pt x="1" y="94"/>
                  </a:lnTo>
                  <a:lnTo>
                    <a:pt x="1040" y="9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808250" y="608800"/>
              <a:ext cx="40350" cy="2725"/>
            </a:xfrm>
            <a:custGeom>
              <a:avLst/>
              <a:gdLst/>
              <a:ahLst/>
              <a:cxnLst/>
              <a:rect l="l" t="t" r="r" b="b"/>
              <a:pathLst>
                <a:path w="1614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614" y="1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669850" y="645625"/>
              <a:ext cx="57400" cy="73300"/>
            </a:xfrm>
            <a:custGeom>
              <a:avLst/>
              <a:gdLst/>
              <a:ahLst/>
              <a:cxnLst/>
              <a:rect l="l" t="t" r="r" b="b"/>
              <a:pathLst>
                <a:path w="2296" h="2932" extrusionOk="0">
                  <a:moveTo>
                    <a:pt x="0" y="1"/>
                  </a:moveTo>
                  <a:lnTo>
                    <a:pt x="0" y="2932"/>
                  </a:lnTo>
                  <a:lnTo>
                    <a:pt x="2295" y="2932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2669850" y="645625"/>
              <a:ext cx="57400" cy="10875"/>
            </a:xfrm>
            <a:custGeom>
              <a:avLst/>
              <a:gdLst/>
              <a:ahLst/>
              <a:cxnLst/>
              <a:rect l="l" t="t" r="r" b="b"/>
              <a:pathLst>
                <a:path w="2296" h="435" extrusionOk="0">
                  <a:moveTo>
                    <a:pt x="0" y="1"/>
                  </a:moveTo>
                  <a:lnTo>
                    <a:pt x="0" y="435"/>
                  </a:lnTo>
                  <a:lnTo>
                    <a:pt x="2295" y="435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6768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0" y="1"/>
                  </a:moveTo>
                  <a:lnTo>
                    <a:pt x="0" y="109"/>
                  </a:lnTo>
                  <a:lnTo>
                    <a:pt x="481" y="10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6768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0" y="1"/>
                  </a:moveTo>
                  <a:lnTo>
                    <a:pt x="0" y="94"/>
                  </a:lnTo>
                  <a:lnTo>
                    <a:pt x="481" y="9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691550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676825" y="701450"/>
              <a:ext cx="27550" cy="2375"/>
            </a:xfrm>
            <a:custGeom>
              <a:avLst/>
              <a:gdLst/>
              <a:ahLst/>
              <a:cxnLst/>
              <a:rect l="l" t="t" r="r" b="b"/>
              <a:pathLst>
                <a:path w="1102" h="95" extrusionOk="0">
                  <a:moveTo>
                    <a:pt x="0" y="1"/>
                  </a:moveTo>
                  <a:lnTo>
                    <a:pt x="0" y="94"/>
                  </a:lnTo>
                  <a:lnTo>
                    <a:pt x="1101" y="9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6768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0" y="0"/>
                  </a:moveTo>
                  <a:lnTo>
                    <a:pt x="0" y="93"/>
                  </a:lnTo>
                  <a:lnTo>
                    <a:pt x="481" y="9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76825" y="677025"/>
              <a:ext cx="29875" cy="2750"/>
            </a:xfrm>
            <a:custGeom>
              <a:avLst/>
              <a:gdLst/>
              <a:ahLst/>
              <a:cxnLst/>
              <a:rect l="l" t="t" r="r" b="b"/>
              <a:pathLst>
                <a:path w="1195" h="110" extrusionOk="0">
                  <a:moveTo>
                    <a:pt x="0" y="1"/>
                  </a:moveTo>
                  <a:lnTo>
                    <a:pt x="0" y="109"/>
                  </a:lnTo>
                  <a:lnTo>
                    <a:pt x="1194" y="109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676825" y="683250"/>
              <a:ext cx="20175" cy="2350"/>
            </a:xfrm>
            <a:custGeom>
              <a:avLst/>
              <a:gdLst/>
              <a:ahLst/>
              <a:cxnLst/>
              <a:rect l="l" t="t" r="r" b="b"/>
              <a:pathLst>
                <a:path w="807" h="94" extrusionOk="0">
                  <a:moveTo>
                    <a:pt x="0" y="0"/>
                  </a:moveTo>
                  <a:lnTo>
                    <a:pt x="0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6768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489" y="109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676825" y="695650"/>
              <a:ext cx="25600" cy="2350"/>
            </a:xfrm>
            <a:custGeom>
              <a:avLst/>
              <a:gdLst/>
              <a:ahLst/>
              <a:cxnLst/>
              <a:rect l="l" t="t" r="r" b="b"/>
              <a:pathLst>
                <a:path w="1024" h="94" extrusionOk="0">
                  <a:moveTo>
                    <a:pt x="0" y="0"/>
                  </a:moveTo>
                  <a:lnTo>
                    <a:pt x="0" y="93"/>
                  </a:lnTo>
                  <a:lnTo>
                    <a:pt x="1024" y="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676825" y="689450"/>
              <a:ext cx="39950" cy="2350"/>
            </a:xfrm>
            <a:custGeom>
              <a:avLst/>
              <a:gdLst/>
              <a:ahLst/>
              <a:cxnLst/>
              <a:rect l="l" t="t" r="r" b="b"/>
              <a:pathLst>
                <a:path w="1598" h="94" extrusionOk="0">
                  <a:moveTo>
                    <a:pt x="0" y="0"/>
                  </a:moveTo>
                  <a:lnTo>
                    <a:pt x="0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735750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2735750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742725" y="670825"/>
              <a:ext cx="12050" cy="2750"/>
            </a:xfrm>
            <a:custGeom>
              <a:avLst/>
              <a:gdLst/>
              <a:ahLst/>
              <a:cxnLst/>
              <a:rect l="l" t="t" r="r" b="b"/>
              <a:pathLst>
                <a:path w="482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82" y="109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742725" y="701450"/>
              <a:ext cx="12050" cy="2375"/>
            </a:xfrm>
            <a:custGeom>
              <a:avLst/>
              <a:gdLst/>
              <a:ahLst/>
              <a:cxnLst/>
              <a:rect l="l" t="t" r="r" b="b"/>
              <a:pathLst>
                <a:path w="482" h="95" extrusionOk="0">
                  <a:moveTo>
                    <a:pt x="1" y="1"/>
                  </a:moveTo>
                  <a:lnTo>
                    <a:pt x="1" y="94"/>
                  </a:lnTo>
                  <a:lnTo>
                    <a:pt x="482" y="94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27574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0" y="1"/>
                  </a:moveTo>
                  <a:lnTo>
                    <a:pt x="0" y="109"/>
                  </a:lnTo>
                  <a:lnTo>
                    <a:pt x="822" y="109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742725" y="701450"/>
              <a:ext cx="27575" cy="2375"/>
            </a:xfrm>
            <a:custGeom>
              <a:avLst/>
              <a:gdLst/>
              <a:ahLst/>
              <a:cxnLst/>
              <a:rect l="l" t="t" r="r" b="b"/>
              <a:pathLst>
                <a:path w="1103" h="95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742725" y="689450"/>
              <a:ext cx="12050" cy="2350"/>
            </a:xfrm>
            <a:custGeom>
              <a:avLst/>
              <a:gdLst/>
              <a:ahLst/>
              <a:cxnLst/>
              <a:rect l="l" t="t" r="r" b="b"/>
              <a:pathLst>
                <a:path w="482" h="94" extrusionOk="0">
                  <a:moveTo>
                    <a:pt x="1" y="0"/>
                  </a:moveTo>
                  <a:lnTo>
                    <a:pt x="1" y="93"/>
                  </a:lnTo>
                  <a:lnTo>
                    <a:pt x="482" y="93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2742725" y="677025"/>
              <a:ext cx="29900" cy="2750"/>
            </a:xfrm>
            <a:custGeom>
              <a:avLst/>
              <a:gdLst/>
              <a:ahLst/>
              <a:cxnLst/>
              <a:rect l="l" t="t" r="r" b="b"/>
              <a:pathLst>
                <a:path w="1196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195" y="109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742725" y="683250"/>
              <a:ext cx="20200" cy="2350"/>
            </a:xfrm>
            <a:custGeom>
              <a:avLst/>
              <a:gdLst/>
              <a:ahLst/>
              <a:cxnLst/>
              <a:rect l="l" t="t" r="r" b="b"/>
              <a:pathLst>
                <a:path w="808" h="94" extrusionOk="0">
                  <a:moveTo>
                    <a:pt x="1" y="0"/>
                  </a:moveTo>
                  <a:lnTo>
                    <a:pt x="1" y="93"/>
                  </a:lnTo>
                  <a:lnTo>
                    <a:pt x="807" y="9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742725" y="707675"/>
              <a:ext cx="37250" cy="2725"/>
            </a:xfrm>
            <a:custGeom>
              <a:avLst/>
              <a:gdLst/>
              <a:ahLst/>
              <a:cxnLst/>
              <a:rect l="l" t="t" r="r" b="b"/>
              <a:pathLst>
                <a:path w="1490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490" y="109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742725" y="695650"/>
              <a:ext cx="25625" cy="2350"/>
            </a:xfrm>
            <a:custGeom>
              <a:avLst/>
              <a:gdLst/>
              <a:ahLst/>
              <a:cxnLst/>
              <a:rect l="l" t="t" r="r" b="b"/>
              <a:pathLst>
                <a:path w="1025" h="94" extrusionOk="0">
                  <a:moveTo>
                    <a:pt x="1" y="0"/>
                  </a:moveTo>
                  <a:lnTo>
                    <a:pt x="1" y="93"/>
                  </a:lnTo>
                  <a:lnTo>
                    <a:pt x="1025" y="9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742725" y="689450"/>
              <a:ext cx="39975" cy="2350"/>
            </a:xfrm>
            <a:custGeom>
              <a:avLst/>
              <a:gdLst/>
              <a:ahLst/>
              <a:cxnLst/>
              <a:rect l="l" t="t" r="r" b="b"/>
              <a:pathLst>
                <a:path w="1599" h="94" extrusionOk="0">
                  <a:moveTo>
                    <a:pt x="1" y="0"/>
                  </a:moveTo>
                  <a:lnTo>
                    <a:pt x="1" y="93"/>
                  </a:lnTo>
                  <a:lnTo>
                    <a:pt x="1598" y="93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801275" y="645625"/>
              <a:ext cx="57025" cy="73300"/>
            </a:xfrm>
            <a:custGeom>
              <a:avLst/>
              <a:gdLst/>
              <a:ahLst/>
              <a:cxnLst/>
              <a:rect l="l" t="t" r="r" b="b"/>
              <a:pathLst>
                <a:path w="2281" h="2932" extrusionOk="0">
                  <a:moveTo>
                    <a:pt x="1" y="1"/>
                  </a:moveTo>
                  <a:lnTo>
                    <a:pt x="1" y="2932"/>
                  </a:lnTo>
                  <a:lnTo>
                    <a:pt x="2281" y="2932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808250" y="670825"/>
              <a:ext cx="12450" cy="2750"/>
            </a:xfrm>
            <a:custGeom>
              <a:avLst/>
              <a:gdLst/>
              <a:ahLst/>
              <a:cxnLst/>
              <a:rect l="l" t="t" r="r" b="b"/>
              <a:pathLst>
                <a:path w="498" h="110" extrusionOk="0">
                  <a:moveTo>
                    <a:pt x="1" y="1"/>
                  </a:moveTo>
                  <a:lnTo>
                    <a:pt x="1" y="109"/>
                  </a:lnTo>
                  <a:lnTo>
                    <a:pt x="497" y="10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808250" y="701450"/>
              <a:ext cx="12450" cy="2375"/>
            </a:xfrm>
            <a:custGeom>
              <a:avLst/>
              <a:gdLst/>
              <a:ahLst/>
              <a:cxnLst/>
              <a:rect l="l" t="t" r="r" b="b"/>
              <a:pathLst>
                <a:path w="498" h="95" extrusionOk="0">
                  <a:moveTo>
                    <a:pt x="1" y="1"/>
                  </a:moveTo>
                  <a:lnTo>
                    <a:pt x="1" y="94"/>
                  </a:lnTo>
                  <a:lnTo>
                    <a:pt x="497" y="9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823375" y="670825"/>
              <a:ext cx="20575" cy="2750"/>
            </a:xfrm>
            <a:custGeom>
              <a:avLst/>
              <a:gdLst/>
              <a:ahLst/>
              <a:cxnLst/>
              <a:rect l="l" t="t" r="r" b="b"/>
              <a:pathLst>
                <a:path w="823" h="110" extrusionOk="0">
                  <a:moveTo>
                    <a:pt x="1" y="1"/>
                  </a:moveTo>
                  <a:lnTo>
                    <a:pt x="1" y="109"/>
                  </a:lnTo>
                  <a:lnTo>
                    <a:pt x="823" y="109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2808250" y="701450"/>
              <a:ext cx="27950" cy="2375"/>
            </a:xfrm>
            <a:custGeom>
              <a:avLst/>
              <a:gdLst/>
              <a:ahLst/>
              <a:cxnLst/>
              <a:rect l="l" t="t" r="r" b="b"/>
              <a:pathLst>
                <a:path w="1118" h="95" extrusionOk="0">
                  <a:moveTo>
                    <a:pt x="1" y="1"/>
                  </a:moveTo>
                  <a:lnTo>
                    <a:pt x="1" y="94"/>
                  </a:lnTo>
                  <a:lnTo>
                    <a:pt x="1118" y="94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2808250" y="689450"/>
              <a:ext cx="12450" cy="2350"/>
            </a:xfrm>
            <a:custGeom>
              <a:avLst/>
              <a:gdLst/>
              <a:ahLst/>
              <a:cxnLst/>
              <a:rect l="l" t="t" r="r" b="b"/>
              <a:pathLst>
                <a:path w="498" h="94" extrusionOk="0">
                  <a:moveTo>
                    <a:pt x="1" y="0"/>
                  </a:moveTo>
                  <a:lnTo>
                    <a:pt x="1" y="93"/>
                  </a:lnTo>
                  <a:lnTo>
                    <a:pt x="497" y="93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2808250" y="677025"/>
              <a:ext cx="30275" cy="2750"/>
            </a:xfrm>
            <a:custGeom>
              <a:avLst/>
              <a:gdLst/>
              <a:ahLst/>
              <a:cxnLst/>
              <a:rect l="l" t="t" r="r" b="b"/>
              <a:pathLst>
                <a:path w="1211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211" y="109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2808250" y="683250"/>
              <a:ext cx="20575" cy="2350"/>
            </a:xfrm>
            <a:custGeom>
              <a:avLst/>
              <a:gdLst/>
              <a:ahLst/>
              <a:cxnLst/>
              <a:rect l="l" t="t" r="r" b="b"/>
              <a:pathLst>
                <a:path w="823" h="94" extrusionOk="0">
                  <a:moveTo>
                    <a:pt x="1" y="0"/>
                  </a:moveTo>
                  <a:lnTo>
                    <a:pt x="1" y="93"/>
                  </a:lnTo>
                  <a:lnTo>
                    <a:pt x="823" y="93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2808250" y="707675"/>
              <a:ext cx="37650" cy="2725"/>
            </a:xfrm>
            <a:custGeom>
              <a:avLst/>
              <a:gdLst/>
              <a:ahLst/>
              <a:cxnLst/>
              <a:rect l="l" t="t" r="r" b="b"/>
              <a:pathLst>
                <a:path w="1506" h="109" extrusionOk="0">
                  <a:moveTo>
                    <a:pt x="1" y="0"/>
                  </a:moveTo>
                  <a:lnTo>
                    <a:pt x="1" y="109"/>
                  </a:lnTo>
                  <a:lnTo>
                    <a:pt x="1505" y="109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2808250" y="695650"/>
              <a:ext cx="26025" cy="2350"/>
            </a:xfrm>
            <a:custGeom>
              <a:avLst/>
              <a:gdLst/>
              <a:ahLst/>
              <a:cxnLst/>
              <a:rect l="l" t="t" r="r" b="b"/>
              <a:pathLst>
                <a:path w="1041" h="94" extrusionOk="0">
                  <a:moveTo>
                    <a:pt x="1" y="0"/>
                  </a:moveTo>
                  <a:lnTo>
                    <a:pt x="1" y="93"/>
                  </a:lnTo>
                  <a:lnTo>
                    <a:pt x="1040" y="93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2808250" y="689450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1" y="0"/>
                  </a:moveTo>
                  <a:lnTo>
                    <a:pt x="1" y="93"/>
                  </a:lnTo>
                  <a:lnTo>
                    <a:pt x="1614" y="93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2801275" y="645625"/>
              <a:ext cx="57025" cy="10875"/>
            </a:xfrm>
            <a:custGeom>
              <a:avLst/>
              <a:gdLst/>
              <a:ahLst/>
              <a:cxnLst/>
              <a:rect l="l" t="t" r="r" b="b"/>
              <a:pathLst>
                <a:path w="2281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281" y="43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27020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47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2729950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5" y="388"/>
                  </a:lnTo>
                  <a:lnTo>
                    <a:pt x="457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27101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35" y="1800"/>
                  </a:lnTo>
                  <a:lnTo>
                    <a:pt x="34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2722575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543" y="0"/>
                  </a:moveTo>
                  <a:lnTo>
                    <a:pt x="0" y="1800"/>
                  </a:lnTo>
                  <a:lnTo>
                    <a:pt x="3319" y="1800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2730325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233" y="0"/>
                  </a:moveTo>
                  <a:lnTo>
                    <a:pt x="1" y="729"/>
                  </a:lnTo>
                  <a:lnTo>
                    <a:pt x="3102" y="574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2967625" y="784825"/>
              <a:ext cx="142325" cy="10100"/>
            </a:xfrm>
            <a:custGeom>
              <a:avLst/>
              <a:gdLst/>
              <a:ahLst/>
              <a:cxnLst/>
              <a:rect l="l" t="t" r="r" b="b"/>
              <a:pathLst>
                <a:path w="5693" h="404" extrusionOk="0">
                  <a:moveTo>
                    <a:pt x="0" y="1"/>
                  </a:moveTo>
                  <a:lnTo>
                    <a:pt x="0" y="404"/>
                  </a:lnTo>
                  <a:lnTo>
                    <a:pt x="5692" y="404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2967625" y="784825"/>
              <a:ext cx="114400" cy="9725"/>
            </a:xfrm>
            <a:custGeom>
              <a:avLst/>
              <a:gdLst/>
              <a:ahLst/>
              <a:cxnLst/>
              <a:rect l="l" t="t" r="r" b="b"/>
              <a:pathLst>
                <a:path w="4576" h="389" extrusionOk="0">
                  <a:moveTo>
                    <a:pt x="0" y="1"/>
                  </a:moveTo>
                  <a:lnTo>
                    <a:pt x="0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018425" y="739850"/>
              <a:ext cx="89575" cy="45000"/>
            </a:xfrm>
            <a:custGeom>
              <a:avLst/>
              <a:gdLst/>
              <a:ahLst/>
              <a:cxnLst/>
              <a:rect l="l" t="t" r="r" b="b"/>
              <a:pathLst>
                <a:path w="3583" h="1800" extrusionOk="0">
                  <a:moveTo>
                    <a:pt x="21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3006400" y="739850"/>
              <a:ext cx="89600" cy="45000"/>
            </a:xfrm>
            <a:custGeom>
              <a:avLst/>
              <a:gdLst/>
              <a:ahLst/>
              <a:cxnLst/>
              <a:rect l="l" t="t" r="r" b="b"/>
              <a:pathLst>
                <a:path w="3584" h="1800" extrusionOk="0">
                  <a:moveTo>
                    <a:pt x="187" y="0"/>
                  </a:moveTo>
                  <a:lnTo>
                    <a:pt x="0" y="1800"/>
                  </a:lnTo>
                  <a:lnTo>
                    <a:pt x="3583" y="1800"/>
                  </a:lnTo>
                  <a:lnTo>
                    <a:pt x="336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009500" y="739850"/>
              <a:ext cx="83400" cy="17850"/>
            </a:xfrm>
            <a:custGeom>
              <a:avLst/>
              <a:gdLst/>
              <a:ahLst/>
              <a:cxnLst/>
              <a:rect l="l" t="t" r="r" b="b"/>
              <a:pathLst>
                <a:path w="3336" h="714" extrusionOk="0">
                  <a:moveTo>
                    <a:pt x="63" y="0"/>
                  </a:moveTo>
                  <a:lnTo>
                    <a:pt x="0" y="574"/>
                  </a:lnTo>
                  <a:lnTo>
                    <a:pt x="3335" y="714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885800" y="534350"/>
              <a:ext cx="323800" cy="205525"/>
            </a:xfrm>
            <a:custGeom>
              <a:avLst/>
              <a:gdLst/>
              <a:ahLst/>
              <a:cxnLst/>
              <a:rect l="l" t="t" r="r" b="b"/>
              <a:pathLst>
                <a:path w="12952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12951" y="8220"/>
                  </a:lnTo>
                  <a:lnTo>
                    <a:pt x="129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210350" y="534350"/>
              <a:ext cx="11275" cy="205525"/>
            </a:xfrm>
            <a:custGeom>
              <a:avLst/>
              <a:gdLst/>
              <a:ahLst/>
              <a:cxnLst/>
              <a:rect l="l" t="t" r="r" b="b"/>
              <a:pathLst>
                <a:path w="45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450" y="822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2900150" y="547150"/>
              <a:ext cx="296275" cy="177600"/>
            </a:xfrm>
            <a:custGeom>
              <a:avLst/>
              <a:gdLst/>
              <a:ahLst/>
              <a:cxnLst/>
              <a:rect l="l" t="t" r="r" b="b"/>
              <a:pathLst>
                <a:path w="11851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11850" y="7104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906350" y="563525"/>
              <a:ext cx="116350" cy="140300"/>
            </a:xfrm>
            <a:custGeom>
              <a:avLst/>
              <a:gdLst/>
              <a:ahLst/>
              <a:cxnLst/>
              <a:rect l="l" t="t" r="r" b="b"/>
              <a:pathLst>
                <a:path w="4654" h="5612" extrusionOk="0">
                  <a:moveTo>
                    <a:pt x="3667" y="0"/>
                  </a:moveTo>
                  <a:cubicBezTo>
                    <a:pt x="3622" y="0"/>
                    <a:pt x="3576" y="4"/>
                    <a:pt x="3522" y="12"/>
                  </a:cubicBezTo>
                  <a:cubicBezTo>
                    <a:pt x="3429" y="28"/>
                    <a:pt x="3335" y="43"/>
                    <a:pt x="3258" y="90"/>
                  </a:cubicBezTo>
                  <a:lnTo>
                    <a:pt x="3211" y="105"/>
                  </a:lnTo>
                  <a:lnTo>
                    <a:pt x="3180" y="121"/>
                  </a:lnTo>
                  <a:cubicBezTo>
                    <a:pt x="3165" y="152"/>
                    <a:pt x="3134" y="152"/>
                    <a:pt x="3118" y="167"/>
                  </a:cubicBezTo>
                  <a:cubicBezTo>
                    <a:pt x="3087" y="198"/>
                    <a:pt x="3041" y="229"/>
                    <a:pt x="3010" y="260"/>
                  </a:cubicBezTo>
                  <a:cubicBezTo>
                    <a:pt x="2963" y="276"/>
                    <a:pt x="2948" y="322"/>
                    <a:pt x="2901" y="353"/>
                  </a:cubicBezTo>
                  <a:cubicBezTo>
                    <a:pt x="2870" y="384"/>
                    <a:pt x="2824" y="415"/>
                    <a:pt x="2808" y="462"/>
                  </a:cubicBezTo>
                  <a:cubicBezTo>
                    <a:pt x="2715" y="586"/>
                    <a:pt x="2622" y="741"/>
                    <a:pt x="2560" y="896"/>
                  </a:cubicBezTo>
                  <a:cubicBezTo>
                    <a:pt x="2436" y="1206"/>
                    <a:pt x="2343" y="1516"/>
                    <a:pt x="2281" y="1827"/>
                  </a:cubicBezTo>
                  <a:cubicBezTo>
                    <a:pt x="2281" y="1904"/>
                    <a:pt x="2265" y="1982"/>
                    <a:pt x="2250" y="2059"/>
                  </a:cubicBezTo>
                  <a:lnTo>
                    <a:pt x="2203" y="2292"/>
                  </a:lnTo>
                  <a:cubicBezTo>
                    <a:pt x="2203" y="2354"/>
                    <a:pt x="2188" y="2432"/>
                    <a:pt x="2172" y="2509"/>
                  </a:cubicBezTo>
                  <a:cubicBezTo>
                    <a:pt x="2157" y="2587"/>
                    <a:pt x="2126" y="2664"/>
                    <a:pt x="2110" y="2726"/>
                  </a:cubicBezTo>
                  <a:cubicBezTo>
                    <a:pt x="2095" y="2757"/>
                    <a:pt x="2095" y="2804"/>
                    <a:pt x="2079" y="2819"/>
                  </a:cubicBezTo>
                  <a:cubicBezTo>
                    <a:pt x="2079" y="2835"/>
                    <a:pt x="2048" y="2835"/>
                    <a:pt x="2048" y="2866"/>
                  </a:cubicBezTo>
                  <a:lnTo>
                    <a:pt x="2033" y="2897"/>
                  </a:lnTo>
                  <a:cubicBezTo>
                    <a:pt x="2017" y="2959"/>
                    <a:pt x="1955" y="3021"/>
                    <a:pt x="1924" y="3052"/>
                  </a:cubicBezTo>
                  <a:cubicBezTo>
                    <a:pt x="1800" y="3145"/>
                    <a:pt x="1691" y="3223"/>
                    <a:pt x="1552" y="3285"/>
                  </a:cubicBezTo>
                  <a:cubicBezTo>
                    <a:pt x="1273" y="3424"/>
                    <a:pt x="963" y="3533"/>
                    <a:pt x="699" y="3734"/>
                  </a:cubicBezTo>
                  <a:cubicBezTo>
                    <a:pt x="637" y="3796"/>
                    <a:pt x="559" y="3827"/>
                    <a:pt x="497" y="3889"/>
                  </a:cubicBezTo>
                  <a:lnTo>
                    <a:pt x="327" y="4060"/>
                  </a:lnTo>
                  <a:cubicBezTo>
                    <a:pt x="218" y="4200"/>
                    <a:pt x="125" y="4355"/>
                    <a:pt x="63" y="4510"/>
                  </a:cubicBezTo>
                  <a:cubicBezTo>
                    <a:pt x="16" y="4587"/>
                    <a:pt x="1" y="4680"/>
                    <a:pt x="1" y="4773"/>
                  </a:cubicBezTo>
                  <a:cubicBezTo>
                    <a:pt x="1" y="4882"/>
                    <a:pt x="1" y="4975"/>
                    <a:pt x="32" y="5068"/>
                  </a:cubicBezTo>
                  <a:cubicBezTo>
                    <a:pt x="78" y="5161"/>
                    <a:pt x="125" y="5270"/>
                    <a:pt x="187" y="5347"/>
                  </a:cubicBezTo>
                  <a:cubicBezTo>
                    <a:pt x="280" y="5425"/>
                    <a:pt x="342" y="5471"/>
                    <a:pt x="451" y="5518"/>
                  </a:cubicBezTo>
                  <a:cubicBezTo>
                    <a:pt x="544" y="5580"/>
                    <a:pt x="668" y="5596"/>
                    <a:pt x="761" y="5611"/>
                  </a:cubicBezTo>
                  <a:cubicBezTo>
                    <a:pt x="869" y="5611"/>
                    <a:pt x="978" y="5611"/>
                    <a:pt x="1071" y="5596"/>
                  </a:cubicBezTo>
                  <a:cubicBezTo>
                    <a:pt x="1102" y="5596"/>
                    <a:pt x="1118" y="5580"/>
                    <a:pt x="1149" y="5580"/>
                  </a:cubicBezTo>
                  <a:lnTo>
                    <a:pt x="1211" y="5549"/>
                  </a:lnTo>
                  <a:cubicBezTo>
                    <a:pt x="1226" y="5533"/>
                    <a:pt x="1288" y="5533"/>
                    <a:pt x="1319" y="5518"/>
                  </a:cubicBezTo>
                  <a:cubicBezTo>
                    <a:pt x="1412" y="5502"/>
                    <a:pt x="1490" y="5456"/>
                    <a:pt x="1567" y="5425"/>
                  </a:cubicBezTo>
                  <a:cubicBezTo>
                    <a:pt x="1753" y="5347"/>
                    <a:pt x="1878" y="5270"/>
                    <a:pt x="2017" y="5192"/>
                  </a:cubicBezTo>
                  <a:cubicBezTo>
                    <a:pt x="2141" y="5115"/>
                    <a:pt x="2265" y="5053"/>
                    <a:pt x="2405" y="4991"/>
                  </a:cubicBezTo>
                  <a:cubicBezTo>
                    <a:pt x="2529" y="4929"/>
                    <a:pt x="2653" y="4898"/>
                    <a:pt x="2793" y="4882"/>
                  </a:cubicBezTo>
                  <a:lnTo>
                    <a:pt x="2917" y="4851"/>
                  </a:lnTo>
                  <a:cubicBezTo>
                    <a:pt x="2948" y="4836"/>
                    <a:pt x="3010" y="4836"/>
                    <a:pt x="3041" y="4820"/>
                  </a:cubicBezTo>
                  <a:cubicBezTo>
                    <a:pt x="3118" y="4773"/>
                    <a:pt x="3227" y="4758"/>
                    <a:pt x="3304" y="4727"/>
                  </a:cubicBezTo>
                  <a:cubicBezTo>
                    <a:pt x="3475" y="4665"/>
                    <a:pt x="3630" y="4572"/>
                    <a:pt x="3785" y="4448"/>
                  </a:cubicBezTo>
                  <a:cubicBezTo>
                    <a:pt x="3940" y="4339"/>
                    <a:pt x="4080" y="4200"/>
                    <a:pt x="4173" y="4045"/>
                  </a:cubicBezTo>
                  <a:cubicBezTo>
                    <a:pt x="4282" y="3889"/>
                    <a:pt x="4359" y="3719"/>
                    <a:pt x="4406" y="3533"/>
                  </a:cubicBezTo>
                  <a:cubicBezTo>
                    <a:pt x="4437" y="3362"/>
                    <a:pt x="4468" y="3192"/>
                    <a:pt x="4468" y="3021"/>
                  </a:cubicBezTo>
                  <a:cubicBezTo>
                    <a:pt x="4468" y="2943"/>
                    <a:pt x="4468" y="2835"/>
                    <a:pt x="4437" y="2757"/>
                  </a:cubicBezTo>
                  <a:cubicBezTo>
                    <a:pt x="4437" y="2726"/>
                    <a:pt x="4421" y="2680"/>
                    <a:pt x="4421" y="2649"/>
                  </a:cubicBezTo>
                  <a:cubicBezTo>
                    <a:pt x="4406" y="2602"/>
                    <a:pt x="4406" y="2571"/>
                    <a:pt x="4406" y="2525"/>
                  </a:cubicBezTo>
                  <a:cubicBezTo>
                    <a:pt x="4390" y="2401"/>
                    <a:pt x="4390" y="2245"/>
                    <a:pt x="4406" y="2090"/>
                  </a:cubicBezTo>
                  <a:cubicBezTo>
                    <a:pt x="4421" y="2013"/>
                    <a:pt x="4421" y="1935"/>
                    <a:pt x="4437" y="1858"/>
                  </a:cubicBezTo>
                  <a:lnTo>
                    <a:pt x="4499" y="1625"/>
                  </a:lnTo>
                  <a:cubicBezTo>
                    <a:pt x="4545" y="1548"/>
                    <a:pt x="4561" y="1470"/>
                    <a:pt x="4576" y="1392"/>
                  </a:cubicBezTo>
                  <a:cubicBezTo>
                    <a:pt x="4592" y="1346"/>
                    <a:pt x="4607" y="1315"/>
                    <a:pt x="4607" y="1268"/>
                  </a:cubicBezTo>
                  <a:cubicBezTo>
                    <a:pt x="4638" y="1237"/>
                    <a:pt x="4638" y="1191"/>
                    <a:pt x="4638" y="1160"/>
                  </a:cubicBezTo>
                  <a:cubicBezTo>
                    <a:pt x="4654" y="1005"/>
                    <a:pt x="4638" y="850"/>
                    <a:pt x="4514" y="710"/>
                  </a:cubicBezTo>
                  <a:lnTo>
                    <a:pt x="4514" y="710"/>
                  </a:lnTo>
                  <a:cubicBezTo>
                    <a:pt x="4561" y="850"/>
                    <a:pt x="4592" y="1005"/>
                    <a:pt x="4576" y="1160"/>
                  </a:cubicBezTo>
                  <a:cubicBezTo>
                    <a:pt x="4576" y="1222"/>
                    <a:pt x="4561" y="1299"/>
                    <a:pt x="4514" y="1315"/>
                  </a:cubicBezTo>
                  <a:cubicBezTo>
                    <a:pt x="4483" y="1392"/>
                    <a:pt x="4468" y="1439"/>
                    <a:pt x="4421" y="1532"/>
                  </a:cubicBezTo>
                  <a:cubicBezTo>
                    <a:pt x="4359" y="1656"/>
                    <a:pt x="4313" y="1811"/>
                    <a:pt x="4251" y="1966"/>
                  </a:cubicBezTo>
                  <a:cubicBezTo>
                    <a:pt x="4204" y="2121"/>
                    <a:pt x="4173" y="2307"/>
                    <a:pt x="4126" y="2463"/>
                  </a:cubicBezTo>
                  <a:cubicBezTo>
                    <a:pt x="4126" y="2478"/>
                    <a:pt x="4111" y="2525"/>
                    <a:pt x="4111" y="2571"/>
                  </a:cubicBezTo>
                  <a:cubicBezTo>
                    <a:pt x="4111" y="2602"/>
                    <a:pt x="4095" y="2649"/>
                    <a:pt x="4095" y="2680"/>
                  </a:cubicBezTo>
                  <a:cubicBezTo>
                    <a:pt x="4095" y="2757"/>
                    <a:pt x="4080" y="2819"/>
                    <a:pt x="4049" y="2897"/>
                  </a:cubicBezTo>
                  <a:cubicBezTo>
                    <a:pt x="4033" y="2959"/>
                    <a:pt x="4018" y="3036"/>
                    <a:pt x="4002" y="3098"/>
                  </a:cubicBezTo>
                  <a:cubicBezTo>
                    <a:pt x="3971" y="3176"/>
                    <a:pt x="3956" y="3223"/>
                    <a:pt x="3925" y="3285"/>
                  </a:cubicBezTo>
                  <a:cubicBezTo>
                    <a:pt x="3863" y="3409"/>
                    <a:pt x="3785" y="3517"/>
                    <a:pt x="3708" y="3610"/>
                  </a:cubicBezTo>
                  <a:cubicBezTo>
                    <a:pt x="3553" y="3827"/>
                    <a:pt x="3320" y="3967"/>
                    <a:pt x="3087" y="4060"/>
                  </a:cubicBezTo>
                  <a:cubicBezTo>
                    <a:pt x="3025" y="4076"/>
                    <a:pt x="2948" y="4107"/>
                    <a:pt x="2886" y="4122"/>
                  </a:cubicBezTo>
                  <a:cubicBezTo>
                    <a:pt x="2855" y="4122"/>
                    <a:pt x="2839" y="4138"/>
                    <a:pt x="2793" y="4138"/>
                  </a:cubicBezTo>
                  <a:lnTo>
                    <a:pt x="2731" y="4153"/>
                  </a:lnTo>
                  <a:lnTo>
                    <a:pt x="2684" y="4184"/>
                  </a:lnTo>
                  <a:cubicBezTo>
                    <a:pt x="2498" y="4215"/>
                    <a:pt x="2327" y="4277"/>
                    <a:pt x="2172" y="4355"/>
                  </a:cubicBezTo>
                  <a:cubicBezTo>
                    <a:pt x="2017" y="4432"/>
                    <a:pt x="1862" y="4510"/>
                    <a:pt x="1722" y="4603"/>
                  </a:cubicBezTo>
                  <a:cubicBezTo>
                    <a:pt x="1598" y="4680"/>
                    <a:pt x="1459" y="4773"/>
                    <a:pt x="1335" y="4836"/>
                  </a:cubicBezTo>
                  <a:cubicBezTo>
                    <a:pt x="1257" y="4882"/>
                    <a:pt x="1211" y="4913"/>
                    <a:pt x="1149" y="4929"/>
                  </a:cubicBezTo>
                  <a:cubicBezTo>
                    <a:pt x="1102" y="4960"/>
                    <a:pt x="1087" y="4960"/>
                    <a:pt x="1056" y="4975"/>
                  </a:cubicBezTo>
                  <a:lnTo>
                    <a:pt x="994" y="4991"/>
                  </a:lnTo>
                  <a:lnTo>
                    <a:pt x="947" y="5006"/>
                  </a:lnTo>
                  <a:cubicBezTo>
                    <a:pt x="916" y="5037"/>
                    <a:pt x="854" y="5053"/>
                    <a:pt x="792" y="5053"/>
                  </a:cubicBezTo>
                  <a:cubicBezTo>
                    <a:pt x="745" y="5053"/>
                    <a:pt x="699" y="5053"/>
                    <a:pt x="637" y="5037"/>
                  </a:cubicBezTo>
                  <a:cubicBezTo>
                    <a:pt x="544" y="5006"/>
                    <a:pt x="466" y="4960"/>
                    <a:pt x="404" y="4851"/>
                  </a:cubicBezTo>
                  <a:cubicBezTo>
                    <a:pt x="373" y="4820"/>
                    <a:pt x="358" y="4758"/>
                    <a:pt x="358" y="4696"/>
                  </a:cubicBezTo>
                  <a:cubicBezTo>
                    <a:pt x="327" y="4649"/>
                    <a:pt x="327" y="4572"/>
                    <a:pt x="358" y="4510"/>
                  </a:cubicBezTo>
                  <a:cubicBezTo>
                    <a:pt x="389" y="4370"/>
                    <a:pt x="451" y="4231"/>
                    <a:pt x="528" y="4122"/>
                  </a:cubicBezTo>
                  <a:cubicBezTo>
                    <a:pt x="621" y="3998"/>
                    <a:pt x="714" y="3889"/>
                    <a:pt x="838" y="3812"/>
                  </a:cubicBezTo>
                  <a:cubicBezTo>
                    <a:pt x="947" y="3734"/>
                    <a:pt x="1087" y="3657"/>
                    <a:pt x="1226" y="3595"/>
                  </a:cubicBezTo>
                  <a:cubicBezTo>
                    <a:pt x="1381" y="3533"/>
                    <a:pt x="1521" y="3502"/>
                    <a:pt x="1676" y="3440"/>
                  </a:cubicBezTo>
                  <a:cubicBezTo>
                    <a:pt x="1831" y="3409"/>
                    <a:pt x="1986" y="3331"/>
                    <a:pt x="2141" y="3254"/>
                  </a:cubicBezTo>
                  <a:cubicBezTo>
                    <a:pt x="2219" y="3207"/>
                    <a:pt x="2296" y="3145"/>
                    <a:pt x="2343" y="3067"/>
                  </a:cubicBezTo>
                  <a:lnTo>
                    <a:pt x="2405" y="3021"/>
                  </a:lnTo>
                  <a:cubicBezTo>
                    <a:pt x="2420" y="2990"/>
                    <a:pt x="2420" y="2974"/>
                    <a:pt x="2451" y="2959"/>
                  </a:cubicBezTo>
                  <a:cubicBezTo>
                    <a:pt x="2482" y="2912"/>
                    <a:pt x="2498" y="2881"/>
                    <a:pt x="2529" y="2835"/>
                  </a:cubicBezTo>
                  <a:cubicBezTo>
                    <a:pt x="2607" y="2680"/>
                    <a:pt x="2653" y="2525"/>
                    <a:pt x="2715" y="2370"/>
                  </a:cubicBezTo>
                  <a:cubicBezTo>
                    <a:pt x="2731" y="2292"/>
                    <a:pt x="2762" y="2214"/>
                    <a:pt x="2793" y="2137"/>
                  </a:cubicBezTo>
                  <a:cubicBezTo>
                    <a:pt x="2839" y="2059"/>
                    <a:pt x="2855" y="1982"/>
                    <a:pt x="2870" y="1904"/>
                  </a:cubicBezTo>
                  <a:cubicBezTo>
                    <a:pt x="2948" y="1625"/>
                    <a:pt x="3025" y="1315"/>
                    <a:pt x="3118" y="1036"/>
                  </a:cubicBezTo>
                  <a:cubicBezTo>
                    <a:pt x="3165" y="896"/>
                    <a:pt x="3227" y="788"/>
                    <a:pt x="3273" y="648"/>
                  </a:cubicBezTo>
                  <a:cubicBezTo>
                    <a:pt x="3304" y="586"/>
                    <a:pt x="3335" y="555"/>
                    <a:pt x="3382" y="493"/>
                  </a:cubicBezTo>
                  <a:lnTo>
                    <a:pt x="3429" y="431"/>
                  </a:lnTo>
                  <a:cubicBezTo>
                    <a:pt x="3444" y="431"/>
                    <a:pt x="3444" y="415"/>
                    <a:pt x="3475" y="415"/>
                  </a:cubicBezTo>
                  <a:lnTo>
                    <a:pt x="3491" y="400"/>
                  </a:lnTo>
                  <a:lnTo>
                    <a:pt x="3506" y="384"/>
                  </a:lnTo>
                  <a:cubicBezTo>
                    <a:pt x="3630" y="307"/>
                    <a:pt x="3739" y="245"/>
                    <a:pt x="3878" y="229"/>
                  </a:cubicBezTo>
                  <a:cubicBezTo>
                    <a:pt x="3940" y="229"/>
                    <a:pt x="4018" y="229"/>
                    <a:pt x="4080" y="245"/>
                  </a:cubicBezTo>
                  <a:cubicBezTo>
                    <a:pt x="4111" y="260"/>
                    <a:pt x="4126" y="260"/>
                    <a:pt x="4173" y="276"/>
                  </a:cubicBezTo>
                  <a:cubicBezTo>
                    <a:pt x="4204" y="307"/>
                    <a:pt x="4251" y="322"/>
                    <a:pt x="4266" y="338"/>
                  </a:cubicBezTo>
                  <a:cubicBezTo>
                    <a:pt x="4390" y="431"/>
                    <a:pt x="4483" y="570"/>
                    <a:pt x="4514" y="710"/>
                  </a:cubicBezTo>
                  <a:cubicBezTo>
                    <a:pt x="4483" y="539"/>
                    <a:pt x="4406" y="384"/>
                    <a:pt x="4282" y="260"/>
                  </a:cubicBezTo>
                  <a:cubicBezTo>
                    <a:pt x="4251" y="229"/>
                    <a:pt x="4220" y="183"/>
                    <a:pt x="4189" y="167"/>
                  </a:cubicBezTo>
                  <a:cubicBezTo>
                    <a:pt x="4142" y="121"/>
                    <a:pt x="4111" y="105"/>
                    <a:pt x="4064" y="90"/>
                  </a:cubicBezTo>
                  <a:cubicBezTo>
                    <a:pt x="3971" y="43"/>
                    <a:pt x="3894" y="28"/>
                    <a:pt x="3801" y="12"/>
                  </a:cubicBezTo>
                  <a:cubicBezTo>
                    <a:pt x="3754" y="4"/>
                    <a:pt x="3712" y="0"/>
                    <a:pt x="3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3023075" y="590575"/>
              <a:ext cx="163250" cy="131850"/>
            </a:xfrm>
            <a:custGeom>
              <a:avLst/>
              <a:gdLst/>
              <a:ahLst/>
              <a:cxnLst/>
              <a:rect l="l" t="t" r="r" b="b"/>
              <a:pathLst>
                <a:path w="6530" h="5274" extrusionOk="0">
                  <a:moveTo>
                    <a:pt x="2590" y="388"/>
                  </a:moveTo>
                  <a:cubicBezTo>
                    <a:pt x="2637" y="388"/>
                    <a:pt x="2699" y="388"/>
                    <a:pt x="2761" y="403"/>
                  </a:cubicBezTo>
                  <a:cubicBezTo>
                    <a:pt x="2839" y="419"/>
                    <a:pt x="2901" y="450"/>
                    <a:pt x="2947" y="481"/>
                  </a:cubicBezTo>
                  <a:cubicBezTo>
                    <a:pt x="3071" y="559"/>
                    <a:pt x="3180" y="652"/>
                    <a:pt x="3288" y="776"/>
                  </a:cubicBezTo>
                  <a:cubicBezTo>
                    <a:pt x="3474" y="1008"/>
                    <a:pt x="3676" y="1319"/>
                    <a:pt x="3940" y="1582"/>
                  </a:cubicBezTo>
                  <a:cubicBezTo>
                    <a:pt x="4079" y="1737"/>
                    <a:pt x="4250" y="1861"/>
                    <a:pt x="4421" y="1954"/>
                  </a:cubicBezTo>
                  <a:cubicBezTo>
                    <a:pt x="4498" y="2016"/>
                    <a:pt x="4607" y="2047"/>
                    <a:pt x="4700" y="2078"/>
                  </a:cubicBezTo>
                  <a:cubicBezTo>
                    <a:pt x="4793" y="2110"/>
                    <a:pt x="4870" y="2125"/>
                    <a:pt x="4963" y="2156"/>
                  </a:cubicBezTo>
                  <a:lnTo>
                    <a:pt x="5491" y="2265"/>
                  </a:lnTo>
                  <a:cubicBezTo>
                    <a:pt x="5568" y="2280"/>
                    <a:pt x="5661" y="2327"/>
                    <a:pt x="5739" y="2342"/>
                  </a:cubicBezTo>
                  <a:cubicBezTo>
                    <a:pt x="5816" y="2358"/>
                    <a:pt x="5894" y="2404"/>
                    <a:pt x="5971" y="2435"/>
                  </a:cubicBezTo>
                  <a:cubicBezTo>
                    <a:pt x="6049" y="2482"/>
                    <a:pt x="6111" y="2544"/>
                    <a:pt x="6173" y="2590"/>
                  </a:cubicBezTo>
                  <a:cubicBezTo>
                    <a:pt x="6204" y="2652"/>
                    <a:pt x="6251" y="2714"/>
                    <a:pt x="6266" y="2792"/>
                  </a:cubicBezTo>
                  <a:cubicBezTo>
                    <a:pt x="6282" y="2823"/>
                    <a:pt x="6282" y="2869"/>
                    <a:pt x="6282" y="2901"/>
                  </a:cubicBezTo>
                  <a:lnTo>
                    <a:pt x="6282" y="2963"/>
                  </a:lnTo>
                  <a:lnTo>
                    <a:pt x="6282" y="3025"/>
                  </a:lnTo>
                  <a:lnTo>
                    <a:pt x="6235" y="3257"/>
                  </a:lnTo>
                  <a:cubicBezTo>
                    <a:pt x="6173" y="3412"/>
                    <a:pt x="6096" y="3552"/>
                    <a:pt x="5971" y="3660"/>
                  </a:cubicBezTo>
                  <a:cubicBezTo>
                    <a:pt x="5925" y="3723"/>
                    <a:pt x="5847" y="3769"/>
                    <a:pt x="5785" y="3816"/>
                  </a:cubicBezTo>
                  <a:cubicBezTo>
                    <a:pt x="5708" y="3847"/>
                    <a:pt x="5646" y="3893"/>
                    <a:pt x="5568" y="3924"/>
                  </a:cubicBezTo>
                  <a:cubicBezTo>
                    <a:pt x="5413" y="4017"/>
                    <a:pt x="5258" y="4064"/>
                    <a:pt x="5103" y="4110"/>
                  </a:cubicBezTo>
                  <a:cubicBezTo>
                    <a:pt x="5072" y="4126"/>
                    <a:pt x="5025" y="4141"/>
                    <a:pt x="4994" y="4141"/>
                  </a:cubicBezTo>
                  <a:lnTo>
                    <a:pt x="4932" y="4157"/>
                  </a:lnTo>
                  <a:lnTo>
                    <a:pt x="4870" y="4188"/>
                  </a:lnTo>
                  <a:cubicBezTo>
                    <a:pt x="4793" y="4203"/>
                    <a:pt x="4715" y="4203"/>
                    <a:pt x="4622" y="4219"/>
                  </a:cubicBezTo>
                  <a:lnTo>
                    <a:pt x="4498" y="4234"/>
                  </a:lnTo>
                  <a:lnTo>
                    <a:pt x="4390" y="4265"/>
                  </a:lnTo>
                  <a:cubicBezTo>
                    <a:pt x="4312" y="4265"/>
                    <a:pt x="4234" y="4281"/>
                    <a:pt x="4141" y="4281"/>
                  </a:cubicBezTo>
                  <a:lnTo>
                    <a:pt x="3862" y="4296"/>
                  </a:lnTo>
                  <a:lnTo>
                    <a:pt x="3723" y="4312"/>
                  </a:lnTo>
                  <a:lnTo>
                    <a:pt x="3568" y="4312"/>
                  </a:lnTo>
                  <a:cubicBezTo>
                    <a:pt x="3211" y="4343"/>
                    <a:pt x="2839" y="4420"/>
                    <a:pt x="2482" y="4498"/>
                  </a:cubicBezTo>
                  <a:cubicBezTo>
                    <a:pt x="2389" y="4514"/>
                    <a:pt x="2296" y="4529"/>
                    <a:pt x="2218" y="4545"/>
                  </a:cubicBezTo>
                  <a:cubicBezTo>
                    <a:pt x="2141" y="4576"/>
                    <a:pt x="2048" y="4591"/>
                    <a:pt x="1970" y="4607"/>
                  </a:cubicBezTo>
                  <a:cubicBezTo>
                    <a:pt x="1815" y="4653"/>
                    <a:pt x="1675" y="4684"/>
                    <a:pt x="1520" y="4684"/>
                  </a:cubicBezTo>
                  <a:cubicBezTo>
                    <a:pt x="1458" y="4684"/>
                    <a:pt x="1381" y="4684"/>
                    <a:pt x="1319" y="4669"/>
                  </a:cubicBezTo>
                  <a:cubicBezTo>
                    <a:pt x="1272" y="4653"/>
                    <a:pt x="1195" y="4622"/>
                    <a:pt x="1133" y="4591"/>
                  </a:cubicBezTo>
                  <a:cubicBezTo>
                    <a:pt x="1117" y="4576"/>
                    <a:pt x="1070" y="4545"/>
                    <a:pt x="1039" y="4529"/>
                  </a:cubicBezTo>
                  <a:lnTo>
                    <a:pt x="977" y="4514"/>
                  </a:lnTo>
                  <a:cubicBezTo>
                    <a:pt x="962" y="4498"/>
                    <a:pt x="931" y="4498"/>
                    <a:pt x="915" y="4467"/>
                  </a:cubicBezTo>
                  <a:cubicBezTo>
                    <a:pt x="853" y="4451"/>
                    <a:pt x="807" y="4389"/>
                    <a:pt x="745" y="4358"/>
                  </a:cubicBezTo>
                  <a:lnTo>
                    <a:pt x="698" y="4312"/>
                  </a:lnTo>
                  <a:lnTo>
                    <a:pt x="667" y="4281"/>
                  </a:lnTo>
                  <a:lnTo>
                    <a:pt x="652" y="4265"/>
                  </a:lnTo>
                  <a:lnTo>
                    <a:pt x="621" y="4234"/>
                  </a:lnTo>
                  <a:lnTo>
                    <a:pt x="590" y="4203"/>
                  </a:lnTo>
                  <a:lnTo>
                    <a:pt x="543" y="4157"/>
                  </a:lnTo>
                  <a:lnTo>
                    <a:pt x="528" y="4141"/>
                  </a:lnTo>
                  <a:cubicBezTo>
                    <a:pt x="512" y="4141"/>
                    <a:pt x="512" y="4126"/>
                    <a:pt x="512" y="4126"/>
                  </a:cubicBezTo>
                  <a:lnTo>
                    <a:pt x="497" y="4079"/>
                  </a:lnTo>
                  <a:lnTo>
                    <a:pt x="466" y="4048"/>
                  </a:lnTo>
                  <a:cubicBezTo>
                    <a:pt x="450" y="3986"/>
                    <a:pt x="435" y="3909"/>
                    <a:pt x="419" y="3847"/>
                  </a:cubicBezTo>
                  <a:lnTo>
                    <a:pt x="419" y="3831"/>
                  </a:lnTo>
                  <a:lnTo>
                    <a:pt x="419" y="3816"/>
                  </a:lnTo>
                  <a:lnTo>
                    <a:pt x="419" y="3754"/>
                  </a:lnTo>
                  <a:lnTo>
                    <a:pt x="419" y="3645"/>
                  </a:lnTo>
                  <a:cubicBezTo>
                    <a:pt x="435" y="3567"/>
                    <a:pt x="435" y="3490"/>
                    <a:pt x="450" y="3412"/>
                  </a:cubicBezTo>
                  <a:cubicBezTo>
                    <a:pt x="450" y="3335"/>
                    <a:pt x="497" y="3257"/>
                    <a:pt x="512" y="3180"/>
                  </a:cubicBezTo>
                  <a:cubicBezTo>
                    <a:pt x="574" y="2994"/>
                    <a:pt x="652" y="2869"/>
                    <a:pt x="729" y="2714"/>
                  </a:cubicBezTo>
                  <a:cubicBezTo>
                    <a:pt x="760" y="2637"/>
                    <a:pt x="822" y="2575"/>
                    <a:pt x="853" y="2497"/>
                  </a:cubicBezTo>
                  <a:cubicBezTo>
                    <a:pt x="900" y="2482"/>
                    <a:pt x="915" y="2435"/>
                    <a:pt x="931" y="2404"/>
                  </a:cubicBezTo>
                  <a:lnTo>
                    <a:pt x="977" y="2342"/>
                  </a:lnTo>
                  <a:lnTo>
                    <a:pt x="1008" y="2280"/>
                  </a:lnTo>
                  <a:cubicBezTo>
                    <a:pt x="1117" y="2125"/>
                    <a:pt x="1226" y="2016"/>
                    <a:pt x="1350" y="1877"/>
                  </a:cubicBezTo>
                  <a:cubicBezTo>
                    <a:pt x="1458" y="1737"/>
                    <a:pt x="1582" y="1613"/>
                    <a:pt x="1675" y="1474"/>
                  </a:cubicBezTo>
                  <a:cubicBezTo>
                    <a:pt x="1768" y="1319"/>
                    <a:pt x="1846" y="1179"/>
                    <a:pt x="1939" y="1024"/>
                  </a:cubicBezTo>
                  <a:cubicBezTo>
                    <a:pt x="1986" y="946"/>
                    <a:pt x="2017" y="884"/>
                    <a:pt x="2079" y="807"/>
                  </a:cubicBezTo>
                  <a:cubicBezTo>
                    <a:pt x="2125" y="760"/>
                    <a:pt x="2172" y="683"/>
                    <a:pt x="2234" y="621"/>
                  </a:cubicBezTo>
                  <a:cubicBezTo>
                    <a:pt x="2296" y="559"/>
                    <a:pt x="2358" y="497"/>
                    <a:pt x="2404" y="466"/>
                  </a:cubicBezTo>
                  <a:cubicBezTo>
                    <a:pt x="2466" y="419"/>
                    <a:pt x="2528" y="388"/>
                    <a:pt x="2590" y="388"/>
                  </a:cubicBezTo>
                  <a:close/>
                  <a:moveTo>
                    <a:pt x="2668" y="0"/>
                  </a:moveTo>
                  <a:cubicBezTo>
                    <a:pt x="2621" y="0"/>
                    <a:pt x="2606" y="16"/>
                    <a:pt x="2559" y="16"/>
                  </a:cubicBezTo>
                  <a:cubicBezTo>
                    <a:pt x="2528" y="16"/>
                    <a:pt x="2482" y="16"/>
                    <a:pt x="2466" y="31"/>
                  </a:cubicBezTo>
                  <a:cubicBezTo>
                    <a:pt x="2373" y="78"/>
                    <a:pt x="2280" y="124"/>
                    <a:pt x="2203" y="217"/>
                  </a:cubicBezTo>
                  <a:cubicBezTo>
                    <a:pt x="2141" y="295"/>
                    <a:pt x="2063" y="357"/>
                    <a:pt x="2017" y="450"/>
                  </a:cubicBezTo>
                  <a:cubicBezTo>
                    <a:pt x="1986" y="512"/>
                    <a:pt x="1939" y="621"/>
                    <a:pt x="1908" y="698"/>
                  </a:cubicBezTo>
                  <a:cubicBezTo>
                    <a:pt x="1861" y="791"/>
                    <a:pt x="1846" y="869"/>
                    <a:pt x="1815" y="946"/>
                  </a:cubicBezTo>
                  <a:cubicBezTo>
                    <a:pt x="1737" y="1101"/>
                    <a:pt x="1675" y="1256"/>
                    <a:pt x="1598" y="1412"/>
                  </a:cubicBezTo>
                  <a:cubicBezTo>
                    <a:pt x="1520" y="1567"/>
                    <a:pt x="1427" y="1706"/>
                    <a:pt x="1303" y="1846"/>
                  </a:cubicBezTo>
                  <a:lnTo>
                    <a:pt x="977" y="2249"/>
                  </a:lnTo>
                  <a:lnTo>
                    <a:pt x="869" y="2342"/>
                  </a:lnTo>
                  <a:lnTo>
                    <a:pt x="776" y="2435"/>
                  </a:lnTo>
                  <a:lnTo>
                    <a:pt x="683" y="2528"/>
                  </a:lnTo>
                  <a:cubicBezTo>
                    <a:pt x="636" y="2559"/>
                    <a:pt x="605" y="2590"/>
                    <a:pt x="590" y="2637"/>
                  </a:cubicBezTo>
                  <a:cubicBezTo>
                    <a:pt x="466" y="2761"/>
                    <a:pt x="373" y="2901"/>
                    <a:pt x="279" y="3056"/>
                  </a:cubicBezTo>
                  <a:cubicBezTo>
                    <a:pt x="217" y="3133"/>
                    <a:pt x="171" y="3211"/>
                    <a:pt x="140" y="3288"/>
                  </a:cubicBezTo>
                  <a:cubicBezTo>
                    <a:pt x="93" y="3381"/>
                    <a:pt x="62" y="3459"/>
                    <a:pt x="47" y="3567"/>
                  </a:cubicBezTo>
                  <a:cubicBezTo>
                    <a:pt x="16" y="3598"/>
                    <a:pt x="0" y="3645"/>
                    <a:pt x="0" y="3691"/>
                  </a:cubicBezTo>
                  <a:lnTo>
                    <a:pt x="0" y="3769"/>
                  </a:lnTo>
                  <a:lnTo>
                    <a:pt x="0" y="3816"/>
                  </a:lnTo>
                  <a:lnTo>
                    <a:pt x="0" y="3862"/>
                  </a:lnTo>
                  <a:cubicBezTo>
                    <a:pt x="0" y="3955"/>
                    <a:pt x="16" y="4064"/>
                    <a:pt x="47" y="4157"/>
                  </a:cubicBezTo>
                  <a:cubicBezTo>
                    <a:pt x="47" y="4188"/>
                    <a:pt x="47" y="4219"/>
                    <a:pt x="62" y="4250"/>
                  </a:cubicBezTo>
                  <a:cubicBezTo>
                    <a:pt x="78" y="4265"/>
                    <a:pt x="78" y="4296"/>
                    <a:pt x="93" y="4327"/>
                  </a:cubicBezTo>
                  <a:cubicBezTo>
                    <a:pt x="93" y="4343"/>
                    <a:pt x="124" y="4343"/>
                    <a:pt x="124" y="4358"/>
                  </a:cubicBezTo>
                  <a:lnTo>
                    <a:pt x="140" y="4405"/>
                  </a:lnTo>
                  <a:cubicBezTo>
                    <a:pt x="155" y="4420"/>
                    <a:pt x="155" y="4451"/>
                    <a:pt x="171" y="4482"/>
                  </a:cubicBezTo>
                  <a:lnTo>
                    <a:pt x="217" y="4560"/>
                  </a:lnTo>
                  <a:cubicBezTo>
                    <a:pt x="217" y="4576"/>
                    <a:pt x="233" y="4576"/>
                    <a:pt x="233" y="4591"/>
                  </a:cubicBezTo>
                  <a:lnTo>
                    <a:pt x="264" y="4638"/>
                  </a:lnTo>
                  <a:lnTo>
                    <a:pt x="310" y="4684"/>
                  </a:lnTo>
                  <a:lnTo>
                    <a:pt x="373" y="4746"/>
                  </a:lnTo>
                  <a:lnTo>
                    <a:pt x="497" y="4870"/>
                  </a:lnTo>
                  <a:lnTo>
                    <a:pt x="528" y="4886"/>
                  </a:lnTo>
                  <a:lnTo>
                    <a:pt x="574" y="4901"/>
                  </a:lnTo>
                  <a:lnTo>
                    <a:pt x="698" y="4963"/>
                  </a:lnTo>
                  <a:cubicBezTo>
                    <a:pt x="729" y="4979"/>
                    <a:pt x="745" y="4979"/>
                    <a:pt x="760" y="4994"/>
                  </a:cubicBezTo>
                  <a:lnTo>
                    <a:pt x="822" y="5041"/>
                  </a:lnTo>
                  <a:cubicBezTo>
                    <a:pt x="853" y="5056"/>
                    <a:pt x="900" y="5087"/>
                    <a:pt x="962" y="5118"/>
                  </a:cubicBezTo>
                  <a:cubicBezTo>
                    <a:pt x="1055" y="5149"/>
                    <a:pt x="1164" y="5211"/>
                    <a:pt x="1272" y="5227"/>
                  </a:cubicBezTo>
                  <a:cubicBezTo>
                    <a:pt x="1381" y="5242"/>
                    <a:pt x="1505" y="5273"/>
                    <a:pt x="1613" y="5273"/>
                  </a:cubicBezTo>
                  <a:cubicBezTo>
                    <a:pt x="1737" y="5273"/>
                    <a:pt x="1846" y="5242"/>
                    <a:pt x="1939" y="5227"/>
                  </a:cubicBezTo>
                  <a:cubicBezTo>
                    <a:pt x="2063" y="5211"/>
                    <a:pt x="2141" y="5196"/>
                    <a:pt x="2234" y="5165"/>
                  </a:cubicBezTo>
                  <a:cubicBezTo>
                    <a:pt x="2404" y="5118"/>
                    <a:pt x="2559" y="5056"/>
                    <a:pt x="2745" y="5010"/>
                  </a:cubicBezTo>
                  <a:cubicBezTo>
                    <a:pt x="3071" y="4917"/>
                    <a:pt x="3412" y="4855"/>
                    <a:pt x="3754" y="4808"/>
                  </a:cubicBezTo>
                  <a:lnTo>
                    <a:pt x="3800" y="4777"/>
                  </a:lnTo>
                  <a:lnTo>
                    <a:pt x="3862" y="4777"/>
                  </a:lnTo>
                  <a:lnTo>
                    <a:pt x="4002" y="4762"/>
                  </a:lnTo>
                  <a:lnTo>
                    <a:pt x="4265" y="4731"/>
                  </a:lnTo>
                  <a:cubicBezTo>
                    <a:pt x="4312" y="4731"/>
                    <a:pt x="4374" y="4700"/>
                    <a:pt x="4405" y="4700"/>
                  </a:cubicBezTo>
                  <a:lnTo>
                    <a:pt x="4545" y="4684"/>
                  </a:lnTo>
                  <a:lnTo>
                    <a:pt x="4684" y="4669"/>
                  </a:lnTo>
                  <a:lnTo>
                    <a:pt x="4808" y="4622"/>
                  </a:lnTo>
                  <a:cubicBezTo>
                    <a:pt x="4917" y="4607"/>
                    <a:pt x="4979" y="4591"/>
                    <a:pt x="5087" y="4545"/>
                  </a:cubicBezTo>
                  <a:lnTo>
                    <a:pt x="5149" y="4529"/>
                  </a:lnTo>
                  <a:lnTo>
                    <a:pt x="5196" y="4514"/>
                  </a:lnTo>
                  <a:cubicBezTo>
                    <a:pt x="5243" y="4498"/>
                    <a:pt x="5305" y="4467"/>
                    <a:pt x="5336" y="4451"/>
                  </a:cubicBezTo>
                  <a:cubicBezTo>
                    <a:pt x="5413" y="4436"/>
                    <a:pt x="5506" y="4374"/>
                    <a:pt x="5584" y="4343"/>
                  </a:cubicBezTo>
                  <a:cubicBezTo>
                    <a:pt x="5661" y="4281"/>
                    <a:pt x="5739" y="4250"/>
                    <a:pt x="5816" y="4188"/>
                  </a:cubicBezTo>
                  <a:cubicBezTo>
                    <a:pt x="5971" y="4064"/>
                    <a:pt x="6111" y="3955"/>
                    <a:pt x="6235" y="3800"/>
                  </a:cubicBezTo>
                  <a:cubicBezTo>
                    <a:pt x="6251" y="3754"/>
                    <a:pt x="6282" y="3723"/>
                    <a:pt x="6313" y="3676"/>
                  </a:cubicBezTo>
                  <a:lnTo>
                    <a:pt x="6344" y="3629"/>
                  </a:lnTo>
                  <a:cubicBezTo>
                    <a:pt x="6359" y="3598"/>
                    <a:pt x="6359" y="3583"/>
                    <a:pt x="6375" y="3567"/>
                  </a:cubicBezTo>
                  <a:cubicBezTo>
                    <a:pt x="6421" y="3490"/>
                    <a:pt x="6452" y="3412"/>
                    <a:pt x="6483" y="3319"/>
                  </a:cubicBezTo>
                  <a:cubicBezTo>
                    <a:pt x="6514" y="3211"/>
                    <a:pt x="6530" y="3133"/>
                    <a:pt x="6530" y="3040"/>
                  </a:cubicBezTo>
                  <a:lnTo>
                    <a:pt x="6530" y="2963"/>
                  </a:lnTo>
                  <a:lnTo>
                    <a:pt x="6530" y="2901"/>
                  </a:lnTo>
                  <a:cubicBezTo>
                    <a:pt x="6530" y="2854"/>
                    <a:pt x="6530" y="2792"/>
                    <a:pt x="6514" y="2745"/>
                  </a:cubicBezTo>
                  <a:cubicBezTo>
                    <a:pt x="6499" y="2652"/>
                    <a:pt x="6437" y="2559"/>
                    <a:pt x="6375" y="2482"/>
                  </a:cubicBezTo>
                  <a:cubicBezTo>
                    <a:pt x="6313" y="2404"/>
                    <a:pt x="6220" y="2342"/>
                    <a:pt x="6142" y="2280"/>
                  </a:cubicBezTo>
                  <a:cubicBezTo>
                    <a:pt x="6065" y="2218"/>
                    <a:pt x="5987" y="2187"/>
                    <a:pt x="5894" y="2141"/>
                  </a:cubicBezTo>
                  <a:cubicBezTo>
                    <a:pt x="5863" y="2125"/>
                    <a:pt x="5801" y="2110"/>
                    <a:pt x="5754" y="2094"/>
                  </a:cubicBezTo>
                  <a:lnTo>
                    <a:pt x="5630" y="2032"/>
                  </a:lnTo>
                  <a:cubicBezTo>
                    <a:pt x="5444" y="1954"/>
                    <a:pt x="5274" y="1892"/>
                    <a:pt x="5118" y="1830"/>
                  </a:cubicBezTo>
                  <a:cubicBezTo>
                    <a:pt x="5041" y="1815"/>
                    <a:pt x="4963" y="1784"/>
                    <a:pt x="4886" y="1737"/>
                  </a:cubicBezTo>
                  <a:cubicBezTo>
                    <a:pt x="4824" y="1706"/>
                    <a:pt x="4762" y="1660"/>
                    <a:pt x="4700" y="1629"/>
                  </a:cubicBezTo>
                  <a:cubicBezTo>
                    <a:pt x="4638" y="1567"/>
                    <a:pt x="4576" y="1520"/>
                    <a:pt x="4529" y="1474"/>
                  </a:cubicBezTo>
                  <a:cubicBezTo>
                    <a:pt x="4467" y="1412"/>
                    <a:pt x="4421" y="1350"/>
                    <a:pt x="4374" y="1288"/>
                  </a:cubicBezTo>
                  <a:lnTo>
                    <a:pt x="4327" y="1241"/>
                  </a:lnTo>
                  <a:lnTo>
                    <a:pt x="4296" y="1179"/>
                  </a:lnTo>
                  <a:lnTo>
                    <a:pt x="4219" y="1086"/>
                  </a:lnTo>
                  <a:lnTo>
                    <a:pt x="4064" y="869"/>
                  </a:lnTo>
                  <a:cubicBezTo>
                    <a:pt x="3955" y="714"/>
                    <a:pt x="3847" y="559"/>
                    <a:pt x="3707" y="419"/>
                  </a:cubicBezTo>
                  <a:cubicBezTo>
                    <a:pt x="3630" y="372"/>
                    <a:pt x="3552" y="295"/>
                    <a:pt x="3474" y="233"/>
                  </a:cubicBezTo>
                  <a:cubicBezTo>
                    <a:pt x="3381" y="171"/>
                    <a:pt x="3288" y="109"/>
                    <a:pt x="3180" y="78"/>
                  </a:cubicBezTo>
                  <a:cubicBezTo>
                    <a:pt x="3071" y="31"/>
                    <a:pt x="2978" y="16"/>
                    <a:pt x="2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3102550" y="554500"/>
              <a:ext cx="84950" cy="66325"/>
            </a:xfrm>
            <a:custGeom>
              <a:avLst/>
              <a:gdLst/>
              <a:ahLst/>
              <a:cxnLst/>
              <a:rect l="l" t="t" r="r" b="b"/>
              <a:pathLst>
                <a:path w="3398" h="2653" extrusionOk="0">
                  <a:moveTo>
                    <a:pt x="280" y="1"/>
                  </a:moveTo>
                  <a:lnTo>
                    <a:pt x="264" y="32"/>
                  </a:lnTo>
                  <a:lnTo>
                    <a:pt x="233" y="47"/>
                  </a:lnTo>
                  <a:lnTo>
                    <a:pt x="218" y="63"/>
                  </a:lnTo>
                  <a:lnTo>
                    <a:pt x="202" y="78"/>
                  </a:lnTo>
                  <a:lnTo>
                    <a:pt x="187" y="109"/>
                  </a:lnTo>
                  <a:lnTo>
                    <a:pt x="156" y="125"/>
                  </a:lnTo>
                  <a:lnTo>
                    <a:pt x="140" y="140"/>
                  </a:lnTo>
                  <a:lnTo>
                    <a:pt x="125" y="156"/>
                  </a:lnTo>
                  <a:lnTo>
                    <a:pt x="63" y="218"/>
                  </a:lnTo>
                  <a:cubicBezTo>
                    <a:pt x="63" y="233"/>
                    <a:pt x="47" y="233"/>
                    <a:pt x="47" y="264"/>
                  </a:cubicBezTo>
                  <a:lnTo>
                    <a:pt x="47" y="280"/>
                  </a:lnTo>
                  <a:lnTo>
                    <a:pt x="47" y="296"/>
                  </a:lnTo>
                  <a:cubicBezTo>
                    <a:pt x="47" y="311"/>
                    <a:pt x="32" y="358"/>
                    <a:pt x="32" y="373"/>
                  </a:cubicBezTo>
                  <a:lnTo>
                    <a:pt x="32" y="420"/>
                  </a:lnTo>
                  <a:lnTo>
                    <a:pt x="32" y="435"/>
                  </a:lnTo>
                  <a:cubicBezTo>
                    <a:pt x="1" y="466"/>
                    <a:pt x="1" y="497"/>
                    <a:pt x="1" y="528"/>
                  </a:cubicBezTo>
                  <a:lnTo>
                    <a:pt x="1" y="575"/>
                  </a:lnTo>
                  <a:lnTo>
                    <a:pt x="1" y="621"/>
                  </a:lnTo>
                  <a:lnTo>
                    <a:pt x="1" y="730"/>
                  </a:lnTo>
                  <a:cubicBezTo>
                    <a:pt x="32" y="745"/>
                    <a:pt x="32" y="761"/>
                    <a:pt x="32" y="776"/>
                  </a:cubicBezTo>
                  <a:lnTo>
                    <a:pt x="32" y="792"/>
                  </a:lnTo>
                  <a:lnTo>
                    <a:pt x="32" y="823"/>
                  </a:lnTo>
                  <a:cubicBezTo>
                    <a:pt x="63" y="900"/>
                    <a:pt x="78" y="947"/>
                    <a:pt x="125" y="1009"/>
                  </a:cubicBezTo>
                  <a:cubicBezTo>
                    <a:pt x="156" y="1071"/>
                    <a:pt x="202" y="1133"/>
                    <a:pt x="233" y="1164"/>
                  </a:cubicBezTo>
                  <a:lnTo>
                    <a:pt x="357" y="1288"/>
                  </a:lnTo>
                  <a:cubicBezTo>
                    <a:pt x="389" y="1319"/>
                    <a:pt x="435" y="1366"/>
                    <a:pt x="466" y="1381"/>
                  </a:cubicBezTo>
                  <a:lnTo>
                    <a:pt x="528" y="1412"/>
                  </a:lnTo>
                  <a:lnTo>
                    <a:pt x="590" y="1459"/>
                  </a:lnTo>
                  <a:lnTo>
                    <a:pt x="683" y="1521"/>
                  </a:lnTo>
                  <a:lnTo>
                    <a:pt x="854" y="1629"/>
                  </a:lnTo>
                  <a:cubicBezTo>
                    <a:pt x="885" y="1645"/>
                    <a:pt x="900" y="1645"/>
                    <a:pt x="900" y="1676"/>
                  </a:cubicBezTo>
                  <a:lnTo>
                    <a:pt x="916" y="1691"/>
                  </a:lnTo>
                  <a:lnTo>
                    <a:pt x="931" y="1707"/>
                  </a:lnTo>
                  <a:cubicBezTo>
                    <a:pt x="931" y="1722"/>
                    <a:pt x="931" y="1722"/>
                    <a:pt x="962" y="1753"/>
                  </a:cubicBezTo>
                  <a:lnTo>
                    <a:pt x="978" y="1769"/>
                  </a:lnTo>
                  <a:cubicBezTo>
                    <a:pt x="993" y="1769"/>
                    <a:pt x="993" y="1784"/>
                    <a:pt x="993" y="1784"/>
                  </a:cubicBezTo>
                  <a:cubicBezTo>
                    <a:pt x="1040" y="1862"/>
                    <a:pt x="1086" y="1940"/>
                    <a:pt x="1148" y="2017"/>
                  </a:cubicBezTo>
                  <a:cubicBezTo>
                    <a:pt x="1273" y="2172"/>
                    <a:pt x="1397" y="2312"/>
                    <a:pt x="1536" y="2451"/>
                  </a:cubicBezTo>
                  <a:cubicBezTo>
                    <a:pt x="1614" y="2498"/>
                    <a:pt x="1691" y="2560"/>
                    <a:pt x="1769" y="2606"/>
                  </a:cubicBezTo>
                  <a:cubicBezTo>
                    <a:pt x="1846" y="2637"/>
                    <a:pt x="1939" y="2653"/>
                    <a:pt x="2048" y="2653"/>
                  </a:cubicBezTo>
                  <a:cubicBezTo>
                    <a:pt x="2141" y="2653"/>
                    <a:pt x="2219" y="2637"/>
                    <a:pt x="2312" y="2622"/>
                  </a:cubicBezTo>
                  <a:cubicBezTo>
                    <a:pt x="2389" y="2575"/>
                    <a:pt x="2482" y="2544"/>
                    <a:pt x="2560" y="2498"/>
                  </a:cubicBezTo>
                  <a:cubicBezTo>
                    <a:pt x="2637" y="2467"/>
                    <a:pt x="2715" y="2405"/>
                    <a:pt x="2792" y="2343"/>
                  </a:cubicBezTo>
                  <a:cubicBezTo>
                    <a:pt x="2870" y="2296"/>
                    <a:pt x="2948" y="2234"/>
                    <a:pt x="3010" y="2157"/>
                  </a:cubicBezTo>
                  <a:cubicBezTo>
                    <a:pt x="3010" y="2141"/>
                    <a:pt x="3025" y="2110"/>
                    <a:pt x="3056" y="2095"/>
                  </a:cubicBezTo>
                  <a:cubicBezTo>
                    <a:pt x="3056" y="2079"/>
                    <a:pt x="3072" y="2064"/>
                    <a:pt x="3087" y="2033"/>
                  </a:cubicBezTo>
                  <a:cubicBezTo>
                    <a:pt x="3087" y="2017"/>
                    <a:pt x="3103" y="2002"/>
                    <a:pt x="3134" y="1986"/>
                  </a:cubicBezTo>
                  <a:lnTo>
                    <a:pt x="3165" y="1924"/>
                  </a:lnTo>
                  <a:cubicBezTo>
                    <a:pt x="3227" y="1831"/>
                    <a:pt x="3258" y="1753"/>
                    <a:pt x="3304" y="1645"/>
                  </a:cubicBezTo>
                  <a:cubicBezTo>
                    <a:pt x="3335" y="1552"/>
                    <a:pt x="3366" y="1459"/>
                    <a:pt x="3382" y="1366"/>
                  </a:cubicBezTo>
                  <a:cubicBezTo>
                    <a:pt x="3397" y="1257"/>
                    <a:pt x="3397" y="1149"/>
                    <a:pt x="3382" y="1055"/>
                  </a:cubicBezTo>
                  <a:cubicBezTo>
                    <a:pt x="3366" y="1024"/>
                    <a:pt x="3366" y="993"/>
                    <a:pt x="3366" y="978"/>
                  </a:cubicBezTo>
                  <a:lnTo>
                    <a:pt x="3366" y="931"/>
                  </a:lnTo>
                  <a:lnTo>
                    <a:pt x="3366" y="916"/>
                  </a:lnTo>
                  <a:lnTo>
                    <a:pt x="3366" y="900"/>
                  </a:lnTo>
                  <a:lnTo>
                    <a:pt x="3335" y="854"/>
                  </a:lnTo>
                  <a:cubicBezTo>
                    <a:pt x="3320" y="838"/>
                    <a:pt x="3335" y="838"/>
                    <a:pt x="3320" y="823"/>
                  </a:cubicBezTo>
                  <a:cubicBezTo>
                    <a:pt x="3304" y="792"/>
                    <a:pt x="3304" y="761"/>
                    <a:pt x="3289" y="745"/>
                  </a:cubicBezTo>
                  <a:cubicBezTo>
                    <a:pt x="3258" y="714"/>
                    <a:pt x="3258" y="683"/>
                    <a:pt x="3242" y="668"/>
                  </a:cubicBezTo>
                  <a:cubicBezTo>
                    <a:pt x="3242" y="621"/>
                    <a:pt x="3227" y="606"/>
                    <a:pt x="3211" y="590"/>
                  </a:cubicBezTo>
                  <a:lnTo>
                    <a:pt x="3087" y="466"/>
                  </a:lnTo>
                  <a:lnTo>
                    <a:pt x="3056" y="451"/>
                  </a:lnTo>
                  <a:lnTo>
                    <a:pt x="3010" y="435"/>
                  </a:lnTo>
                  <a:cubicBezTo>
                    <a:pt x="2948" y="373"/>
                    <a:pt x="2870" y="327"/>
                    <a:pt x="2792" y="311"/>
                  </a:cubicBezTo>
                  <a:cubicBezTo>
                    <a:pt x="2699" y="280"/>
                    <a:pt x="2606" y="280"/>
                    <a:pt x="2513" y="280"/>
                  </a:cubicBezTo>
                  <a:cubicBezTo>
                    <a:pt x="2312" y="296"/>
                    <a:pt x="2141" y="311"/>
                    <a:pt x="1970" y="327"/>
                  </a:cubicBezTo>
                  <a:lnTo>
                    <a:pt x="1660" y="327"/>
                  </a:lnTo>
                  <a:cubicBezTo>
                    <a:pt x="1629" y="311"/>
                    <a:pt x="1614" y="311"/>
                    <a:pt x="1598" y="311"/>
                  </a:cubicBezTo>
                  <a:lnTo>
                    <a:pt x="1552" y="311"/>
                  </a:lnTo>
                  <a:lnTo>
                    <a:pt x="1490" y="296"/>
                  </a:lnTo>
                  <a:cubicBezTo>
                    <a:pt x="1319" y="233"/>
                    <a:pt x="1148" y="171"/>
                    <a:pt x="978" y="140"/>
                  </a:cubicBezTo>
                  <a:cubicBezTo>
                    <a:pt x="931" y="140"/>
                    <a:pt x="869" y="125"/>
                    <a:pt x="838" y="125"/>
                  </a:cubicBezTo>
                  <a:lnTo>
                    <a:pt x="761" y="109"/>
                  </a:lnTo>
                  <a:lnTo>
                    <a:pt x="528" y="109"/>
                  </a:lnTo>
                  <a:cubicBezTo>
                    <a:pt x="466" y="109"/>
                    <a:pt x="389" y="109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913725" y="587075"/>
              <a:ext cx="36875" cy="39975"/>
            </a:xfrm>
            <a:custGeom>
              <a:avLst/>
              <a:gdLst/>
              <a:ahLst/>
              <a:cxnLst/>
              <a:rect l="l" t="t" r="r" b="b"/>
              <a:pathLst>
                <a:path w="1475" h="1599" extrusionOk="0">
                  <a:moveTo>
                    <a:pt x="1117" y="1"/>
                  </a:moveTo>
                  <a:cubicBezTo>
                    <a:pt x="1102" y="1"/>
                    <a:pt x="1071" y="16"/>
                    <a:pt x="1040" y="16"/>
                  </a:cubicBezTo>
                  <a:cubicBezTo>
                    <a:pt x="962" y="63"/>
                    <a:pt x="869" y="94"/>
                    <a:pt x="792" y="140"/>
                  </a:cubicBezTo>
                  <a:cubicBezTo>
                    <a:pt x="714" y="171"/>
                    <a:pt x="636" y="187"/>
                    <a:pt x="543" y="233"/>
                  </a:cubicBezTo>
                  <a:cubicBezTo>
                    <a:pt x="450" y="264"/>
                    <a:pt x="373" y="311"/>
                    <a:pt x="295" y="373"/>
                  </a:cubicBezTo>
                  <a:cubicBezTo>
                    <a:pt x="140" y="481"/>
                    <a:pt x="32" y="637"/>
                    <a:pt x="16" y="838"/>
                  </a:cubicBezTo>
                  <a:cubicBezTo>
                    <a:pt x="1" y="931"/>
                    <a:pt x="1" y="1024"/>
                    <a:pt x="16" y="1133"/>
                  </a:cubicBezTo>
                  <a:cubicBezTo>
                    <a:pt x="32" y="1164"/>
                    <a:pt x="32" y="1226"/>
                    <a:pt x="63" y="1257"/>
                  </a:cubicBezTo>
                  <a:cubicBezTo>
                    <a:pt x="78" y="1272"/>
                    <a:pt x="78" y="1303"/>
                    <a:pt x="94" y="1319"/>
                  </a:cubicBezTo>
                  <a:cubicBezTo>
                    <a:pt x="109" y="1334"/>
                    <a:pt x="109" y="1365"/>
                    <a:pt x="140" y="1381"/>
                  </a:cubicBezTo>
                  <a:cubicBezTo>
                    <a:pt x="171" y="1412"/>
                    <a:pt x="187" y="1459"/>
                    <a:pt x="233" y="1474"/>
                  </a:cubicBezTo>
                  <a:cubicBezTo>
                    <a:pt x="264" y="1521"/>
                    <a:pt x="311" y="1536"/>
                    <a:pt x="342" y="1552"/>
                  </a:cubicBezTo>
                  <a:cubicBezTo>
                    <a:pt x="388" y="1567"/>
                    <a:pt x="450" y="1598"/>
                    <a:pt x="497" y="1598"/>
                  </a:cubicBezTo>
                  <a:lnTo>
                    <a:pt x="683" y="1598"/>
                  </a:lnTo>
                  <a:cubicBezTo>
                    <a:pt x="776" y="1567"/>
                    <a:pt x="869" y="1536"/>
                    <a:pt x="962" y="1474"/>
                  </a:cubicBezTo>
                  <a:cubicBezTo>
                    <a:pt x="1040" y="1412"/>
                    <a:pt x="1117" y="1365"/>
                    <a:pt x="1179" y="1288"/>
                  </a:cubicBezTo>
                  <a:cubicBezTo>
                    <a:pt x="1226" y="1210"/>
                    <a:pt x="1272" y="1133"/>
                    <a:pt x="1319" y="1055"/>
                  </a:cubicBezTo>
                  <a:cubicBezTo>
                    <a:pt x="1350" y="947"/>
                    <a:pt x="1396" y="869"/>
                    <a:pt x="1412" y="776"/>
                  </a:cubicBezTo>
                  <a:cubicBezTo>
                    <a:pt x="1458" y="683"/>
                    <a:pt x="1474" y="590"/>
                    <a:pt x="1474" y="481"/>
                  </a:cubicBezTo>
                  <a:cubicBezTo>
                    <a:pt x="1474" y="435"/>
                    <a:pt x="1458" y="388"/>
                    <a:pt x="1458" y="326"/>
                  </a:cubicBezTo>
                  <a:cubicBezTo>
                    <a:pt x="1427" y="311"/>
                    <a:pt x="1427" y="311"/>
                    <a:pt x="1458" y="249"/>
                  </a:cubicBezTo>
                  <a:lnTo>
                    <a:pt x="1458" y="233"/>
                  </a:lnTo>
                  <a:lnTo>
                    <a:pt x="1458" y="218"/>
                  </a:lnTo>
                  <a:cubicBezTo>
                    <a:pt x="1458" y="218"/>
                    <a:pt x="1427" y="202"/>
                    <a:pt x="1427" y="171"/>
                  </a:cubicBezTo>
                  <a:cubicBezTo>
                    <a:pt x="1427" y="171"/>
                    <a:pt x="1412" y="156"/>
                    <a:pt x="1412" y="140"/>
                  </a:cubicBezTo>
                  <a:cubicBezTo>
                    <a:pt x="1396" y="140"/>
                    <a:pt x="1396" y="109"/>
                    <a:pt x="1381" y="94"/>
                  </a:cubicBezTo>
                  <a:lnTo>
                    <a:pt x="1334" y="63"/>
                  </a:lnTo>
                  <a:cubicBezTo>
                    <a:pt x="1303" y="16"/>
                    <a:pt x="1257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3149075" y="591350"/>
              <a:ext cx="6625" cy="5825"/>
            </a:xfrm>
            <a:custGeom>
              <a:avLst/>
              <a:gdLst/>
              <a:ahLst/>
              <a:cxnLst/>
              <a:rect l="l" t="t" r="r" b="b"/>
              <a:pathLst>
                <a:path w="265" h="233" extrusionOk="0">
                  <a:moveTo>
                    <a:pt x="141" y="0"/>
                  </a:moveTo>
                  <a:lnTo>
                    <a:pt x="109" y="109"/>
                  </a:lnTo>
                  <a:lnTo>
                    <a:pt x="1" y="124"/>
                  </a:lnTo>
                  <a:lnTo>
                    <a:pt x="109" y="140"/>
                  </a:lnTo>
                  <a:lnTo>
                    <a:pt x="141" y="233"/>
                  </a:lnTo>
                  <a:lnTo>
                    <a:pt x="156" y="140"/>
                  </a:lnTo>
                  <a:lnTo>
                    <a:pt x="265" y="124"/>
                  </a:lnTo>
                  <a:lnTo>
                    <a:pt x="156" y="10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950950" y="639025"/>
              <a:ext cx="5850" cy="5850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125" y="1"/>
                  </a:moveTo>
                  <a:lnTo>
                    <a:pt x="94" y="94"/>
                  </a:lnTo>
                  <a:lnTo>
                    <a:pt x="1" y="109"/>
                  </a:lnTo>
                  <a:lnTo>
                    <a:pt x="94" y="140"/>
                  </a:lnTo>
                  <a:lnTo>
                    <a:pt x="125" y="234"/>
                  </a:lnTo>
                  <a:lnTo>
                    <a:pt x="140" y="140"/>
                  </a:lnTo>
                  <a:lnTo>
                    <a:pt x="233" y="109"/>
                  </a:lnTo>
                  <a:lnTo>
                    <a:pt x="140" y="94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3130475" y="656475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09" y="1"/>
                  </a:moveTo>
                  <a:lnTo>
                    <a:pt x="94" y="94"/>
                  </a:lnTo>
                  <a:lnTo>
                    <a:pt x="0" y="140"/>
                  </a:lnTo>
                  <a:lnTo>
                    <a:pt x="94" y="156"/>
                  </a:lnTo>
                  <a:lnTo>
                    <a:pt x="109" y="249"/>
                  </a:lnTo>
                  <a:lnTo>
                    <a:pt x="125" y="156"/>
                  </a:lnTo>
                  <a:lnTo>
                    <a:pt x="249" y="140"/>
                  </a:lnTo>
                  <a:lnTo>
                    <a:pt x="156" y="94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173125" y="577375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78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63"/>
                  </a:lnTo>
                  <a:lnTo>
                    <a:pt x="78" y="63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139400" y="7092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78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109" y="78"/>
                  </a:lnTo>
                  <a:lnTo>
                    <a:pt x="140" y="78"/>
                  </a:lnTo>
                  <a:lnTo>
                    <a:pt x="109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102175" y="5898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47"/>
                  </a:lnTo>
                  <a:lnTo>
                    <a:pt x="0" y="62"/>
                  </a:lnTo>
                  <a:lnTo>
                    <a:pt x="62" y="93"/>
                  </a:lnTo>
                  <a:lnTo>
                    <a:pt x="78" y="140"/>
                  </a:lnTo>
                  <a:lnTo>
                    <a:pt x="78" y="93"/>
                  </a:lnTo>
                  <a:lnTo>
                    <a:pt x="140" y="62"/>
                  </a:lnTo>
                  <a:lnTo>
                    <a:pt x="78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914500" y="640575"/>
              <a:ext cx="3525" cy="3150"/>
            </a:xfrm>
            <a:custGeom>
              <a:avLst/>
              <a:gdLst/>
              <a:ahLst/>
              <a:cxnLst/>
              <a:rect l="l" t="t" r="r" b="b"/>
              <a:pathLst>
                <a:path w="141" h="126" extrusionOk="0">
                  <a:moveTo>
                    <a:pt x="63" y="1"/>
                  </a:moveTo>
                  <a:lnTo>
                    <a:pt x="63" y="32"/>
                  </a:lnTo>
                  <a:lnTo>
                    <a:pt x="1" y="47"/>
                  </a:lnTo>
                  <a:lnTo>
                    <a:pt x="63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47"/>
                  </a:lnTo>
                  <a:lnTo>
                    <a:pt x="78" y="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3176225" y="596375"/>
              <a:ext cx="3525" cy="3125"/>
            </a:xfrm>
            <a:custGeom>
              <a:avLst/>
              <a:gdLst/>
              <a:ahLst/>
              <a:cxnLst/>
              <a:rect l="l" t="t" r="r" b="b"/>
              <a:pathLst>
                <a:path w="141" h="125" extrusionOk="0">
                  <a:moveTo>
                    <a:pt x="63" y="1"/>
                  </a:moveTo>
                  <a:lnTo>
                    <a:pt x="47" y="63"/>
                  </a:lnTo>
                  <a:lnTo>
                    <a:pt x="1" y="63"/>
                  </a:lnTo>
                  <a:lnTo>
                    <a:pt x="47" y="78"/>
                  </a:lnTo>
                  <a:lnTo>
                    <a:pt x="63" y="125"/>
                  </a:lnTo>
                  <a:lnTo>
                    <a:pt x="78" y="78"/>
                  </a:lnTo>
                  <a:lnTo>
                    <a:pt x="140" y="63"/>
                  </a:lnTo>
                  <a:lnTo>
                    <a:pt x="78" y="6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3061075" y="64912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3006400" y="705350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47" y="0"/>
                  </a:moveTo>
                  <a:lnTo>
                    <a:pt x="47" y="47"/>
                  </a:lnTo>
                  <a:lnTo>
                    <a:pt x="0" y="62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4" y="62"/>
                  </a:lnTo>
                  <a:lnTo>
                    <a:pt x="78" y="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2964125" y="575450"/>
              <a:ext cx="3525" cy="3500"/>
            </a:xfrm>
            <a:custGeom>
              <a:avLst/>
              <a:gdLst/>
              <a:ahLst/>
              <a:cxnLst/>
              <a:rect l="l" t="t" r="r" b="b"/>
              <a:pathLst>
                <a:path w="141" h="140" extrusionOk="0">
                  <a:moveTo>
                    <a:pt x="63" y="0"/>
                  </a:moveTo>
                  <a:lnTo>
                    <a:pt x="63" y="62"/>
                  </a:lnTo>
                  <a:lnTo>
                    <a:pt x="1" y="78"/>
                  </a:lnTo>
                  <a:lnTo>
                    <a:pt x="63" y="78"/>
                  </a:lnTo>
                  <a:lnTo>
                    <a:pt x="63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3175075" y="654550"/>
              <a:ext cx="3125" cy="3900"/>
            </a:xfrm>
            <a:custGeom>
              <a:avLst/>
              <a:gdLst/>
              <a:ahLst/>
              <a:cxnLst/>
              <a:rect l="l" t="t" r="r" b="b"/>
              <a:pathLst>
                <a:path w="125" h="156" extrusionOk="0">
                  <a:moveTo>
                    <a:pt x="47" y="0"/>
                  </a:moveTo>
                  <a:lnTo>
                    <a:pt x="31" y="62"/>
                  </a:lnTo>
                  <a:lnTo>
                    <a:pt x="0" y="78"/>
                  </a:lnTo>
                  <a:lnTo>
                    <a:pt x="31" y="93"/>
                  </a:lnTo>
                  <a:lnTo>
                    <a:pt x="47" y="155"/>
                  </a:lnTo>
                  <a:lnTo>
                    <a:pt x="78" y="93"/>
                  </a:lnTo>
                  <a:lnTo>
                    <a:pt x="124" y="78"/>
                  </a:lnTo>
                  <a:lnTo>
                    <a:pt x="78" y="6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3136300" y="71425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5" y="1"/>
                    <a:pt x="2" y="8"/>
                    <a:pt x="5" y="8"/>
                  </a:cubicBezTo>
                  <a:cubicBezTo>
                    <a:pt x="7" y="8"/>
                    <a:pt x="10" y="6"/>
                    <a:pt x="16" y="1"/>
                  </a:cubicBezTo>
                  <a:lnTo>
                    <a:pt x="16" y="1"/>
                  </a:lnTo>
                  <a:cubicBezTo>
                    <a:pt x="0" y="16"/>
                    <a:pt x="0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3142100" y="6696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31"/>
                    <a:pt x="16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3010650" y="69370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7" y="32"/>
                    <a:pt x="17" y="16"/>
                    <a:pt x="17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3113825" y="711150"/>
              <a:ext cx="1175" cy="900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5" y="1"/>
                  </a:moveTo>
                  <a:cubicBezTo>
                    <a:pt x="3" y="13"/>
                    <a:pt x="0" y="36"/>
                    <a:pt x="8" y="36"/>
                  </a:cubicBezTo>
                  <a:cubicBezTo>
                    <a:pt x="10" y="36"/>
                    <a:pt x="12" y="35"/>
                    <a:pt x="15" y="32"/>
                  </a:cubicBezTo>
                  <a:cubicBezTo>
                    <a:pt x="46" y="32"/>
                    <a:pt x="46" y="16"/>
                    <a:pt x="46" y="16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3159700" y="620425"/>
              <a:ext cx="650" cy="1175"/>
            </a:xfrm>
            <a:custGeom>
              <a:avLst/>
              <a:gdLst/>
              <a:ahLst/>
              <a:cxnLst/>
              <a:rect l="l" t="t" r="r" b="b"/>
              <a:pathLst>
                <a:path w="26" h="47" extrusionOk="0">
                  <a:moveTo>
                    <a:pt x="10" y="0"/>
                  </a:moveTo>
                  <a:cubicBezTo>
                    <a:pt x="3" y="15"/>
                    <a:pt x="2" y="23"/>
                    <a:pt x="4" y="24"/>
                  </a:cubicBezTo>
                  <a:lnTo>
                    <a:pt x="4" y="24"/>
                  </a:lnTo>
                  <a:cubicBezTo>
                    <a:pt x="5" y="18"/>
                    <a:pt x="7" y="1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lnTo>
                    <a:pt x="10" y="0"/>
                  </a:lnTo>
                  <a:cubicBezTo>
                    <a:pt x="10" y="16"/>
                    <a:pt x="6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4" y="24"/>
                  </a:lnTo>
                  <a:cubicBezTo>
                    <a:pt x="0" y="47"/>
                    <a:pt x="10" y="47"/>
                    <a:pt x="10" y="47"/>
                  </a:cubicBezTo>
                  <a:cubicBezTo>
                    <a:pt x="26" y="47"/>
                    <a:pt x="26" y="31"/>
                    <a:pt x="26" y="3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154900" y="5677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31"/>
                  </a:lnTo>
                  <a:cubicBezTo>
                    <a:pt x="32" y="31"/>
                    <a:pt x="32" y="16"/>
                    <a:pt x="32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146375" y="706900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0"/>
                  </a:cubicBezTo>
                  <a:lnTo>
                    <a:pt x="0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4" y="7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2926125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2" y="8"/>
                  </a:cubicBezTo>
                  <a:cubicBezTo>
                    <a:pt x="28" y="8"/>
                    <a:pt x="2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036250" y="6716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cubicBezTo>
                    <a:pt x="16" y="16"/>
                    <a:pt x="16" y="16"/>
                    <a:pt x="1" y="1"/>
                  </a:cubicBezTo>
                  <a:lnTo>
                    <a:pt x="1" y="16"/>
                  </a:lnTo>
                  <a:lnTo>
                    <a:pt x="1" y="1"/>
                  </a:lnTo>
                  <a:cubicBezTo>
                    <a:pt x="1" y="16"/>
                    <a:pt x="1" y="1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3014150" y="7084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2999800" y="691375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1"/>
                  </a:cubicBezTo>
                  <a:lnTo>
                    <a:pt x="1" y="1"/>
                  </a:lnTo>
                  <a:cubicBezTo>
                    <a:pt x="11" y="6"/>
                    <a:pt x="18" y="8"/>
                    <a:pt x="21" y="8"/>
                  </a:cubicBezTo>
                  <a:cubicBezTo>
                    <a:pt x="28" y="8"/>
                    <a:pt x="2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3123500" y="676250"/>
              <a:ext cx="1175" cy="1575"/>
            </a:xfrm>
            <a:custGeom>
              <a:avLst/>
              <a:gdLst/>
              <a:ahLst/>
              <a:cxnLst/>
              <a:rect l="l" t="t" r="r" b="b"/>
              <a:pathLst>
                <a:path w="47" h="63" extrusionOk="0">
                  <a:moveTo>
                    <a:pt x="16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16" y="63"/>
                    <a:pt x="47" y="63"/>
                    <a:pt x="47" y="47"/>
                  </a:cubicBezTo>
                  <a:cubicBezTo>
                    <a:pt x="47" y="16"/>
                    <a:pt x="47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2987400" y="585150"/>
              <a:ext cx="5850" cy="6225"/>
            </a:xfrm>
            <a:custGeom>
              <a:avLst/>
              <a:gdLst/>
              <a:ahLst/>
              <a:cxnLst/>
              <a:rect l="l" t="t" r="r" b="b"/>
              <a:pathLst>
                <a:path w="234" h="249" extrusionOk="0">
                  <a:moveTo>
                    <a:pt x="109" y="0"/>
                  </a:moveTo>
                  <a:lnTo>
                    <a:pt x="93" y="93"/>
                  </a:lnTo>
                  <a:lnTo>
                    <a:pt x="0" y="140"/>
                  </a:lnTo>
                  <a:lnTo>
                    <a:pt x="93" y="155"/>
                  </a:lnTo>
                  <a:lnTo>
                    <a:pt x="109" y="248"/>
                  </a:lnTo>
                  <a:lnTo>
                    <a:pt x="140" y="155"/>
                  </a:lnTo>
                  <a:lnTo>
                    <a:pt x="233" y="140"/>
                  </a:lnTo>
                  <a:lnTo>
                    <a:pt x="140" y="9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2996700" y="563825"/>
              <a:ext cx="3125" cy="3500"/>
            </a:xfrm>
            <a:custGeom>
              <a:avLst/>
              <a:gdLst/>
              <a:ahLst/>
              <a:cxnLst/>
              <a:rect l="l" t="t" r="r" b="b"/>
              <a:pathLst>
                <a:path w="125" h="140" extrusionOk="0">
                  <a:moveTo>
                    <a:pt x="78" y="0"/>
                  </a:moveTo>
                  <a:lnTo>
                    <a:pt x="47" y="62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2912175" y="6037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2918375" y="710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32" y="32"/>
                    <a:pt x="32" y="16"/>
                    <a:pt x="32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3070750" y="709225"/>
              <a:ext cx="425" cy="1175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" y="0"/>
                  </a:moveTo>
                  <a:lnTo>
                    <a:pt x="1" y="47"/>
                  </a:lnTo>
                  <a:cubicBezTo>
                    <a:pt x="16" y="47"/>
                    <a:pt x="16" y="16"/>
                    <a:pt x="16" y="1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928075" y="63710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0"/>
                  </a:moveTo>
                  <a:lnTo>
                    <a:pt x="0" y="31"/>
                  </a:lnTo>
                  <a:cubicBezTo>
                    <a:pt x="31" y="31"/>
                    <a:pt x="31" y="16"/>
                    <a:pt x="3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2907525" y="5677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16" y="47"/>
                    <a:pt x="31" y="16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2944350" y="69100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16" y="16"/>
                    <a:pt x="1" y="0"/>
                  </a:cubicBezTo>
                  <a:lnTo>
                    <a:pt x="1" y="0"/>
                  </a:lnTo>
                  <a:cubicBezTo>
                    <a:pt x="6" y="5"/>
                    <a:pt x="9" y="7"/>
                    <a:pt x="11" y="7"/>
                  </a:cubicBezTo>
                  <a:cubicBezTo>
                    <a:pt x="15" y="7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3167700" y="7065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1"/>
                  </a:moveTo>
                  <a:lnTo>
                    <a:pt x="0" y="16"/>
                  </a:lnTo>
                  <a:cubicBezTo>
                    <a:pt x="0" y="16"/>
                    <a:pt x="16" y="1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3046650" y="597150"/>
              <a:ext cx="875" cy="675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19" y="1"/>
                  </a:moveTo>
                  <a:cubicBezTo>
                    <a:pt x="1" y="19"/>
                    <a:pt x="4" y="27"/>
                    <a:pt x="10" y="27"/>
                  </a:cubicBezTo>
                  <a:cubicBezTo>
                    <a:pt x="14" y="27"/>
                    <a:pt x="19" y="23"/>
                    <a:pt x="19" y="16"/>
                  </a:cubicBezTo>
                  <a:cubicBezTo>
                    <a:pt x="19" y="16"/>
                    <a:pt x="34" y="16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2995150" y="57970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6" y="1"/>
                  </a:moveTo>
                  <a:cubicBezTo>
                    <a:pt x="1" y="16"/>
                    <a:pt x="1" y="16"/>
                    <a:pt x="16" y="16"/>
                  </a:cubicBezTo>
                  <a:cubicBezTo>
                    <a:pt x="16" y="16"/>
                    <a:pt x="32" y="16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2977700" y="68130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0"/>
                    <a:pt x="1" y="0"/>
                    <a:pt x="1" y="16"/>
                  </a:cubicBezTo>
                  <a:cubicBezTo>
                    <a:pt x="1" y="31"/>
                    <a:pt x="1" y="47"/>
                    <a:pt x="16" y="47"/>
                  </a:cubicBezTo>
                  <a:cubicBezTo>
                    <a:pt x="16" y="47"/>
                    <a:pt x="32" y="47"/>
                    <a:pt x="32" y="31"/>
                  </a:cubicBezTo>
                  <a:cubicBezTo>
                    <a:pt x="32" y="16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3079300" y="622350"/>
              <a:ext cx="1175" cy="1600"/>
            </a:xfrm>
            <a:custGeom>
              <a:avLst/>
              <a:gdLst/>
              <a:ahLst/>
              <a:cxnLst/>
              <a:rect l="l" t="t" r="r" b="b"/>
              <a:pathLst>
                <a:path w="47" h="64" extrusionOk="0">
                  <a:moveTo>
                    <a:pt x="31" y="1"/>
                  </a:moveTo>
                  <a:lnTo>
                    <a:pt x="0" y="17"/>
                  </a:lnTo>
                  <a:cubicBezTo>
                    <a:pt x="0" y="48"/>
                    <a:pt x="0" y="63"/>
                    <a:pt x="31" y="63"/>
                  </a:cubicBezTo>
                  <a:cubicBezTo>
                    <a:pt x="31" y="63"/>
                    <a:pt x="47" y="63"/>
                    <a:pt x="47" y="48"/>
                  </a:cubicBezTo>
                  <a:cubicBezTo>
                    <a:pt x="47" y="17"/>
                    <a:pt x="47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3148300" y="6378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2" y="0"/>
                  </a:moveTo>
                  <a:cubicBezTo>
                    <a:pt x="16" y="0"/>
                    <a:pt x="16" y="31"/>
                    <a:pt x="1" y="47"/>
                  </a:cubicBezTo>
                  <a:cubicBezTo>
                    <a:pt x="1" y="62"/>
                    <a:pt x="16" y="78"/>
                    <a:pt x="32" y="78"/>
                  </a:cubicBezTo>
                  <a:cubicBezTo>
                    <a:pt x="63" y="78"/>
                    <a:pt x="78" y="62"/>
                    <a:pt x="78" y="47"/>
                  </a:cubicBezTo>
                  <a:cubicBezTo>
                    <a:pt x="78" y="31"/>
                    <a:pt x="6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2987000" y="658800"/>
              <a:ext cx="3125" cy="3525"/>
            </a:xfrm>
            <a:custGeom>
              <a:avLst/>
              <a:gdLst/>
              <a:ahLst/>
              <a:cxnLst/>
              <a:rect l="l" t="t" r="r" b="b"/>
              <a:pathLst>
                <a:path w="125" h="141" extrusionOk="0">
                  <a:moveTo>
                    <a:pt x="47" y="1"/>
                  </a:moveTo>
                  <a:lnTo>
                    <a:pt x="47" y="63"/>
                  </a:lnTo>
                  <a:lnTo>
                    <a:pt x="1" y="78"/>
                  </a:lnTo>
                  <a:lnTo>
                    <a:pt x="47" y="78"/>
                  </a:lnTo>
                  <a:lnTo>
                    <a:pt x="47" y="140"/>
                  </a:lnTo>
                  <a:lnTo>
                    <a:pt x="78" y="78"/>
                  </a:lnTo>
                  <a:lnTo>
                    <a:pt x="125" y="78"/>
                  </a:lnTo>
                  <a:lnTo>
                    <a:pt x="78" y="6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3179725" y="707675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62" y="0"/>
                  </a:moveTo>
                  <a:lnTo>
                    <a:pt x="47" y="62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40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6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3185150" y="6913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1"/>
                  </a:moveTo>
                  <a:cubicBezTo>
                    <a:pt x="0" y="16"/>
                    <a:pt x="16" y="32"/>
                    <a:pt x="16" y="32"/>
                  </a:cubicBezTo>
                  <a:cubicBezTo>
                    <a:pt x="31" y="32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029650" y="714250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cubicBezTo>
                    <a:pt x="16" y="32"/>
                    <a:pt x="16" y="16"/>
                    <a:pt x="16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3100625" y="677425"/>
              <a:ext cx="3500" cy="3125"/>
            </a:xfrm>
            <a:custGeom>
              <a:avLst/>
              <a:gdLst/>
              <a:ahLst/>
              <a:cxnLst/>
              <a:rect l="l" t="t" r="r" b="b"/>
              <a:pathLst>
                <a:path w="140" h="125" extrusionOk="0">
                  <a:moveTo>
                    <a:pt x="62" y="0"/>
                  </a:moveTo>
                  <a:lnTo>
                    <a:pt x="47" y="47"/>
                  </a:lnTo>
                  <a:lnTo>
                    <a:pt x="0" y="78"/>
                  </a:lnTo>
                  <a:lnTo>
                    <a:pt x="47" y="78"/>
                  </a:lnTo>
                  <a:lnTo>
                    <a:pt x="62" y="124"/>
                  </a:lnTo>
                  <a:lnTo>
                    <a:pt x="78" y="78"/>
                  </a:lnTo>
                  <a:lnTo>
                    <a:pt x="140" y="78"/>
                  </a:lnTo>
                  <a:lnTo>
                    <a:pt x="78" y="4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3045550" y="5905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" y="16"/>
                    <a:pt x="1" y="31"/>
                    <a:pt x="16" y="31"/>
                  </a:cubicBezTo>
                  <a:cubicBezTo>
                    <a:pt x="32" y="31"/>
                    <a:pt x="32" y="16"/>
                    <a:pt x="32" y="16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3055275" y="703000"/>
              <a:ext cx="775" cy="575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15" y="1"/>
                  </a:moveTo>
                  <a:cubicBezTo>
                    <a:pt x="5" y="1"/>
                    <a:pt x="1" y="8"/>
                    <a:pt x="5" y="8"/>
                  </a:cubicBezTo>
                  <a:cubicBezTo>
                    <a:pt x="6" y="8"/>
                    <a:pt x="10" y="6"/>
                    <a:pt x="15" y="1"/>
                  </a:cubicBezTo>
                  <a:lnTo>
                    <a:pt x="15" y="1"/>
                  </a:lnTo>
                  <a:cubicBezTo>
                    <a:pt x="4" y="12"/>
                    <a:pt x="1" y="23"/>
                    <a:pt x="5" y="23"/>
                  </a:cubicBezTo>
                  <a:cubicBezTo>
                    <a:pt x="7" y="23"/>
                    <a:pt x="11" y="21"/>
                    <a:pt x="15" y="17"/>
                  </a:cubicBezTo>
                  <a:cubicBezTo>
                    <a:pt x="15" y="17"/>
                    <a:pt x="31" y="17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933900" y="653000"/>
              <a:ext cx="3500" cy="3500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8" y="0"/>
                  </a:moveTo>
                  <a:lnTo>
                    <a:pt x="62" y="62"/>
                  </a:lnTo>
                  <a:lnTo>
                    <a:pt x="0" y="62"/>
                  </a:lnTo>
                  <a:lnTo>
                    <a:pt x="62" y="78"/>
                  </a:lnTo>
                  <a:lnTo>
                    <a:pt x="78" y="140"/>
                  </a:lnTo>
                  <a:lnTo>
                    <a:pt x="78" y="78"/>
                  </a:lnTo>
                  <a:lnTo>
                    <a:pt x="140" y="62"/>
                  </a:lnTo>
                  <a:lnTo>
                    <a:pt x="78" y="6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917600" y="676650"/>
              <a:ext cx="800" cy="1175"/>
            </a:xfrm>
            <a:custGeom>
              <a:avLst/>
              <a:gdLst/>
              <a:ahLst/>
              <a:cxnLst/>
              <a:rect l="l" t="t" r="r" b="b"/>
              <a:pathLst>
                <a:path w="32" h="47" extrusionOk="0">
                  <a:moveTo>
                    <a:pt x="16" y="0"/>
                  </a:moveTo>
                  <a:cubicBezTo>
                    <a:pt x="1" y="31"/>
                    <a:pt x="16" y="47"/>
                    <a:pt x="16" y="47"/>
                  </a:cubicBezTo>
                  <a:cubicBezTo>
                    <a:pt x="32" y="47"/>
                    <a:pt x="32" y="31"/>
                    <a:pt x="32" y="3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973450" y="647175"/>
              <a:ext cx="800" cy="1200"/>
            </a:xfrm>
            <a:custGeom>
              <a:avLst/>
              <a:gdLst/>
              <a:ahLst/>
              <a:cxnLst/>
              <a:rect l="l" t="t" r="r" b="b"/>
              <a:pathLst>
                <a:path w="32" h="48" extrusionOk="0">
                  <a:moveTo>
                    <a:pt x="16" y="1"/>
                  </a:moveTo>
                  <a:cubicBezTo>
                    <a:pt x="0" y="16"/>
                    <a:pt x="0" y="16"/>
                    <a:pt x="16" y="47"/>
                  </a:cubicBezTo>
                  <a:cubicBezTo>
                    <a:pt x="31" y="47"/>
                    <a:pt x="31" y="16"/>
                    <a:pt x="31" y="1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926125" y="606475"/>
              <a:ext cx="800" cy="400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1" y="0"/>
                  </a:moveTo>
                  <a:lnTo>
                    <a:pt x="1" y="16"/>
                  </a:lnTo>
                  <a:cubicBezTo>
                    <a:pt x="1" y="16"/>
                    <a:pt x="32" y="1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922250" y="603750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32" y="1"/>
                  </a:moveTo>
                  <a:lnTo>
                    <a:pt x="1" y="16"/>
                  </a:lnTo>
                  <a:cubicBezTo>
                    <a:pt x="1" y="32"/>
                    <a:pt x="1" y="47"/>
                    <a:pt x="32" y="47"/>
                  </a:cubicBezTo>
                  <a:cubicBezTo>
                    <a:pt x="32" y="47"/>
                    <a:pt x="47" y="47"/>
                    <a:pt x="47" y="32"/>
                  </a:cubicBezTo>
                  <a:cubicBezTo>
                    <a:pt x="47" y="16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3080450" y="569625"/>
              <a:ext cx="800" cy="1575"/>
            </a:xfrm>
            <a:custGeom>
              <a:avLst/>
              <a:gdLst/>
              <a:ahLst/>
              <a:cxnLst/>
              <a:rect l="l" t="t" r="r" b="b"/>
              <a:pathLst>
                <a:path w="32" h="6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" y="47"/>
                    <a:pt x="1" y="63"/>
                    <a:pt x="16" y="63"/>
                  </a:cubicBezTo>
                  <a:cubicBezTo>
                    <a:pt x="16" y="63"/>
                    <a:pt x="32" y="63"/>
                    <a:pt x="32" y="47"/>
                  </a:cubicBezTo>
                  <a:cubicBezTo>
                    <a:pt x="32" y="16"/>
                    <a:pt x="32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923800" y="562275"/>
              <a:ext cx="88450" cy="7775"/>
            </a:xfrm>
            <a:custGeom>
              <a:avLst/>
              <a:gdLst/>
              <a:ahLst/>
              <a:cxnLst/>
              <a:rect l="l" t="t" r="r" b="b"/>
              <a:pathLst>
                <a:path w="3538" h="311" extrusionOk="0">
                  <a:moveTo>
                    <a:pt x="1" y="0"/>
                  </a:moveTo>
                  <a:lnTo>
                    <a:pt x="1" y="310"/>
                  </a:lnTo>
                  <a:lnTo>
                    <a:pt x="3537" y="3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925350" y="563825"/>
              <a:ext cx="57425" cy="5450"/>
            </a:xfrm>
            <a:custGeom>
              <a:avLst/>
              <a:gdLst/>
              <a:ahLst/>
              <a:cxnLst/>
              <a:rect l="l" t="t" r="r" b="b"/>
              <a:pathLst>
                <a:path w="2297" h="218" extrusionOk="0">
                  <a:moveTo>
                    <a:pt x="1" y="0"/>
                  </a:moveTo>
                  <a:lnTo>
                    <a:pt x="1" y="217"/>
                  </a:lnTo>
                  <a:lnTo>
                    <a:pt x="2296" y="217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909850" y="561875"/>
              <a:ext cx="10500" cy="9325"/>
            </a:xfrm>
            <a:custGeom>
              <a:avLst/>
              <a:gdLst/>
              <a:ahLst/>
              <a:cxnLst/>
              <a:rect l="l" t="t" r="r" b="b"/>
              <a:pathLst>
                <a:path w="420" h="373" extrusionOk="0">
                  <a:moveTo>
                    <a:pt x="109" y="1"/>
                  </a:moveTo>
                  <a:cubicBezTo>
                    <a:pt x="32" y="1"/>
                    <a:pt x="1" y="94"/>
                    <a:pt x="63" y="202"/>
                  </a:cubicBezTo>
                  <a:cubicBezTo>
                    <a:pt x="94" y="280"/>
                    <a:pt x="156" y="326"/>
                    <a:pt x="218" y="373"/>
                  </a:cubicBezTo>
                  <a:cubicBezTo>
                    <a:pt x="264" y="311"/>
                    <a:pt x="326" y="249"/>
                    <a:pt x="373" y="202"/>
                  </a:cubicBezTo>
                  <a:cubicBezTo>
                    <a:pt x="419" y="94"/>
                    <a:pt x="404" y="1"/>
                    <a:pt x="342" y="1"/>
                  </a:cubicBezTo>
                  <a:cubicBezTo>
                    <a:pt x="249" y="1"/>
                    <a:pt x="233" y="109"/>
                    <a:pt x="233" y="109"/>
                  </a:cubicBezTo>
                  <a:cubicBezTo>
                    <a:pt x="233" y="109"/>
                    <a:pt x="187" y="1"/>
                    <a:pt x="109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956775" y="564200"/>
              <a:ext cx="1575" cy="3900"/>
            </a:xfrm>
            <a:custGeom>
              <a:avLst/>
              <a:gdLst/>
              <a:ahLst/>
              <a:cxnLst/>
              <a:rect l="l" t="t" r="r" b="b"/>
              <a:pathLst>
                <a:path w="63" h="156" extrusionOk="0">
                  <a:moveTo>
                    <a:pt x="16" y="1"/>
                  </a:moveTo>
                  <a:cubicBezTo>
                    <a:pt x="0" y="1"/>
                    <a:pt x="0" y="32"/>
                    <a:pt x="0" y="32"/>
                  </a:cubicBezTo>
                  <a:cubicBezTo>
                    <a:pt x="0" y="47"/>
                    <a:pt x="16" y="47"/>
                    <a:pt x="16" y="47"/>
                  </a:cubicBezTo>
                  <a:lnTo>
                    <a:pt x="62" y="47"/>
                  </a:lnTo>
                  <a:lnTo>
                    <a:pt x="16" y="1"/>
                  </a:lnTo>
                  <a:close/>
                  <a:moveTo>
                    <a:pt x="62" y="47"/>
                  </a:moveTo>
                  <a:lnTo>
                    <a:pt x="16" y="140"/>
                  </a:lnTo>
                  <a:lnTo>
                    <a:pt x="16" y="156"/>
                  </a:lnTo>
                  <a:lnTo>
                    <a:pt x="6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9587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63" y="47"/>
                  </a:moveTo>
                  <a:cubicBezTo>
                    <a:pt x="63" y="47"/>
                    <a:pt x="63" y="54"/>
                    <a:pt x="58" y="54"/>
                  </a:cubicBezTo>
                  <a:cubicBezTo>
                    <a:pt x="56" y="54"/>
                    <a:pt x="52" y="52"/>
                    <a:pt x="47" y="47"/>
                  </a:cubicBezTo>
                  <a:close/>
                  <a:moveTo>
                    <a:pt x="63" y="78"/>
                  </a:moveTo>
                  <a:cubicBezTo>
                    <a:pt x="63" y="78"/>
                    <a:pt x="78" y="78"/>
                    <a:pt x="78" y="109"/>
                  </a:cubicBezTo>
                  <a:cubicBezTo>
                    <a:pt x="78" y="120"/>
                    <a:pt x="71" y="131"/>
                    <a:pt x="66" y="131"/>
                  </a:cubicBezTo>
                  <a:cubicBezTo>
                    <a:pt x="64" y="131"/>
                    <a:pt x="63" y="129"/>
                    <a:pt x="63" y="125"/>
                  </a:cubicBezTo>
                  <a:cubicBezTo>
                    <a:pt x="63" y="125"/>
                    <a:pt x="32" y="125"/>
                    <a:pt x="32" y="109"/>
                  </a:cubicBezTo>
                  <a:cubicBezTo>
                    <a:pt x="32" y="109"/>
                    <a:pt x="32" y="78"/>
                    <a:pt x="63" y="78"/>
                  </a:cubicBezTo>
                  <a:close/>
                  <a:moveTo>
                    <a:pt x="63" y="1"/>
                  </a:moveTo>
                  <a:cubicBezTo>
                    <a:pt x="47" y="1"/>
                    <a:pt x="16" y="32"/>
                    <a:pt x="16" y="47"/>
                  </a:cubicBezTo>
                  <a:lnTo>
                    <a:pt x="16" y="63"/>
                  </a:lnTo>
                  <a:cubicBezTo>
                    <a:pt x="1" y="78"/>
                    <a:pt x="1" y="78"/>
                    <a:pt x="1" y="109"/>
                  </a:cubicBezTo>
                  <a:lnTo>
                    <a:pt x="1" y="125"/>
                  </a:lnTo>
                  <a:cubicBezTo>
                    <a:pt x="16" y="140"/>
                    <a:pt x="47" y="156"/>
                    <a:pt x="63" y="156"/>
                  </a:cubicBezTo>
                  <a:cubicBezTo>
                    <a:pt x="78" y="140"/>
                    <a:pt x="94" y="125"/>
                    <a:pt x="94" y="109"/>
                  </a:cubicBezTo>
                  <a:lnTo>
                    <a:pt x="94" y="63"/>
                  </a:lnTo>
                  <a:lnTo>
                    <a:pt x="94" y="47"/>
                  </a:lnTo>
                  <a:cubicBezTo>
                    <a:pt x="94" y="16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9618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16" y="1"/>
                  </a:moveTo>
                  <a:cubicBezTo>
                    <a:pt x="1" y="1"/>
                    <a:pt x="1" y="32"/>
                    <a:pt x="1" y="32"/>
                  </a:cubicBezTo>
                  <a:cubicBezTo>
                    <a:pt x="1" y="47"/>
                    <a:pt x="16" y="47"/>
                    <a:pt x="16" y="47"/>
                  </a:cubicBezTo>
                  <a:lnTo>
                    <a:pt x="47" y="47"/>
                  </a:lnTo>
                  <a:lnTo>
                    <a:pt x="32" y="63"/>
                  </a:lnTo>
                  <a:lnTo>
                    <a:pt x="32" y="78"/>
                  </a:lnTo>
                  <a:cubicBezTo>
                    <a:pt x="47" y="78"/>
                    <a:pt x="47" y="78"/>
                    <a:pt x="47" y="109"/>
                  </a:cubicBezTo>
                  <a:lnTo>
                    <a:pt x="47" y="125"/>
                  </a:lnTo>
                  <a:lnTo>
                    <a:pt x="1" y="125"/>
                  </a:lnTo>
                  <a:lnTo>
                    <a:pt x="1" y="140"/>
                  </a:lnTo>
                  <a:cubicBezTo>
                    <a:pt x="16" y="156"/>
                    <a:pt x="16" y="156"/>
                    <a:pt x="32" y="156"/>
                  </a:cubicBezTo>
                  <a:cubicBezTo>
                    <a:pt x="47" y="156"/>
                    <a:pt x="78" y="140"/>
                    <a:pt x="78" y="140"/>
                  </a:cubicBezTo>
                  <a:cubicBezTo>
                    <a:pt x="94" y="125"/>
                    <a:pt x="94" y="125"/>
                    <a:pt x="94" y="109"/>
                  </a:cubicBezTo>
                  <a:cubicBezTo>
                    <a:pt x="94" y="78"/>
                    <a:pt x="78" y="63"/>
                    <a:pt x="78" y="63"/>
                  </a:cubicBezTo>
                  <a:lnTo>
                    <a:pt x="94" y="32"/>
                  </a:lnTo>
                  <a:cubicBezTo>
                    <a:pt x="94" y="1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966075" y="564975"/>
              <a:ext cx="1575" cy="2750"/>
            </a:xfrm>
            <a:custGeom>
              <a:avLst/>
              <a:gdLst/>
              <a:ahLst/>
              <a:cxnLst/>
              <a:rect l="l" t="t" r="r" b="b"/>
              <a:pathLst>
                <a:path w="63" h="110" extrusionOk="0">
                  <a:moveTo>
                    <a:pt x="31" y="1"/>
                  </a:moveTo>
                  <a:lnTo>
                    <a:pt x="0" y="109"/>
                  </a:lnTo>
                  <a:lnTo>
                    <a:pt x="62" y="16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969950" y="564975"/>
              <a:ext cx="400" cy="3125"/>
            </a:xfrm>
            <a:custGeom>
              <a:avLst/>
              <a:gdLst/>
              <a:ahLst/>
              <a:cxnLst/>
              <a:rect l="l" t="t" r="r" b="b"/>
              <a:pathLst>
                <a:path w="16" h="125" extrusionOk="0">
                  <a:moveTo>
                    <a:pt x="16" y="1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0" y="125"/>
                  </a:lnTo>
                  <a:cubicBezTo>
                    <a:pt x="16" y="125"/>
                    <a:pt x="16" y="109"/>
                    <a:pt x="16" y="109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971500" y="564200"/>
              <a:ext cx="2350" cy="3900"/>
            </a:xfrm>
            <a:custGeom>
              <a:avLst/>
              <a:gdLst/>
              <a:ahLst/>
              <a:cxnLst/>
              <a:rect l="l" t="t" r="r" b="b"/>
              <a:pathLst>
                <a:path w="94" h="156" extrusionOk="0">
                  <a:moveTo>
                    <a:pt x="32" y="1"/>
                  </a:moveTo>
                  <a:cubicBezTo>
                    <a:pt x="16" y="1"/>
                    <a:pt x="1" y="32"/>
                    <a:pt x="1" y="32"/>
                  </a:cubicBezTo>
                  <a:lnTo>
                    <a:pt x="1" y="47"/>
                  </a:lnTo>
                  <a:lnTo>
                    <a:pt x="47" y="47"/>
                  </a:lnTo>
                  <a:lnTo>
                    <a:pt x="47" y="63"/>
                  </a:lnTo>
                  <a:lnTo>
                    <a:pt x="47" y="78"/>
                  </a:lnTo>
                  <a:lnTo>
                    <a:pt x="1" y="140"/>
                  </a:lnTo>
                  <a:lnTo>
                    <a:pt x="1" y="156"/>
                  </a:lnTo>
                  <a:lnTo>
                    <a:pt x="78" y="140"/>
                  </a:lnTo>
                  <a:lnTo>
                    <a:pt x="32" y="140"/>
                  </a:lnTo>
                  <a:lnTo>
                    <a:pt x="63" y="109"/>
                  </a:lnTo>
                  <a:cubicBezTo>
                    <a:pt x="94" y="78"/>
                    <a:pt x="94" y="78"/>
                    <a:pt x="94" y="63"/>
                  </a:cubicBezTo>
                  <a:cubicBezTo>
                    <a:pt x="94" y="47"/>
                    <a:pt x="63" y="32"/>
                    <a:pt x="63" y="32"/>
                  </a:cubicBezTo>
                  <a:cubicBezTo>
                    <a:pt x="47" y="1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973825" y="564975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63" y="1"/>
                  </a:moveTo>
                  <a:cubicBezTo>
                    <a:pt x="32" y="1"/>
                    <a:pt x="16" y="1"/>
                    <a:pt x="16" y="16"/>
                  </a:cubicBezTo>
                  <a:cubicBezTo>
                    <a:pt x="1" y="16"/>
                    <a:pt x="1" y="32"/>
                    <a:pt x="1" y="47"/>
                  </a:cubicBezTo>
                  <a:cubicBezTo>
                    <a:pt x="1" y="78"/>
                    <a:pt x="1" y="94"/>
                    <a:pt x="16" y="94"/>
                  </a:cubicBezTo>
                  <a:cubicBezTo>
                    <a:pt x="32" y="109"/>
                    <a:pt x="32" y="109"/>
                    <a:pt x="63" y="109"/>
                  </a:cubicBezTo>
                  <a:cubicBezTo>
                    <a:pt x="78" y="109"/>
                    <a:pt x="94" y="109"/>
                    <a:pt x="94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4" y="32"/>
                    <a:pt x="94" y="16"/>
                  </a:cubicBezTo>
                  <a:cubicBezTo>
                    <a:pt x="78" y="1"/>
                    <a:pt x="78" y="1"/>
                    <a:pt x="63" y="1"/>
                  </a:cubicBezTo>
                  <a:lnTo>
                    <a:pt x="78" y="16"/>
                  </a:lnTo>
                  <a:lnTo>
                    <a:pt x="78" y="47"/>
                  </a:lnTo>
                  <a:cubicBezTo>
                    <a:pt x="78" y="78"/>
                    <a:pt x="78" y="78"/>
                    <a:pt x="63" y="94"/>
                  </a:cubicBezTo>
                  <a:cubicBezTo>
                    <a:pt x="63" y="99"/>
                    <a:pt x="59" y="101"/>
                    <a:pt x="55" y="101"/>
                  </a:cubicBezTo>
                  <a:cubicBezTo>
                    <a:pt x="45" y="101"/>
                    <a:pt x="32" y="94"/>
                    <a:pt x="32" y="94"/>
                  </a:cubicBezTo>
                  <a:lnTo>
                    <a:pt x="32" y="47"/>
                  </a:lnTo>
                  <a:lnTo>
                    <a:pt x="32" y="16"/>
                  </a:lnTo>
                  <a:cubicBezTo>
                    <a:pt x="32" y="1"/>
                    <a:pt x="63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977325" y="56497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6" y="16"/>
                  </a:moveTo>
                  <a:cubicBezTo>
                    <a:pt x="0" y="16"/>
                    <a:pt x="0" y="32"/>
                    <a:pt x="0" y="47"/>
                  </a:cubicBezTo>
                  <a:cubicBezTo>
                    <a:pt x="0" y="78"/>
                    <a:pt x="0" y="94"/>
                    <a:pt x="16" y="94"/>
                  </a:cubicBezTo>
                  <a:lnTo>
                    <a:pt x="16" y="47"/>
                  </a:lnTo>
                  <a:lnTo>
                    <a:pt x="16" y="16"/>
                  </a:lnTo>
                  <a:close/>
                  <a:moveTo>
                    <a:pt x="16" y="94"/>
                  </a:moveTo>
                  <a:cubicBezTo>
                    <a:pt x="16" y="109"/>
                    <a:pt x="31" y="109"/>
                    <a:pt x="31" y="109"/>
                  </a:cubicBezTo>
                  <a:lnTo>
                    <a:pt x="16" y="94"/>
                  </a:lnTo>
                  <a:close/>
                  <a:moveTo>
                    <a:pt x="31" y="1"/>
                  </a:moveTo>
                  <a:cubicBezTo>
                    <a:pt x="31" y="1"/>
                    <a:pt x="16" y="1"/>
                    <a:pt x="16" y="16"/>
                  </a:cubicBezTo>
                  <a:cubicBezTo>
                    <a:pt x="22" y="10"/>
                    <a:pt x="28" y="6"/>
                    <a:pt x="35" y="4"/>
                  </a:cubicBezTo>
                  <a:lnTo>
                    <a:pt x="35" y="4"/>
                  </a:lnTo>
                  <a:lnTo>
                    <a:pt x="47" y="16"/>
                  </a:lnTo>
                  <a:lnTo>
                    <a:pt x="47" y="47"/>
                  </a:lnTo>
                  <a:lnTo>
                    <a:pt x="47" y="94"/>
                  </a:lnTo>
                  <a:cubicBezTo>
                    <a:pt x="47" y="109"/>
                    <a:pt x="31" y="109"/>
                    <a:pt x="31" y="109"/>
                  </a:cubicBezTo>
                  <a:cubicBezTo>
                    <a:pt x="47" y="109"/>
                    <a:pt x="78" y="109"/>
                    <a:pt x="93" y="94"/>
                  </a:cubicBezTo>
                  <a:cubicBezTo>
                    <a:pt x="109" y="94"/>
                    <a:pt x="109" y="78"/>
                    <a:pt x="109" y="47"/>
                  </a:cubicBezTo>
                  <a:cubicBezTo>
                    <a:pt x="109" y="32"/>
                    <a:pt x="93" y="32"/>
                    <a:pt x="93" y="16"/>
                  </a:cubicBezTo>
                  <a:cubicBezTo>
                    <a:pt x="93" y="1"/>
                    <a:pt x="78" y="1"/>
                    <a:pt x="78" y="1"/>
                  </a:cubicBezTo>
                  <a:cubicBezTo>
                    <a:pt x="59" y="1"/>
                    <a:pt x="46" y="1"/>
                    <a:pt x="35" y="4"/>
                  </a:cubicBezTo>
                  <a:lnTo>
                    <a:pt x="35" y="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999800" y="590575"/>
              <a:ext cx="96975" cy="96950"/>
            </a:xfrm>
            <a:custGeom>
              <a:avLst/>
              <a:gdLst/>
              <a:ahLst/>
              <a:cxnLst/>
              <a:rect l="l" t="t" r="r" b="b"/>
              <a:pathLst>
                <a:path w="3879" h="3878" extrusionOk="0">
                  <a:moveTo>
                    <a:pt x="1939" y="16"/>
                  </a:moveTo>
                  <a:cubicBezTo>
                    <a:pt x="3010" y="16"/>
                    <a:pt x="3863" y="869"/>
                    <a:pt x="3863" y="1939"/>
                  </a:cubicBezTo>
                  <a:cubicBezTo>
                    <a:pt x="3863" y="3009"/>
                    <a:pt x="3010" y="3862"/>
                    <a:pt x="1939" y="3862"/>
                  </a:cubicBezTo>
                  <a:cubicBezTo>
                    <a:pt x="885" y="3862"/>
                    <a:pt x="32" y="3009"/>
                    <a:pt x="32" y="1939"/>
                  </a:cubicBezTo>
                  <a:cubicBezTo>
                    <a:pt x="32" y="869"/>
                    <a:pt x="885" y="16"/>
                    <a:pt x="1939" y="16"/>
                  </a:cubicBezTo>
                  <a:close/>
                  <a:moveTo>
                    <a:pt x="1939" y="0"/>
                  </a:moveTo>
                  <a:cubicBezTo>
                    <a:pt x="885" y="0"/>
                    <a:pt x="1" y="869"/>
                    <a:pt x="1" y="1939"/>
                  </a:cubicBezTo>
                  <a:cubicBezTo>
                    <a:pt x="1" y="3009"/>
                    <a:pt x="885" y="3878"/>
                    <a:pt x="1939" y="3878"/>
                  </a:cubicBezTo>
                  <a:cubicBezTo>
                    <a:pt x="3025" y="3878"/>
                    <a:pt x="3878" y="3009"/>
                    <a:pt x="3878" y="1939"/>
                  </a:cubicBezTo>
                  <a:cubicBezTo>
                    <a:pt x="3878" y="869"/>
                    <a:pt x="3010" y="0"/>
                    <a:pt x="1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009100" y="599875"/>
              <a:ext cx="78750" cy="78350"/>
            </a:xfrm>
            <a:custGeom>
              <a:avLst/>
              <a:gdLst/>
              <a:ahLst/>
              <a:cxnLst/>
              <a:rect l="l" t="t" r="r" b="b"/>
              <a:pathLst>
                <a:path w="3150" h="3134" extrusionOk="0">
                  <a:moveTo>
                    <a:pt x="1567" y="16"/>
                  </a:moveTo>
                  <a:cubicBezTo>
                    <a:pt x="2420" y="16"/>
                    <a:pt x="3118" y="714"/>
                    <a:pt x="3118" y="1567"/>
                  </a:cubicBezTo>
                  <a:cubicBezTo>
                    <a:pt x="3118" y="2420"/>
                    <a:pt x="2420" y="3118"/>
                    <a:pt x="1567" y="3118"/>
                  </a:cubicBezTo>
                  <a:cubicBezTo>
                    <a:pt x="714" y="3118"/>
                    <a:pt x="16" y="2420"/>
                    <a:pt x="16" y="1567"/>
                  </a:cubicBezTo>
                  <a:cubicBezTo>
                    <a:pt x="16" y="714"/>
                    <a:pt x="714" y="16"/>
                    <a:pt x="1567" y="16"/>
                  </a:cubicBezTo>
                  <a:close/>
                  <a:moveTo>
                    <a:pt x="1567" y="0"/>
                  </a:moveTo>
                  <a:cubicBezTo>
                    <a:pt x="699" y="0"/>
                    <a:pt x="1" y="698"/>
                    <a:pt x="1" y="1567"/>
                  </a:cubicBezTo>
                  <a:cubicBezTo>
                    <a:pt x="1" y="2435"/>
                    <a:pt x="699" y="3133"/>
                    <a:pt x="1567" y="3133"/>
                  </a:cubicBezTo>
                  <a:cubicBezTo>
                    <a:pt x="2451" y="3133"/>
                    <a:pt x="3149" y="2435"/>
                    <a:pt x="3149" y="1567"/>
                  </a:cubicBezTo>
                  <a:cubicBezTo>
                    <a:pt x="3149" y="698"/>
                    <a:pt x="2451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995150" y="638250"/>
              <a:ext cx="106650" cy="800"/>
            </a:xfrm>
            <a:custGeom>
              <a:avLst/>
              <a:gdLst/>
              <a:ahLst/>
              <a:cxnLst/>
              <a:rect l="l" t="t" r="r" b="b"/>
              <a:pathLst>
                <a:path w="4266" h="32" extrusionOk="0">
                  <a:moveTo>
                    <a:pt x="1" y="1"/>
                  </a:moveTo>
                  <a:lnTo>
                    <a:pt x="1" y="32"/>
                  </a:lnTo>
                  <a:lnTo>
                    <a:pt x="4266" y="32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048275" y="585525"/>
              <a:ext cx="400" cy="106650"/>
            </a:xfrm>
            <a:custGeom>
              <a:avLst/>
              <a:gdLst/>
              <a:ahLst/>
              <a:cxnLst/>
              <a:rect l="l" t="t" r="r" b="b"/>
              <a:pathLst>
                <a:path w="16" h="4266" extrusionOk="0">
                  <a:moveTo>
                    <a:pt x="0" y="1"/>
                  </a:moveTo>
                  <a:lnTo>
                    <a:pt x="0" y="4266"/>
                  </a:lnTo>
                  <a:lnTo>
                    <a:pt x="16" y="42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916450" y="681050"/>
              <a:ext cx="6600" cy="8525"/>
            </a:xfrm>
            <a:custGeom>
              <a:avLst/>
              <a:gdLst/>
              <a:ahLst/>
              <a:cxnLst/>
              <a:rect l="l" t="t" r="r" b="b"/>
              <a:pathLst>
                <a:path w="264" h="341" extrusionOk="0">
                  <a:moveTo>
                    <a:pt x="152" y="0"/>
                  </a:moveTo>
                  <a:cubicBezTo>
                    <a:pt x="113" y="0"/>
                    <a:pt x="74" y="33"/>
                    <a:pt x="62" y="57"/>
                  </a:cubicBezTo>
                  <a:lnTo>
                    <a:pt x="31" y="212"/>
                  </a:lnTo>
                  <a:cubicBezTo>
                    <a:pt x="0" y="259"/>
                    <a:pt x="47" y="321"/>
                    <a:pt x="78" y="336"/>
                  </a:cubicBezTo>
                  <a:cubicBezTo>
                    <a:pt x="89" y="339"/>
                    <a:pt x="99" y="340"/>
                    <a:pt x="109" y="340"/>
                  </a:cubicBezTo>
                  <a:cubicBezTo>
                    <a:pt x="155" y="340"/>
                    <a:pt x="189" y="312"/>
                    <a:pt x="202" y="274"/>
                  </a:cubicBezTo>
                  <a:lnTo>
                    <a:pt x="233" y="119"/>
                  </a:lnTo>
                  <a:cubicBezTo>
                    <a:pt x="264" y="88"/>
                    <a:pt x="217" y="26"/>
                    <a:pt x="186" y="10"/>
                  </a:cubicBezTo>
                  <a:cubicBezTo>
                    <a:pt x="175" y="3"/>
                    <a:pt x="164" y="0"/>
                    <a:pt x="1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966450" y="687500"/>
              <a:ext cx="4300" cy="8550"/>
            </a:xfrm>
            <a:custGeom>
              <a:avLst/>
              <a:gdLst/>
              <a:ahLst/>
              <a:cxnLst/>
              <a:rect l="l" t="t" r="r" b="b"/>
              <a:pathLst>
                <a:path w="172" h="342" extrusionOk="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lnTo>
                    <a:pt x="1" y="264"/>
                  </a:lnTo>
                  <a:cubicBezTo>
                    <a:pt x="1" y="311"/>
                    <a:pt x="47" y="342"/>
                    <a:pt x="94" y="342"/>
                  </a:cubicBezTo>
                  <a:cubicBezTo>
                    <a:pt x="140" y="342"/>
                    <a:pt x="172" y="311"/>
                    <a:pt x="172" y="249"/>
                  </a:cubicBezTo>
                  <a:lnTo>
                    <a:pt x="172" y="78"/>
                  </a:lnTo>
                  <a:cubicBezTo>
                    <a:pt x="172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926900" y="668250"/>
              <a:ext cx="6250" cy="5825"/>
            </a:xfrm>
            <a:custGeom>
              <a:avLst/>
              <a:gdLst/>
              <a:ahLst/>
              <a:cxnLst/>
              <a:rect l="l" t="t" r="r" b="b"/>
              <a:pathLst>
                <a:path w="250" h="233" extrusionOk="0">
                  <a:moveTo>
                    <a:pt x="162" y="0"/>
                  </a:moveTo>
                  <a:cubicBezTo>
                    <a:pt x="145" y="0"/>
                    <a:pt x="129" y="4"/>
                    <a:pt x="109" y="11"/>
                  </a:cubicBezTo>
                  <a:lnTo>
                    <a:pt x="32" y="73"/>
                  </a:lnTo>
                  <a:cubicBezTo>
                    <a:pt x="1" y="104"/>
                    <a:pt x="1" y="150"/>
                    <a:pt x="16" y="181"/>
                  </a:cubicBezTo>
                  <a:cubicBezTo>
                    <a:pt x="26" y="218"/>
                    <a:pt x="51" y="233"/>
                    <a:pt x="76" y="233"/>
                  </a:cubicBezTo>
                  <a:cubicBezTo>
                    <a:pt x="94" y="233"/>
                    <a:pt x="112" y="225"/>
                    <a:pt x="125" y="212"/>
                  </a:cubicBezTo>
                  <a:lnTo>
                    <a:pt x="203" y="150"/>
                  </a:lnTo>
                  <a:cubicBezTo>
                    <a:pt x="249" y="104"/>
                    <a:pt x="249" y="73"/>
                    <a:pt x="234" y="26"/>
                  </a:cubicBezTo>
                  <a:cubicBezTo>
                    <a:pt x="206" y="8"/>
                    <a:pt x="184" y="0"/>
                    <a:pt x="1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923425" y="705075"/>
              <a:ext cx="6225" cy="5975"/>
            </a:xfrm>
            <a:custGeom>
              <a:avLst/>
              <a:gdLst/>
              <a:ahLst/>
              <a:cxnLst/>
              <a:rect l="l" t="t" r="r" b="b"/>
              <a:pathLst>
                <a:path w="249" h="239" extrusionOk="0">
                  <a:moveTo>
                    <a:pt x="83" y="1"/>
                  </a:moveTo>
                  <a:cubicBezTo>
                    <a:pt x="67" y="1"/>
                    <a:pt x="51" y="5"/>
                    <a:pt x="31" y="11"/>
                  </a:cubicBezTo>
                  <a:cubicBezTo>
                    <a:pt x="0" y="58"/>
                    <a:pt x="0" y="89"/>
                    <a:pt x="16" y="135"/>
                  </a:cubicBezTo>
                  <a:lnTo>
                    <a:pt x="78" y="213"/>
                  </a:lnTo>
                  <a:cubicBezTo>
                    <a:pt x="96" y="231"/>
                    <a:pt x="120" y="238"/>
                    <a:pt x="142" y="238"/>
                  </a:cubicBezTo>
                  <a:cubicBezTo>
                    <a:pt x="158" y="238"/>
                    <a:pt x="174" y="235"/>
                    <a:pt x="186" y="228"/>
                  </a:cubicBezTo>
                  <a:cubicBezTo>
                    <a:pt x="233" y="213"/>
                    <a:pt x="248" y="151"/>
                    <a:pt x="217" y="104"/>
                  </a:cubicBezTo>
                  <a:lnTo>
                    <a:pt x="155" y="27"/>
                  </a:lnTo>
                  <a:cubicBezTo>
                    <a:pt x="128" y="8"/>
                    <a:pt x="106" y="1"/>
                    <a:pt x="8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962575" y="677425"/>
              <a:ext cx="5850" cy="5975"/>
            </a:xfrm>
            <a:custGeom>
              <a:avLst/>
              <a:gdLst/>
              <a:ahLst/>
              <a:cxnLst/>
              <a:rect l="l" t="t" r="r" b="b"/>
              <a:pathLst>
                <a:path w="234" h="239" extrusionOk="0">
                  <a:moveTo>
                    <a:pt x="63" y="0"/>
                  </a:moveTo>
                  <a:cubicBezTo>
                    <a:pt x="16" y="16"/>
                    <a:pt x="1" y="62"/>
                    <a:pt x="16" y="109"/>
                  </a:cubicBezTo>
                  <a:lnTo>
                    <a:pt x="63" y="186"/>
                  </a:lnTo>
                  <a:cubicBezTo>
                    <a:pt x="74" y="221"/>
                    <a:pt x="112" y="239"/>
                    <a:pt x="144" y="239"/>
                  </a:cubicBezTo>
                  <a:cubicBezTo>
                    <a:pt x="154" y="239"/>
                    <a:pt x="164" y="237"/>
                    <a:pt x="171" y="233"/>
                  </a:cubicBezTo>
                  <a:cubicBezTo>
                    <a:pt x="218" y="202"/>
                    <a:pt x="233" y="155"/>
                    <a:pt x="218" y="109"/>
                  </a:cubicBezTo>
                  <a:lnTo>
                    <a:pt x="171" y="31"/>
                  </a:lnTo>
                  <a:cubicBezTo>
                    <a:pt x="156" y="0"/>
                    <a:pt x="94" y="0"/>
                    <a:pt x="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947075" y="713000"/>
              <a:ext cx="7400" cy="465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94" y="0"/>
                  </a:moveTo>
                  <a:cubicBezTo>
                    <a:pt x="187" y="0"/>
                    <a:pt x="179" y="1"/>
                    <a:pt x="171" y="4"/>
                  </a:cubicBezTo>
                  <a:lnTo>
                    <a:pt x="78" y="20"/>
                  </a:lnTo>
                  <a:cubicBezTo>
                    <a:pt x="47" y="51"/>
                    <a:pt x="0" y="82"/>
                    <a:pt x="16" y="128"/>
                  </a:cubicBezTo>
                  <a:cubicBezTo>
                    <a:pt x="16" y="152"/>
                    <a:pt x="43" y="185"/>
                    <a:pt x="84" y="185"/>
                  </a:cubicBezTo>
                  <a:cubicBezTo>
                    <a:pt x="97" y="185"/>
                    <a:pt x="110" y="182"/>
                    <a:pt x="124" y="175"/>
                  </a:cubicBezTo>
                  <a:lnTo>
                    <a:pt x="218" y="159"/>
                  </a:lnTo>
                  <a:cubicBezTo>
                    <a:pt x="249" y="144"/>
                    <a:pt x="295" y="97"/>
                    <a:pt x="280" y="66"/>
                  </a:cubicBezTo>
                  <a:cubicBezTo>
                    <a:pt x="254" y="28"/>
                    <a:pt x="229" y="0"/>
                    <a:pt x="1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916050" y="665950"/>
              <a:ext cx="55875" cy="50500"/>
            </a:xfrm>
            <a:custGeom>
              <a:avLst/>
              <a:gdLst/>
              <a:ahLst/>
              <a:cxnLst/>
              <a:rect l="l" t="t" r="r" b="b"/>
              <a:pathLst>
                <a:path w="2235" h="2020" extrusionOk="0">
                  <a:moveTo>
                    <a:pt x="1104" y="1"/>
                  </a:moveTo>
                  <a:cubicBezTo>
                    <a:pt x="671" y="1"/>
                    <a:pt x="268" y="288"/>
                    <a:pt x="140" y="723"/>
                  </a:cubicBezTo>
                  <a:cubicBezTo>
                    <a:pt x="1" y="1281"/>
                    <a:pt x="311" y="1824"/>
                    <a:pt x="838" y="1979"/>
                  </a:cubicBezTo>
                  <a:cubicBezTo>
                    <a:pt x="930" y="2006"/>
                    <a:pt x="1023" y="2019"/>
                    <a:pt x="1114" y="2019"/>
                  </a:cubicBezTo>
                  <a:cubicBezTo>
                    <a:pt x="1548" y="2019"/>
                    <a:pt x="1951" y="1730"/>
                    <a:pt x="2079" y="1281"/>
                  </a:cubicBezTo>
                  <a:cubicBezTo>
                    <a:pt x="2234" y="739"/>
                    <a:pt x="1924" y="196"/>
                    <a:pt x="1381" y="41"/>
                  </a:cubicBezTo>
                  <a:cubicBezTo>
                    <a:pt x="1289" y="13"/>
                    <a:pt x="1196" y="1"/>
                    <a:pt x="110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2938550" y="674325"/>
              <a:ext cx="7000" cy="9100"/>
            </a:xfrm>
            <a:custGeom>
              <a:avLst/>
              <a:gdLst/>
              <a:ahLst/>
              <a:cxnLst/>
              <a:rect l="l" t="t" r="r" b="b"/>
              <a:pathLst>
                <a:path w="280" h="364" extrusionOk="0">
                  <a:moveTo>
                    <a:pt x="248" y="0"/>
                  </a:moveTo>
                  <a:lnTo>
                    <a:pt x="248" y="0"/>
                  </a:lnTo>
                  <a:cubicBezTo>
                    <a:pt x="264" y="47"/>
                    <a:pt x="264" y="78"/>
                    <a:pt x="279" y="140"/>
                  </a:cubicBezTo>
                  <a:cubicBezTo>
                    <a:pt x="279" y="93"/>
                    <a:pt x="264" y="47"/>
                    <a:pt x="248" y="0"/>
                  </a:cubicBezTo>
                  <a:close/>
                  <a:moveTo>
                    <a:pt x="279" y="140"/>
                  </a:moveTo>
                  <a:lnTo>
                    <a:pt x="279" y="140"/>
                  </a:lnTo>
                  <a:cubicBezTo>
                    <a:pt x="279" y="155"/>
                    <a:pt x="264" y="171"/>
                    <a:pt x="264" y="202"/>
                  </a:cubicBezTo>
                  <a:lnTo>
                    <a:pt x="248" y="217"/>
                  </a:lnTo>
                  <a:lnTo>
                    <a:pt x="217" y="233"/>
                  </a:lnTo>
                  <a:cubicBezTo>
                    <a:pt x="217" y="248"/>
                    <a:pt x="202" y="248"/>
                    <a:pt x="186" y="279"/>
                  </a:cubicBezTo>
                  <a:cubicBezTo>
                    <a:pt x="171" y="295"/>
                    <a:pt x="155" y="310"/>
                    <a:pt x="124" y="310"/>
                  </a:cubicBezTo>
                  <a:cubicBezTo>
                    <a:pt x="93" y="326"/>
                    <a:pt x="31" y="326"/>
                    <a:pt x="0" y="326"/>
                  </a:cubicBezTo>
                  <a:cubicBezTo>
                    <a:pt x="23" y="349"/>
                    <a:pt x="62" y="363"/>
                    <a:pt x="94" y="363"/>
                  </a:cubicBezTo>
                  <a:cubicBezTo>
                    <a:pt x="105" y="363"/>
                    <a:pt x="116" y="361"/>
                    <a:pt x="124" y="357"/>
                  </a:cubicBezTo>
                  <a:cubicBezTo>
                    <a:pt x="171" y="357"/>
                    <a:pt x="217" y="310"/>
                    <a:pt x="248" y="279"/>
                  </a:cubicBezTo>
                  <a:cubicBezTo>
                    <a:pt x="264" y="233"/>
                    <a:pt x="279" y="202"/>
                    <a:pt x="279" y="14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2936600" y="673550"/>
              <a:ext cx="6225" cy="6225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40" y="0"/>
                  </a:moveTo>
                  <a:cubicBezTo>
                    <a:pt x="109" y="0"/>
                    <a:pt x="78" y="16"/>
                    <a:pt x="47" y="47"/>
                  </a:cubicBezTo>
                  <a:cubicBezTo>
                    <a:pt x="32" y="62"/>
                    <a:pt x="16" y="109"/>
                    <a:pt x="16" y="155"/>
                  </a:cubicBezTo>
                  <a:cubicBezTo>
                    <a:pt x="1" y="186"/>
                    <a:pt x="16" y="233"/>
                    <a:pt x="32" y="248"/>
                  </a:cubicBezTo>
                  <a:cubicBezTo>
                    <a:pt x="32" y="186"/>
                    <a:pt x="47" y="124"/>
                    <a:pt x="94" y="93"/>
                  </a:cubicBezTo>
                  <a:cubicBezTo>
                    <a:pt x="109" y="47"/>
                    <a:pt x="125" y="47"/>
                    <a:pt x="140" y="31"/>
                  </a:cubicBezTo>
                  <a:cubicBezTo>
                    <a:pt x="187" y="16"/>
                    <a:pt x="202" y="16"/>
                    <a:pt x="249" y="16"/>
                  </a:cubicBezTo>
                  <a:cubicBezTo>
                    <a:pt x="218" y="0"/>
                    <a:pt x="187" y="0"/>
                    <a:pt x="14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935050" y="699125"/>
              <a:ext cx="4675" cy="6350"/>
            </a:xfrm>
            <a:custGeom>
              <a:avLst/>
              <a:gdLst/>
              <a:ahLst/>
              <a:cxnLst/>
              <a:rect l="l" t="t" r="r" b="b"/>
              <a:pathLst>
                <a:path w="187" h="254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56" y="16"/>
                    <a:pt x="156" y="63"/>
                    <a:pt x="156" y="78"/>
                  </a:cubicBezTo>
                  <a:cubicBezTo>
                    <a:pt x="156" y="94"/>
                    <a:pt x="156" y="140"/>
                    <a:pt x="140" y="156"/>
                  </a:cubicBezTo>
                  <a:lnTo>
                    <a:pt x="78" y="218"/>
                  </a:lnTo>
                  <a:cubicBezTo>
                    <a:pt x="63" y="234"/>
                    <a:pt x="16" y="249"/>
                    <a:pt x="1" y="249"/>
                  </a:cubicBezTo>
                  <a:cubicBezTo>
                    <a:pt x="14" y="252"/>
                    <a:pt x="27" y="253"/>
                    <a:pt x="40" y="253"/>
                  </a:cubicBezTo>
                  <a:cubicBezTo>
                    <a:pt x="103" y="253"/>
                    <a:pt x="158" y="223"/>
                    <a:pt x="171" y="172"/>
                  </a:cubicBezTo>
                  <a:cubicBezTo>
                    <a:pt x="187" y="140"/>
                    <a:pt x="187" y="109"/>
                    <a:pt x="187" y="78"/>
                  </a:cubicBezTo>
                  <a:cubicBezTo>
                    <a:pt x="171" y="63"/>
                    <a:pt x="156" y="16"/>
                    <a:pt x="14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934675" y="699125"/>
              <a:ext cx="3125" cy="4700"/>
            </a:xfrm>
            <a:custGeom>
              <a:avLst/>
              <a:gdLst/>
              <a:ahLst/>
              <a:cxnLst/>
              <a:rect l="l" t="t" r="r" b="b"/>
              <a:pathLst>
                <a:path w="125" h="188" extrusionOk="0">
                  <a:moveTo>
                    <a:pt x="47" y="1"/>
                  </a:moveTo>
                  <a:lnTo>
                    <a:pt x="0" y="63"/>
                  </a:lnTo>
                  <a:lnTo>
                    <a:pt x="0" y="140"/>
                  </a:lnTo>
                  <a:cubicBezTo>
                    <a:pt x="0" y="156"/>
                    <a:pt x="16" y="172"/>
                    <a:pt x="31" y="187"/>
                  </a:cubicBezTo>
                  <a:cubicBezTo>
                    <a:pt x="16" y="156"/>
                    <a:pt x="16" y="109"/>
                    <a:pt x="47" y="63"/>
                  </a:cubicBezTo>
                  <a:cubicBezTo>
                    <a:pt x="47" y="32"/>
                    <a:pt x="47" y="16"/>
                    <a:pt x="78" y="16"/>
                  </a:cubicBezTo>
                  <a:cubicBezTo>
                    <a:pt x="93" y="16"/>
                    <a:pt x="109" y="1"/>
                    <a:pt x="12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2926125" y="698750"/>
              <a:ext cx="3900" cy="4450"/>
            </a:xfrm>
            <a:custGeom>
              <a:avLst/>
              <a:gdLst/>
              <a:ahLst/>
              <a:cxnLst/>
              <a:rect l="l" t="t" r="r" b="b"/>
              <a:pathLst>
                <a:path w="156" h="178" extrusionOk="0">
                  <a:moveTo>
                    <a:pt x="78" y="0"/>
                  </a:moveTo>
                  <a:cubicBezTo>
                    <a:pt x="78" y="16"/>
                    <a:pt x="109" y="31"/>
                    <a:pt x="78" y="31"/>
                  </a:cubicBezTo>
                  <a:lnTo>
                    <a:pt x="78" y="93"/>
                  </a:lnTo>
                  <a:cubicBezTo>
                    <a:pt x="78" y="109"/>
                    <a:pt x="78" y="109"/>
                    <a:pt x="63" y="124"/>
                  </a:cubicBezTo>
                  <a:cubicBezTo>
                    <a:pt x="47" y="155"/>
                    <a:pt x="32" y="171"/>
                    <a:pt x="1" y="171"/>
                  </a:cubicBezTo>
                  <a:cubicBezTo>
                    <a:pt x="16" y="176"/>
                    <a:pt x="28" y="178"/>
                    <a:pt x="38" y="178"/>
                  </a:cubicBezTo>
                  <a:cubicBezTo>
                    <a:pt x="58" y="178"/>
                    <a:pt x="68" y="171"/>
                    <a:pt x="78" y="171"/>
                  </a:cubicBezTo>
                  <a:cubicBezTo>
                    <a:pt x="125" y="155"/>
                    <a:pt x="140" y="124"/>
                    <a:pt x="140" y="109"/>
                  </a:cubicBezTo>
                  <a:cubicBezTo>
                    <a:pt x="156" y="93"/>
                    <a:pt x="156" y="47"/>
                    <a:pt x="140" y="31"/>
                  </a:cubicBezTo>
                  <a:cubicBezTo>
                    <a:pt x="125" y="16"/>
                    <a:pt x="109" y="0"/>
                    <a:pt x="7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924975" y="699125"/>
              <a:ext cx="2725" cy="275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47" y="1"/>
                  </a:moveTo>
                  <a:cubicBezTo>
                    <a:pt x="31" y="1"/>
                    <a:pt x="16" y="16"/>
                    <a:pt x="16" y="32"/>
                  </a:cubicBezTo>
                  <a:cubicBezTo>
                    <a:pt x="0" y="63"/>
                    <a:pt x="0" y="78"/>
                    <a:pt x="16" y="94"/>
                  </a:cubicBezTo>
                  <a:cubicBezTo>
                    <a:pt x="16" y="94"/>
                    <a:pt x="31" y="109"/>
                    <a:pt x="47" y="109"/>
                  </a:cubicBezTo>
                  <a:lnTo>
                    <a:pt x="47" y="78"/>
                  </a:lnTo>
                  <a:lnTo>
                    <a:pt x="47" y="32"/>
                  </a:lnTo>
                  <a:lnTo>
                    <a:pt x="78" y="16"/>
                  </a:lnTo>
                  <a:cubicBezTo>
                    <a:pt x="93" y="16"/>
                    <a:pt x="93" y="16"/>
                    <a:pt x="10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2950575" y="675475"/>
              <a:ext cx="4275" cy="3725"/>
            </a:xfrm>
            <a:custGeom>
              <a:avLst/>
              <a:gdLst/>
              <a:ahLst/>
              <a:cxnLst/>
              <a:rect l="l" t="t" r="r" b="b"/>
              <a:pathLst>
                <a:path w="171" h="149" extrusionOk="0">
                  <a:moveTo>
                    <a:pt x="155" y="1"/>
                  </a:moveTo>
                  <a:cubicBezTo>
                    <a:pt x="155" y="16"/>
                    <a:pt x="140" y="32"/>
                    <a:pt x="140" y="32"/>
                  </a:cubicBezTo>
                  <a:cubicBezTo>
                    <a:pt x="109" y="47"/>
                    <a:pt x="109" y="78"/>
                    <a:pt x="93" y="78"/>
                  </a:cubicBezTo>
                  <a:cubicBezTo>
                    <a:pt x="93" y="94"/>
                    <a:pt x="78" y="94"/>
                    <a:pt x="62" y="94"/>
                  </a:cubicBezTo>
                  <a:lnTo>
                    <a:pt x="0" y="94"/>
                  </a:lnTo>
                  <a:cubicBezTo>
                    <a:pt x="16" y="109"/>
                    <a:pt x="31" y="125"/>
                    <a:pt x="62" y="125"/>
                  </a:cubicBezTo>
                  <a:cubicBezTo>
                    <a:pt x="70" y="140"/>
                    <a:pt x="81" y="148"/>
                    <a:pt x="95" y="148"/>
                  </a:cubicBezTo>
                  <a:cubicBezTo>
                    <a:pt x="109" y="148"/>
                    <a:pt x="124" y="140"/>
                    <a:pt x="140" y="125"/>
                  </a:cubicBezTo>
                  <a:cubicBezTo>
                    <a:pt x="155" y="125"/>
                    <a:pt x="171" y="94"/>
                    <a:pt x="171" y="78"/>
                  </a:cubicBezTo>
                  <a:cubicBezTo>
                    <a:pt x="171" y="32"/>
                    <a:pt x="171" y="16"/>
                    <a:pt x="1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950575" y="674425"/>
              <a:ext cx="3125" cy="3025"/>
            </a:xfrm>
            <a:custGeom>
              <a:avLst/>
              <a:gdLst/>
              <a:ahLst/>
              <a:cxnLst/>
              <a:rect l="l" t="t" r="r" b="b"/>
              <a:pathLst>
                <a:path w="125" h="121" extrusionOk="0">
                  <a:moveTo>
                    <a:pt x="68" y="0"/>
                  </a:moveTo>
                  <a:cubicBezTo>
                    <a:pt x="58" y="0"/>
                    <a:pt x="47" y="4"/>
                    <a:pt x="31" y="12"/>
                  </a:cubicBezTo>
                  <a:cubicBezTo>
                    <a:pt x="16" y="12"/>
                    <a:pt x="0" y="43"/>
                    <a:pt x="0" y="58"/>
                  </a:cubicBezTo>
                  <a:cubicBezTo>
                    <a:pt x="0" y="74"/>
                    <a:pt x="0" y="89"/>
                    <a:pt x="16" y="120"/>
                  </a:cubicBezTo>
                  <a:cubicBezTo>
                    <a:pt x="16" y="89"/>
                    <a:pt x="16" y="74"/>
                    <a:pt x="47" y="74"/>
                  </a:cubicBezTo>
                  <a:lnTo>
                    <a:pt x="78" y="58"/>
                  </a:lnTo>
                  <a:lnTo>
                    <a:pt x="124" y="58"/>
                  </a:lnTo>
                  <a:cubicBezTo>
                    <a:pt x="124" y="27"/>
                    <a:pt x="109" y="12"/>
                    <a:pt x="93" y="12"/>
                  </a:cubicBezTo>
                  <a:cubicBezTo>
                    <a:pt x="85" y="4"/>
                    <a:pt x="78" y="0"/>
                    <a:pt x="68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2944350" y="686300"/>
              <a:ext cx="11675" cy="10925"/>
            </a:xfrm>
            <a:custGeom>
              <a:avLst/>
              <a:gdLst/>
              <a:ahLst/>
              <a:cxnLst/>
              <a:rect l="l" t="t" r="r" b="b"/>
              <a:pathLst>
                <a:path w="467" h="437" extrusionOk="0">
                  <a:moveTo>
                    <a:pt x="229" y="0"/>
                  </a:moveTo>
                  <a:cubicBezTo>
                    <a:pt x="221" y="0"/>
                    <a:pt x="212" y="1"/>
                    <a:pt x="202" y="2"/>
                  </a:cubicBezTo>
                  <a:cubicBezTo>
                    <a:pt x="94" y="33"/>
                    <a:pt x="1" y="126"/>
                    <a:pt x="16" y="235"/>
                  </a:cubicBezTo>
                  <a:cubicBezTo>
                    <a:pt x="16" y="359"/>
                    <a:pt x="109" y="436"/>
                    <a:pt x="249" y="436"/>
                  </a:cubicBezTo>
                  <a:cubicBezTo>
                    <a:pt x="358" y="421"/>
                    <a:pt x="466" y="312"/>
                    <a:pt x="435" y="204"/>
                  </a:cubicBezTo>
                  <a:cubicBezTo>
                    <a:pt x="421" y="89"/>
                    <a:pt x="340" y="0"/>
                    <a:pt x="22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2943575" y="685575"/>
              <a:ext cx="11675" cy="11250"/>
            </a:xfrm>
            <a:custGeom>
              <a:avLst/>
              <a:gdLst/>
              <a:ahLst/>
              <a:cxnLst/>
              <a:rect l="l" t="t" r="r" b="b"/>
              <a:pathLst>
                <a:path w="467" h="450" extrusionOk="0">
                  <a:moveTo>
                    <a:pt x="263" y="0"/>
                  </a:moveTo>
                  <a:cubicBezTo>
                    <a:pt x="237" y="0"/>
                    <a:pt x="211" y="5"/>
                    <a:pt x="187" y="16"/>
                  </a:cubicBezTo>
                  <a:cubicBezTo>
                    <a:pt x="63" y="62"/>
                    <a:pt x="1" y="186"/>
                    <a:pt x="47" y="310"/>
                  </a:cubicBezTo>
                  <a:cubicBezTo>
                    <a:pt x="63" y="357"/>
                    <a:pt x="125" y="419"/>
                    <a:pt x="187" y="450"/>
                  </a:cubicBezTo>
                  <a:cubicBezTo>
                    <a:pt x="109" y="357"/>
                    <a:pt x="78" y="248"/>
                    <a:pt x="156" y="155"/>
                  </a:cubicBezTo>
                  <a:cubicBezTo>
                    <a:pt x="202" y="109"/>
                    <a:pt x="233" y="93"/>
                    <a:pt x="296" y="93"/>
                  </a:cubicBezTo>
                  <a:cubicBezTo>
                    <a:pt x="358" y="93"/>
                    <a:pt x="435" y="109"/>
                    <a:pt x="466" y="155"/>
                  </a:cubicBezTo>
                  <a:cubicBezTo>
                    <a:pt x="442" y="59"/>
                    <a:pt x="353" y="0"/>
                    <a:pt x="263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948225" y="688275"/>
              <a:ext cx="9725" cy="11425"/>
            </a:xfrm>
            <a:custGeom>
              <a:avLst/>
              <a:gdLst/>
              <a:ahLst/>
              <a:cxnLst/>
              <a:rect l="l" t="t" r="r" b="b"/>
              <a:pathLst>
                <a:path w="389" h="457" extrusionOk="0">
                  <a:moveTo>
                    <a:pt x="342" y="1"/>
                  </a:moveTo>
                  <a:cubicBezTo>
                    <a:pt x="358" y="63"/>
                    <a:pt x="358" y="125"/>
                    <a:pt x="342" y="156"/>
                  </a:cubicBezTo>
                  <a:cubicBezTo>
                    <a:pt x="342" y="187"/>
                    <a:pt x="342" y="218"/>
                    <a:pt x="327" y="233"/>
                  </a:cubicBezTo>
                  <a:cubicBezTo>
                    <a:pt x="327" y="264"/>
                    <a:pt x="311" y="264"/>
                    <a:pt x="311" y="280"/>
                  </a:cubicBezTo>
                  <a:cubicBezTo>
                    <a:pt x="311" y="295"/>
                    <a:pt x="280" y="295"/>
                    <a:pt x="280" y="311"/>
                  </a:cubicBezTo>
                  <a:lnTo>
                    <a:pt x="218" y="373"/>
                  </a:lnTo>
                  <a:cubicBezTo>
                    <a:pt x="203" y="373"/>
                    <a:pt x="203" y="388"/>
                    <a:pt x="187" y="388"/>
                  </a:cubicBezTo>
                  <a:cubicBezTo>
                    <a:pt x="172" y="388"/>
                    <a:pt x="172" y="419"/>
                    <a:pt x="156" y="419"/>
                  </a:cubicBezTo>
                  <a:cubicBezTo>
                    <a:pt x="110" y="435"/>
                    <a:pt x="47" y="435"/>
                    <a:pt x="1" y="435"/>
                  </a:cubicBezTo>
                  <a:cubicBezTo>
                    <a:pt x="34" y="446"/>
                    <a:pt x="75" y="457"/>
                    <a:pt x="117" y="457"/>
                  </a:cubicBezTo>
                  <a:cubicBezTo>
                    <a:pt x="135" y="457"/>
                    <a:pt x="153" y="455"/>
                    <a:pt x="172" y="450"/>
                  </a:cubicBezTo>
                  <a:cubicBezTo>
                    <a:pt x="218" y="435"/>
                    <a:pt x="280" y="419"/>
                    <a:pt x="327" y="357"/>
                  </a:cubicBezTo>
                  <a:cubicBezTo>
                    <a:pt x="358" y="295"/>
                    <a:pt x="389" y="233"/>
                    <a:pt x="389" y="187"/>
                  </a:cubicBezTo>
                  <a:cubicBezTo>
                    <a:pt x="389" y="125"/>
                    <a:pt x="389" y="63"/>
                    <a:pt x="3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960250" y="683525"/>
              <a:ext cx="4300" cy="4100"/>
            </a:xfrm>
            <a:custGeom>
              <a:avLst/>
              <a:gdLst/>
              <a:ahLst/>
              <a:cxnLst/>
              <a:rect l="l" t="t" r="r" b="b"/>
              <a:pathLst>
                <a:path w="172" h="164" extrusionOk="0"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32" y="20"/>
                    <a:pt x="1" y="67"/>
                    <a:pt x="16" y="98"/>
                  </a:cubicBezTo>
                  <a:cubicBezTo>
                    <a:pt x="29" y="136"/>
                    <a:pt x="63" y="164"/>
                    <a:pt x="92" y="164"/>
                  </a:cubicBezTo>
                  <a:cubicBezTo>
                    <a:pt x="98" y="164"/>
                    <a:pt x="104" y="162"/>
                    <a:pt x="109" y="160"/>
                  </a:cubicBezTo>
                  <a:cubicBezTo>
                    <a:pt x="156" y="144"/>
                    <a:pt x="171" y="98"/>
                    <a:pt x="171" y="67"/>
                  </a:cubicBezTo>
                  <a:cubicBezTo>
                    <a:pt x="159" y="28"/>
                    <a:pt x="125" y="0"/>
                    <a:pt x="9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2960250" y="683475"/>
              <a:ext cx="4300" cy="4050"/>
            </a:xfrm>
            <a:custGeom>
              <a:avLst/>
              <a:gdLst/>
              <a:ahLst/>
              <a:cxnLst/>
              <a:rect l="l" t="t" r="r" b="b"/>
              <a:pathLst>
                <a:path w="172" h="162" extrusionOk="0">
                  <a:moveTo>
                    <a:pt x="106" y="0"/>
                  </a:moveTo>
                  <a:cubicBezTo>
                    <a:pt x="96" y="0"/>
                    <a:pt x="87" y="2"/>
                    <a:pt x="78" y="7"/>
                  </a:cubicBezTo>
                  <a:cubicBezTo>
                    <a:pt x="32" y="22"/>
                    <a:pt x="1" y="53"/>
                    <a:pt x="16" y="100"/>
                  </a:cubicBezTo>
                  <a:cubicBezTo>
                    <a:pt x="16" y="146"/>
                    <a:pt x="63" y="162"/>
                    <a:pt x="78" y="162"/>
                  </a:cubicBezTo>
                  <a:lnTo>
                    <a:pt x="32" y="115"/>
                  </a:lnTo>
                  <a:cubicBezTo>
                    <a:pt x="32" y="84"/>
                    <a:pt x="78" y="38"/>
                    <a:pt x="109" y="22"/>
                  </a:cubicBezTo>
                  <a:cubicBezTo>
                    <a:pt x="140" y="22"/>
                    <a:pt x="156" y="22"/>
                    <a:pt x="171" y="38"/>
                  </a:cubicBezTo>
                  <a:cubicBezTo>
                    <a:pt x="160" y="15"/>
                    <a:pt x="132" y="0"/>
                    <a:pt x="106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962975" y="684025"/>
              <a:ext cx="2725" cy="3900"/>
            </a:xfrm>
            <a:custGeom>
              <a:avLst/>
              <a:gdLst/>
              <a:ahLst/>
              <a:cxnLst/>
              <a:rect l="l" t="t" r="r" b="b"/>
              <a:pathLst>
                <a:path w="109" h="156" extrusionOk="0">
                  <a:moveTo>
                    <a:pt x="78" y="0"/>
                  </a:moveTo>
                  <a:cubicBezTo>
                    <a:pt x="109" y="47"/>
                    <a:pt x="109" y="78"/>
                    <a:pt x="109" y="93"/>
                  </a:cubicBezTo>
                  <a:lnTo>
                    <a:pt x="109" y="62"/>
                  </a:lnTo>
                  <a:cubicBezTo>
                    <a:pt x="109" y="47"/>
                    <a:pt x="109" y="16"/>
                    <a:pt x="78" y="0"/>
                  </a:cubicBezTo>
                  <a:close/>
                  <a:moveTo>
                    <a:pt x="109" y="93"/>
                  </a:moveTo>
                  <a:lnTo>
                    <a:pt x="62" y="140"/>
                  </a:lnTo>
                  <a:cubicBezTo>
                    <a:pt x="47" y="155"/>
                    <a:pt x="31" y="155"/>
                    <a:pt x="0" y="155"/>
                  </a:cubicBezTo>
                  <a:lnTo>
                    <a:pt x="62" y="155"/>
                  </a:lnTo>
                  <a:cubicBezTo>
                    <a:pt x="78" y="155"/>
                    <a:pt x="109" y="140"/>
                    <a:pt x="109" y="124"/>
                  </a:cubicBezTo>
                  <a:lnTo>
                    <a:pt x="109" y="93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2952900" y="700375"/>
              <a:ext cx="6225" cy="6025"/>
            </a:xfrm>
            <a:custGeom>
              <a:avLst/>
              <a:gdLst/>
              <a:ahLst/>
              <a:cxnLst/>
              <a:rect l="l" t="t" r="r" b="b"/>
              <a:pathLst>
                <a:path w="249" h="241" extrusionOk="0">
                  <a:moveTo>
                    <a:pt x="132" y="0"/>
                  </a:moveTo>
                  <a:cubicBezTo>
                    <a:pt x="113" y="0"/>
                    <a:pt x="95" y="4"/>
                    <a:pt x="78" y="13"/>
                  </a:cubicBezTo>
                  <a:cubicBezTo>
                    <a:pt x="16" y="28"/>
                    <a:pt x="0" y="106"/>
                    <a:pt x="16" y="168"/>
                  </a:cubicBezTo>
                  <a:cubicBezTo>
                    <a:pt x="45" y="216"/>
                    <a:pt x="80" y="241"/>
                    <a:pt x="113" y="241"/>
                  </a:cubicBezTo>
                  <a:cubicBezTo>
                    <a:pt x="134" y="241"/>
                    <a:pt x="153" y="232"/>
                    <a:pt x="171" y="215"/>
                  </a:cubicBezTo>
                  <a:cubicBezTo>
                    <a:pt x="233" y="199"/>
                    <a:pt x="248" y="122"/>
                    <a:pt x="233" y="59"/>
                  </a:cubicBezTo>
                  <a:cubicBezTo>
                    <a:pt x="222" y="26"/>
                    <a:pt x="178" y="0"/>
                    <a:pt x="13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952500" y="700250"/>
              <a:ext cx="5850" cy="6275"/>
            </a:xfrm>
            <a:custGeom>
              <a:avLst/>
              <a:gdLst/>
              <a:ahLst/>
              <a:cxnLst/>
              <a:rect l="l" t="t" r="r" b="b"/>
              <a:pathLst>
                <a:path w="234" h="251" extrusionOk="0">
                  <a:moveTo>
                    <a:pt x="141" y="0"/>
                  </a:moveTo>
                  <a:cubicBezTo>
                    <a:pt x="112" y="0"/>
                    <a:pt x="84" y="12"/>
                    <a:pt x="63" y="33"/>
                  </a:cubicBezTo>
                  <a:cubicBezTo>
                    <a:pt x="1" y="64"/>
                    <a:pt x="1" y="142"/>
                    <a:pt x="32" y="204"/>
                  </a:cubicBezTo>
                  <a:cubicBezTo>
                    <a:pt x="63" y="220"/>
                    <a:pt x="94" y="251"/>
                    <a:pt x="140" y="251"/>
                  </a:cubicBezTo>
                  <a:cubicBezTo>
                    <a:pt x="109" y="251"/>
                    <a:pt x="94" y="220"/>
                    <a:pt x="78" y="189"/>
                  </a:cubicBezTo>
                  <a:cubicBezTo>
                    <a:pt x="63" y="142"/>
                    <a:pt x="94" y="64"/>
                    <a:pt x="140" y="49"/>
                  </a:cubicBezTo>
                  <a:cubicBezTo>
                    <a:pt x="156" y="41"/>
                    <a:pt x="167" y="37"/>
                    <a:pt x="181" y="37"/>
                  </a:cubicBezTo>
                  <a:cubicBezTo>
                    <a:pt x="194" y="37"/>
                    <a:pt x="210" y="41"/>
                    <a:pt x="233" y="49"/>
                  </a:cubicBezTo>
                  <a:cubicBezTo>
                    <a:pt x="208" y="16"/>
                    <a:pt x="174" y="0"/>
                    <a:pt x="14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2956775" y="700675"/>
              <a:ext cx="3900" cy="6625"/>
            </a:xfrm>
            <a:custGeom>
              <a:avLst/>
              <a:gdLst/>
              <a:ahLst/>
              <a:cxnLst/>
              <a:rect l="l" t="t" r="r" b="b"/>
              <a:pathLst>
                <a:path w="156" h="265" extrusionOk="0">
                  <a:moveTo>
                    <a:pt x="93" y="1"/>
                  </a:moveTo>
                  <a:lnTo>
                    <a:pt x="93" y="1"/>
                  </a:lnTo>
                  <a:cubicBezTo>
                    <a:pt x="124" y="16"/>
                    <a:pt x="124" y="47"/>
                    <a:pt x="109" y="47"/>
                  </a:cubicBezTo>
                  <a:lnTo>
                    <a:pt x="109" y="156"/>
                  </a:lnTo>
                  <a:cubicBezTo>
                    <a:pt x="109" y="187"/>
                    <a:pt x="93" y="203"/>
                    <a:pt x="78" y="234"/>
                  </a:cubicBezTo>
                  <a:cubicBezTo>
                    <a:pt x="62" y="249"/>
                    <a:pt x="16" y="265"/>
                    <a:pt x="0" y="265"/>
                  </a:cubicBezTo>
                  <a:cubicBezTo>
                    <a:pt x="47" y="265"/>
                    <a:pt x="78" y="265"/>
                    <a:pt x="93" y="249"/>
                  </a:cubicBezTo>
                  <a:cubicBezTo>
                    <a:pt x="140" y="234"/>
                    <a:pt x="155" y="203"/>
                    <a:pt x="155" y="172"/>
                  </a:cubicBezTo>
                  <a:lnTo>
                    <a:pt x="155" y="78"/>
                  </a:lnTo>
                  <a:cubicBezTo>
                    <a:pt x="140" y="32"/>
                    <a:pt x="124" y="16"/>
                    <a:pt x="93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2921875" y="683250"/>
              <a:ext cx="10100" cy="1010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2" y="0"/>
                  </a:moveTo>
                  <a:cubicBezTo>
                    <a:pt x="78" y="16"/>
                    <a:pt x="0" y="93"/>
                    <a:pt x="0" y="202"/>
                  </a:cubicBezTo>
                  <a:cubicBezTo>
                    <a:pt x="16" y="326"/>
                    <a:pt x="93" y="403"/>
                    <a:pt x="217" y="403"/>
                  </a:cubicBezTo>
                  <a:cubicBezTo>
                    <a:pt x="326" y="388"/>
                    <a:pt x="404" y="310"/>
                    <a:pt x="404" y="186"/>
                  </a:cubicBezTo>
                  <a:cubicBezTo>
                    <a:pt x="404" y="78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2922250" y="683075"/>
              <a:ext cx="9725" cy="8325"/>
            </a:xfrm>
            <a:custGeom>
              <a:avLst/>
              <a:gdLst/>
              <a:ahLst/>
              <a:cxnLst/>
              <a:rect l="l" t="t" r="r" b="b"/>
              <a:pathLst>
                <a:path w="389" h="333" extrusionOk="0">
                  <a:moveTo>
                    <a:pt x="176" y="0"/>
                  </a:moveTo>
                  <a:cubicBezTo>
                    <a:pt x="98" y="0"/>
                    <a:pt x="27" y="70"/>
                    <a:pt x="1" y="162"/>
                  </a:cubicBezTo>
                  <a:cubicBezTo>
                    <a:pt x="1" y="240"/>
                    <a:pt x="63" y="317"/>
                    <a:pt x="140" y="333"/>
                  </a:cubicBezTo>
                  <a:cubicBezTo>
                    <a:pt x="109" y="286"/>
                    <a:pt x="78" y="255"/>
                    <a:pt x="78" y="193"/>
                  </a:cubicBezTo>
                  <a:cubicBezTo>
                    <a:pt x="78" y="122"/>
                    <a:pt x="169" y="52"/>
                    <a:pt x="255" y="52"/>
                  </a:cubicBezTo>
                  <a:cubicBezTo>
                    <a:pt x="264" y="52"/>
                    <a:pt x="272" y="52"/>
                    <a:pt x="280" y="54"/>
                  </a:cubicBezTo>
                  <a:cubicBezTo>
                    <a:pt x="311" y="69"/>
                    <a:pt x="358" y="69"/>
                    <a:pt x="389" y="116"/>
                  </a:cubicBezTo>
                  <a:cubicBezTo>
                    <a:pt x="358" y="38"/>
                    <a:pt x="295" y="7"/>
                    <a:pt x="218" y="7"/>
                  </a:cubicBezTo>
                  <a:cubicBezTo>
                    <a:pt x="204" y="2"/>
                    <a:pt x="190" y="0"/>
                    <a:pt x="17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927675" y="684025"/>
              <a:ext cx="7400" cy="9700"/>
            </a:xfrm>
            <a:custGeom>
              <a:avLst/>
              <a:gdLst/>
              <a:ahLst/>
              <a:cxnLst/>
              <a:rect l="l" t="t" r="r" b="b"/>
              <a:pathLst>
                <a:path w="296" h="388" extrusionOk="0">
                  <a:moveTo>
                    <a:pt x="172" y="0"/>
                  </a:moveTo>
                  <a:lnTo>
                    <a:pt x="249" y="155"/>
                  </a:lnTo>
                  <a:lnTo>
                    <a:pt x="249" y="217"/>
                  </a:lnTo>
                  <a:cubicBezTo>
                    <a:pt x="249" y="233"/>
                    <a:pt x="249" y="248"/>
                    <a:pt x="234" y="279"/>
                  </a:cubicBezTo>
                  <a:cubicBezTo>
                    <a:pt x="218" y="310"/>
                    <a:pt x="172" y="326"/>
                    <a:pt x="141" y="357"/>
                  </a:cubicBezTo>
                  <a:cubicBezTo>
                    <a:pt x="94" y="372"/>
                    <a:pt x="47" y="372"/>
                    <a:pt x="1" y="388"/>
                  </a:cubicBezTo>
                  <a:cubicBezTo>
                    <a:pt x="47" y="388"/>
                    <a:pt x="94" y="388"/>
                    <a:pt x="141" y="372"/>
                  </a:cubicBezTo>
                  <a:cubicBezTo>
                    <a:pt x="156" y="357"/>
                    <a:pt x="172" y="357"/>
                    <a:pt x="203" y="326"/>
                  </a:cubicBezTo>
                  <a:lnTo>
                    <a:pt x="249" y="279"/>
                  </a:lnTo>
                  <a:cubicBezTo>
                    <a:pt x="249" y="248"/>
                    <a:pt x="280" y="217"/>
                    <a:pt x="280" y="202"/>
                  </a:cubicBezTo>
                  <a:cubicBezTo>
                    <a:pt x="296" y="171"/>
                    <a:pt x="280" y="140"/>
                    <a:pt x="280" y="124"/>
                  </a:cubicBezTo>
                  <a:cubicBezTo>
                    <a:pt x="249" y="62"/>
                    <a:pt x="218" y="16"/>
                    <a:pt x="1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900150" y="547150"/>
              <a:ext cx="296275" cy="7000"/>
            </a:xfrm>
            <a:custGeom>
              <a:avLst/>
              <a:gdLst/>
              <a:ahLst/>
              <a:cxnLst/>
              <a:rect l="l" t="t" r="r" b="b"/>
              <a:pathLst>
                <a:path w="11851" h="280" extrusionOk="0">
                  <a:moveTo>
                    <a:pt x="1" y="0"/>
                  </a:moveTo>
                  <a:lnTo>
                    <a:pt x="1" y="279"/>
                  </a:lnTo>
                  <a:lnTo>
                    <a:pt x="11850" y="279"/>
                  </a:lnTo>
                  <a:lnTo>
                    <a:pt x="1185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902875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907900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2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32" y="78"/>
                  </a:cubicBezTo>
                  <a:cubicBezTo>
                    <a:pt x="63" y="78"/>
                    <a:pt x="79" y="47"/>
                    <a:pt x="79" y="32"/>
                  </a:cubicBezTo>
                  <a:cubicBezTo>
                    <a:pt x="79" y="16"/>
                    <a:pt x="63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912175" y="5498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" y="63"/>
                    <a:pt x="16" y="78"/>
                    <a:pt x="47" y="78"/>
                  </a:cubicBezTo>
                  <a:cubicBezTo>
                    <a:pt x="63" y="78"/>
                    <a:pt x="78" y="47"/>
                    <a:pt x="78" y="32"/>
                  </a:cubicBezTo>
                  <a:cubicBezTo>
                    <a:pt x="78" y="16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138625" y="567750"/>
              <a:ext cx="40725" cy="35975"/>
            </a:xfrm>
            <a:custGeom>
              <a:avLst/>
              <a:gdLst/>
              <a:ahLst/>
              <a:cxnLst/>
              <a:rect l="l" t="t" r="r" b="b"/>
              <a:pathLst>
                <a:path w="1629" h="1439" extrusionOk="0">
                  <a:moveTo>
                    <a:pt x="807" y="0"/>
                  </a:moveTo>
                  <a:cubicBezTo>
                    <a:pt x="529" y="0"/>
                    <a:pt x="270" y="157"/>
                    <a:pt x="155" y="432"/>
                  </a:cubicBezTo>
                  <a:cubicBezTo>
                    <a:pt x="0" y="789"/>
                    <a:pt x="155" y="1223"/>
                    <a:pt x="527" y="1379"/>
                  </a:cubicBezTo>
                  <a:cubicBezTo>
                    <a:pt x="620" y="1419"/>
                    <a:pt x="718" y="1438"/>
                    <a:pt x="815" y="1438"/>
                  </a:cubicBezTo>
                  <a:cubicBezTo>
                    <a:pt x="1091" y="1438"/>
                    <a:pt x="1359" y="1282"/>
                    <a:pt x="1474" y="1006"/>
                  </a:cubicBezTo>
                  <a:cubicBezTo>
                    <a:pt x="1629" y="634"/>
                    <a:pt x="1474" y="231"/>
                    <a:pt x="1101" y="60"/>
                  </a:cubicBezTo>
                  <a:cubicBezTo>
                    <a:pt x="1005" y="20"/>
                    <a:pt x="905" y="0"/>
                    <a:pt x="807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138225" y="567750"/>
              <a:ext cx="41125" cy="35975"/>
            </a:xfrm>
            <a:custGeom>
              <a:avLst/>
              <a:gdLst/>
              <a:ahLst/>
              <a:cxnLst/>
              <a:rect l="l" t="t" r="r" b="b"/>
              <a:pathLst>
                <a:path w="1645" h="1439" extrusionOk="0">
                  <a:moveTo>
                    <a:pt x="819" y="6"/>
                  </a:moveTo>
                  <a:cubicBezTo>
                    <a:pt x="907" y="6"/>
                    <a:pt x="997" y="24"/>
                    <a:pt x="1086" y="60"/>
                  </a:cubicBezTo>
                  <a:cubicBezTo>
                    <a:pt x="1412" y="215"/>
                    <a:pt x="1552" y="588"/>
                    <a:pt x="1412" y="913"/>
                  </a:cubicBezTo>
                  <a:cubicBezTo>
                    <a:pt x="1297" y="1154"/>
                    <a:pt x="1064" y="1293"/>
                    <a:pt x="819" y="1293"/>
                  </a:cubicBezTo>
                  <a:cubicBezTo>
                    <a:pt x="732" y="1293"/>
                    <a:pt x="644" y="1275"/>
                    <a:pt x="559" y="1239"/>
                  </a:cubicBezTo>
                  <a:cubicBezTo>
                    <a:pt x="233" y="1099"/>
                    <a:pt x="94" y="712"/>
                    <a:pt x="233" y="386"/>
                  </a:cubicBezTo>
                  <a:cubicBezTo>
                    <a:pt x="348" y="145"/>
                    <a:pt x="572" y="6"/>
                    <a:pt x="819" y="6"/>
                  </a:cubicBezTo>
                  <a:close/>
                  <a:moveTo>
                    <a:pt x="825" y="0"/>
                  </a:moveTo>
                  <a:cubicBezTo>
                    <a:pt x="551" y="0"/>
                    <a:pt x="297" y="157"/>
                    <a:pt x="171" y="432"/>
                  </a:cubicBezTo>
                  <a:cubicBezTo>
                    <a:pt x="1" y="789"/>
                    <a:pt x="171" y="1208"/>
                    <a:pt x="543" y="1379"/>
                  </a:cubicBezTo>
                  <a:cubicBezTo>
                    <a:pt x="636" y="1419"/>
                    <a:pt x="733" y="1438"/>
                    <a:pt x="829" y="1438"/>
                  </a:cubicBezTo>
                  <a:cubicBezTo>
                    <a:pt x="1101" y="1438"/>
                    <a:pt x="1363" y="1282"/>
                    <a:pt x="1490" y="1006"/>
                  </a:cubicBezTo>
                  <a:cubicBezTo>
                    <a:pt x="1645" y="665"/>
                    <a:pt x="1490" y="231"/>
                    <a:pt x="1117" y="60"/>
                  </a:cubicBezTo>
                  <a:cubicBezTo>
                    <a:pt x="1021" y="20"/>
                    <a:pt x="922" y="0"/>
                    <a:pt x="825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3145200" y="570025"/>
              <a:ext cx="32225" cy="20950"/>
            </a:xfrm>
            <a:custGeom>
              <a:avLst/>
              <a:gdLst/>
              <a:ahLst/>
              <a:cxnLst/>
              <a:rect l="l" t="t" r="r" b="b"/>
              <a:pathLst>
                <a:path w="1289" h="838" extrusionOk="0">
                  <a:moveTo>
                    <a:pt x="218" y="0"/>
                  </a:moveTo>
                  <a:cubicBezTo>
                    <a:pt x="140" y="47"/>
                    <a:pt x="63" y="109"/>
                    <a:pt x="1" y="155"/>
                  </a:cubicBezTo>
                  <a:cubicBezTo>
                    <a:pt x="1" y="217"/>
                    <a:pt x="47" y="357"/>
                    <a:pt x="296" y="497"/>
                  </a:cubicBezTo>
                  <a:cubicBezTo>
                    <a:pt x="466" y="559"/>
                    <a:pt x="854" y="652"/>
                    <a:pt x="993" y="698"/>
                  </a:cubicBezTo>
                  <a:cubicBezTo>
                    <a:pt x="1086" y="745"/>
                    <a:pt x="1164" y="776"/>
                    <a:pt x="1226" y="838"/>
                  </a:cubicBezTo>
                  <a:cubicBezTo>
                    <a:pt x="1288" y="698"/>
                    <a:pt x="1288" y="574"/>
                    <a:pt x="1211" y="450"/>
                  </a:cubicBezTo>
                  <a:cubicBezTo>
                    <a:pt x="1133" y="481"/>
                    <a:pt x="1052" y="497"/>
                    <a:pt x="970" y="497"/>
                  </a:cubicBezTo>
                  <a:cubicBezTo>
                    <a:pt x="889" y="497"/>
                    <a:pt x="807" y="481"/>
                    <a:pt x="730" y="450"/>
                  </a:cubicBezTo>
                  <a:cubicBezTo>
                    <a:pt x="311" y="295"/>
                    <a:pt x="233" y="78"/>
                    <a:pt x="218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146375" y="597025"/>
              <a:ext cx="22125" cy="6675"/>
            </a:xfrm>
            <a:custGeom>
              <a:avLst/>
              <a:gdLst/>
              <a:ahLst/>
              <a:cxnLst/>
              <a:rect l="l" t="t" r="r" b="b"/>
              <a:pathLst>
                <a:path w="885" h="267" extrusionOk="0">
                  <a:moveTo>
                    <a:pt x="248" y="1"/>
                  </a:moveTo>
                  <a:cubicBezTo>
                    <a:pt x="213" y="1"/>
                    <a:pt x="177" y="3"/>
                    <a:pt x="140" y="6"/>
                  </a:cubicBezTo>
                  <a:cubicBezTo>
                    <a:pt x="78" y="21"/>
                    <a:pt x="31" y="52"/>
                    <a:pt x="0" y="68"/>
                  </a:cubicBezTo>
                  <a:cubicBezTo>
                    <a:pt x="62" y="130"/>
                    <a:pt x="140" y="161"/>
                    <a:pt x="217" y="208"/>
                  </a:cubicBezTo>
                  <a:cubicBezTo>
                    <a:pt x="301" y="246"/>
                    <a:pt x="396" y="266"/>
                    <a:pt x="493" y="266"/>
                  </a:cubicBezTo>
                  <a:cubicBezTo>
                    <a:pt x="628" y="266"/>
                    <a:pt x="767" y="227"/>
                    <a:pt x="884" y="145"/>
                  </a:cubicBezTo>
                  <a:lnTo>
                    <a:pt x="884" y="145"/>
                  </a:lnTo>
                  <a:cubicBezTo>
                    <a:pt x="861" y="149"/>
                    <a:pt x="838" y="151"/>
                    <a:pt x="815" y="151"/>
                  </a:cubicBezTo>
                  <a:cubicBezTo>
                    <a:pt x="746" y="151"/>
                    <a:pt x="679" y="134"/>
                    <a:pt x="621" y="99"/>
                  </a:cubicBezTo>
                  <a:cubicBezTo>
                    <a:pt x="499" y="26"/>
                    <a:pt x="377" y="1"/>
                    <a:pt x="248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3140950" y="580875"/>
              <a:ext cx="34150" cy="18975"/>
            </a:xfrm>
            <a:custGeom>
              <a:avLst/>
              <a:gdLst/>
              <a:ahLst/>
              <a:cxnLst/>
              <a:rect l="l" t="t" r="r" b="b"/>
              <a:pathLst>
                <a:path w="1366" h="759" extrusionOk="0">
                  <a:moveTo>
                    <a:pt x="62" y="0"/>
                  </a:moveTo>
                  <a:cubicBezTo>
                    <a:pt x="0" y="125"/>
                    <a:pt x="0" y="280"/>
                    <a:pt x="31" y="419"/>
                  </a:cubicBezTo>
                  <a:cubicBezTo>
                    <a:pt x="83" y="414"/>
                    <a:pt x="138" y="411"/>
                    <a:pt x="194" y="411"/>
                  </a:cubicBezTo>
                  <a:cubicBezTo>
                    <a:pt x="307" y="411"/>
                    <a:pt x="424" y="424"/>
                    <a:pt x="528" y="466"/>
                  </a:cubicBezTo>
                  <a:cubicBezTo>
                    <a:pt x="776" y="559"/>
                    <a:pt x="915" y="667"/>
                    <a:pt x="1039" y="729"/>
                  </a:cubicBezTo>
                  <a:cubicBezTo>
                    <a:pt x="1082" y="740"/>
                    <a:pt x="1132" y="758"/>
                    <a:pt x="1180" y="758"/>
                  </a:cubicBezTo>
                  <a:cubicBezTo>
                    <a:pt x="1201" y="758"/>
                    <a:pt x="1222" y="755"/>
                    <a:pt x="1241" y="745"/>
                  </a:cubicBezTo>
                  <a:lnTo>
                    <a:pt x="1256" y="729"/>
                  </a:lnTo>
                  <a:lnTo>
                    <a:pt x="1256" y="714"/>
                  </a:lnTo>
                  <a:cubicBezTo>
                    <a:pt x="1272" y="714"/>
                    <a:pt x="1272" y="698"/>
                    <a:pt x="1272" y="698"/>
                  </a:cubicBezTo>
                  <a:lnTo>
                    <a:pt x="1303" y="667"/>
                  </a:lnTo>
                  <a:lnTo>
                    <a:pt x="1303" y="652"/>
                  </a:lnTo>
                  <a:lnTo>
                    <a:pt x="1303" y="636"/>
                  </a:lnTo>
                  <a:lnTo>
                    <a:pt x="1303" y="621"/>
                  </a:lnTo>
                  <a:cubicBezTo>
                    <a:pt x="1303" y="605"/>
                    <a:pt x="1319" y="605"/>
                    <a:pt x="1319" y="574"/>
                  </a:cubicBezTo>
                  <a:cubicBezTo>
                    <a:pt x="1319" y="559"/>
                    <a:pt x="1334" y="559"/>
                    <a:pt x="1334" y="543"/>
                  </a:cubicBezTo>
                  <a:lnTo>
                    <a:pt x="1365" y="497"/>
                  </a:lnTo>
                  <a:lnTo>
                    <a:pt x="1365" y="497"/>
                  </a:lnTo>
                  <a:cubicBezTo>
                    <a:pt x="1332" y="521"/>
                    <a:pt x="1274" y="542"/>
                    <a:pt x="1185" y="542"/>
                  </a:cubicBezTo>
                  <a:cubicBezTo>
                    <a:pt x="1105" y="542"/>
                    <a:pt x="1001" y="525"/>
                    <a:pt x="869" y="481"/>
                  </a:cubicBezTo>
                  <a:cubicBezTo>
                    <a:pt x="776" y="419"/>
                    <a:pt x="652" y="342"/>
                    <a:pt x="559" y="264"/>
                  </a:cubicBezTo>
                  <a:cubicBezTo>
                    <a:pt x="248" y="16"/>
                    <a:pt x="93" y="0"/>
                    <a:pt x="62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3158000" y="599325"/>
              <a:ext cx="3900" cy="3550"/>
            </a:xfrm>
            <a:custGeom>
              <a:avLst/>
              <a:gdLst/>
              <a:ahLst/>
              <a:cxnLst/>
              <a:rect l="l" t="t" r="r" b="b"/>
              <a:pathLst>
                <a:path w="156" h="142" extrusionOk="0">
                  <a:moveTo>
                    <a:pt x="47" y="1"/>
                  </a:moveTo>
                  <a:cubicBezTo>
                    <a:pt x="27" y="1"/>
                    <a:pt x="9" y="12"/>
                    <a:pt x="1" y="38"/>
                  </a:cubicBezTo>
                  <a:cubicBezTo>
                    <a:pt x="1" y="69"/>
                    <a:pt x="16" y="116"/>
                    <a:pt x="63" y="131"/>
                  </a:cubicBezTo>
                  <a:cubicBezTo>
                    <a:pt x="76" y="137"/>
                    <a:pt x="94" y="141"/>
                    <a:pt x="111" y="141"/>
                  </a:cubicBezTo>
                  <a:cubicBezTo>
                    <a:pt x="134" y="141"/>
                    <a:pt x="156" y="134"/>
                    <a:pt x="156" y="116"/>
                  </a:cubicBezTo>
                  <a:cubicBezTo>
                    <a:pt x="156" y="69"/>
                    <a:pt x="140" y="38"/>
                    <a:pt x="94" y="22"/>
                  </a:cubicBezTo>
                  <a:cubicBezTo>
                    <a:pt x="80" y="9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162650" y="598800"/>
              <a:ext cx="3125" cy="2175"/>
            </a:xfrm>
            <a:custGeom>
              <a:avLst/>
              <a:gdLst/>
              <a:ahLst/>
              <a:cxnLst/>
              <a:rect l="l" t="t" r="r" b="b"/>
              <a:pathLst>
                <a:path w="125" h="87" extrusionOk="0">
                  <a:moveTo>
                    <a:pt x="49" y="1"/>
                  </a:moveTo>
                  <a:cubicBezTo>
                    <a:pt x="40" y="1"/>
                    <a:pt x="32" y="5"/>
                    <a:pt x="32" y="12"/>
                  </a:cubicBezTo>
                  <a:cubicBezTo>
                    <a:pt x="1" y="12"/>
                    <a:pt x="32" y="59"/>
                    <a:pt x="63" y="74"/>
                  </a:cubicBezTo>
                  <a:cubicBezTo>
                    <a:pt x="71" y="82"/>
                    <a:pt x="86" y="86"/>
                    <a:pt x="100" y="86"/>
                  </a:cubicBezTo>
                  <a:cubicBezTo>
                    <a:pt x="113" y="86"/>
                    <a:pt x="125" y="82"/>
                    <a:pt x="125" y="74"/>
                  </a:cubicBezTo>
                  <a:cubicBezTo>
                    <a:pt x="125" y="59"/>
                    <a:pt x="109" y="28"/>
                    <a:pt x="78" y="12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148700" y="576275"/>
              <a:ext cx="4300" cy="2850"/>
            </a:xfrm>
            <a:custGeom>
              <a:avLst/>
              <a:gdLst/>
              <a:ahLst/>
              <a:cxnLst/>
              <a:rect l="l" t="t" r="r" b="b"/>
              <a:pathLst>
                <a:path w="172" h="114" extrusionOk="0">
                  <a:moveTo>
                    <a:pt x="85" y="1"/>
                  </a:moveTo>
                  <a:cubicBezTo>
                    <a:pt x="59" y="1"/>
                    <a:pt x="37" y="19"/>
                    <a:pt x="16" y="29"/>
                  </a:cubicBezTo>
                  <a:cubicBezTo>
                    <a:pt x="0" y="45"/>
                    <a:pt x="47" y="91"/>
                    <a:pt x="62" y="107"/>
                  </a:cubicBezTo>
                  <a:cubicBezTo>
                    <a:pt x="72" y="111"/>
                    <a:pt x="82" y="113"/>
                    <a:pt x="93" y="113"/>
                  </a:cubicBezTo>
                  <a:cubicBezTo>
                    <a:pt x="118" y="113"/>
                    <a:pt x="145" y="102"/>
                    <a:pt x="156" y="91"/>
                  </a:cubicBezTo>
                  <a:cubicBezTo>
                    <a:pt x="171" y="60"/>
                    <a:pt x="156" y="29"/>
                    <a:pt x="124" y="14"/>
                  </a:cubicBezTo>
                  <a:cubicBezTo>
                    <a:pt x="110" y="4"/>
                    <a:pt x="97" y="1"/>
                    <a:pt x="85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3152575" y="575825"/>
              <a:ext cx="1575" cy="1500"/>
            </a:xfrm>
            <a:custGeom>
              <a:avLst/>
              <a:gdLst/>
              <a:ahLst/>
              <a:cxnLst/>
              <a:rect l="l" t="t" r="r" b="b"/>
              <a:pathLst>
                <a:path w="63" h="60" extrusionOk="0">
                  <a:moveTo>
                    <a:pt x="47" y="1"/>
                  </a:moveTo>
                  <a:cubicBezTo>
                    <a:pt x="16" y="1"/>
                    <a:pt x="1" y="1"/>
                    <a:pt x="1" y="32"/>
                  </a:cubicBezTo>
                  <a:cubicBezTo>
                    <a:pt x="1" y="47"/>
                    <a:pt x="1" y="47"/>
                    <a:pt x="16" y="47"/>
                  </a:cubicBezTo>
                  <a:cubicBezTo>
                    <a:pt x="32" y="55"/>
                    <a:pt x="43" y="59"/>
                    <a:pt x="51" y="59"/>
                  </a:cubicBezTo>
                  <a:cubicBezTo>
                    <a:pt x="59" y="59"/>
                    <a:pt x="63" y="55"/>
                    <a:pt x="63" y="47"/>
                  </a:cubicBezTo>
                  <a:cubicBezTo>
                    <a:pt x="63" y="32"/>
                    <a:pt x="63" y="1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152975" y="577600"/>
              <a:ext cx="1175" cy="925"/>
            </a:xfrm>
            <a:custGeom>
              <a:avLst/>
              <a:gdLst/>
              <a:ahLst/>
              <a:cxnLst/>
              <a:rect l="l" t="t" r="r" b="b"/>
              <a:pathLst>
                <a:path w="47" h="37" extrusionOk="0">
                  <a:moveTo>
                    <a:pt x="23" y="1"/>
                  </a:moveTo>
                  <a:cubicBezTo>
                    <a:pt x="14" y="1"/>
                    <a:pt x="0" y="7"/>
                    <a:pt x="0" y="7"/>
                  </a:cubicBezTo>
                  <a:cubicBezTo>
                    <a:pt x="0" y="26"/>
                    <a:pt x="0" y="33"/>
                    <a:pt x="6" y="33"/>
                  </a:cubicBezTo>
                  <a:cubicBezTo>
                    <a:pt x="11" y="33"/>
                    <a:pt x="18" y="29"/>
                    <a:pt x="31" y="23"/>
                  </a:cubicBezTo>
                  <a:cubicBezTo>
                    <a:pt x="31" y="33"/>
                    <a:pt x="33" y="37"/>
                    <a:pt x="35" y="37"/>
                  </a:cubicBezTo>
                  <a:cubicBezTo>
                    <a:pt x="40" y="37"/>
                    <a:pt x="47" y="23"/>
                    <a:pt x="47" y="23"/>
                  </a:cubicBezTo>
                  <a:cubicBezTo>
                    <a:pt x="47" y="23"/>
                    <a:pt x="47" y="7"/>
                    <a:pt x="31" y="7"/>
                  </a:cubicBezTo>
                  <a:cubicBezTo>
                    <a:pt x="31" y="2"/>
                    <a:pt x="28" y="1"/>
                    <a:pt x="23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3164200" y="577225"/>
              <a:ext cx="2750" cy="2500"/>
            </a:xfrm>
            <a:custGeom>
              <a:avLst/>
              <a:gdLst/>
              <a:ahLst/>
              <a:cxnLst/>
              <a:rect l="l" t="t" r="r" b="b"/>
              <a:pathLst>
                <a:path w="110" h="100" extrusionOk="0">
                  <a:moveTo>
                    <a:pt x="51" y="0"/>
                  </a:moveTo>
                  <a:cubicBezTo>
                    <a:pt x="30" y="0"/>
                    <a:pt x="12" y="11"/>
                    <a:pt x="1" y="22"/>
                  </a:cubicBezTo>
                  <a:cubicBezTo>
                    <a:pt x="1" y="69"/>
                    <a:pt x="1" y="84"/>
                    <a:pt x="32" y="100"/>
                  </a:cubicBezTo>
                  <a:lnTo>
                    <a:pt x="63" y="100"/>
                  </a:lnTo>
                  <a:cubicBezTo>
                    <a:pt x="94" y="100"/>
                    <a:pt x="109" y="84"/>
                    <a:pt x="109" y="69"/>
                  </a:cubicBezTo>
                  <a:cubicBezTo>
                    <a:pt x="109" y="22"/>
                    <a:pt x="94" y="7"/>
                    <a:pt x="78" y="7"/>
                  </a:cubicBezTo>
                  <a:cubicBezTo>
                    <a:pt x="69" y="2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3163825" y="57970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1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0" y="47"/>
                    <a:pt x="0" y="63"/>
                    <a:pt x="16" y="63"/>
                  </a:cubicBezTo>
                  <a:cubicBezTo>
                    <a:pt x="31" y="63"/>
                    <a:pt x="62" y="63"/>
                    <a:pt x="62" y="47"/>
                  </a:cubicBezTo>
                  <a:cubicBezTo>
                    <a:pt x="62" y="16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3217725" y="534350"/>
              <a:ext cx="236525" cy="205525"/>
            </a:xfrm>
            <a:custGeom>
              <a:avLst/>
              <a:gdLst/>
              <a:ahLst/>
              <a:cxnLst/>
              <a:rect l="l" t="t" r="r" b="b"/>
              <a:pathLst>
                <a:path w="9461" h="8221" extrusionOk="0">
                  <a:moveTo>
                    <a:pt x="0" y="0"/>
                  </a:moveTo>
                  <a:lnTo>
                    <a:pt x="0" y="8220"/>
                  </a:lnTo>
                  <a:lnTo>
                    <a:pt x="9461" y="8220"/>
                  </a:lnTo>
                  <a:lnTo>
                    <a:pt x="946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3454225" y="534350"/>
              <a:ext cx="10900" cy="205525"/>
            </a:xfrm>
            <a:custGeom>
              <a:avLst/>
              <a:gdLst/>
              <a:ahLst/>
              <a:cxnLst/>
              <a:rect l="l" t="t" r="r" b="b"/>
              <a:pathLst>
                <a:path w="436" h="8221" extrusionOk="0">
                  <a:moveTo>
                    <a:pt x="1" y="0"/>
                  </a:moveTo>
                  <a:lnTo>
                    <a:pt x="1" y="8220"/>
                  </a:lnTo>
                  <a:lnTo>
                    <a:pt x="435" y="8220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3231275" y="547150"/>
              <a:ext cx="208650" cy="177600"/>
            </a:xfrm>
            <a:custGeom>
              <a:avLst/>
              <a:gdLst/>
              <a:ahLst/>
              <a:cxnLst/>
              <a:rect l="l" t="t" r="r" b="b"/>
              <a:pathLst>
                <a:path w="834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8345" y="7104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3231275" y="547150"/>
              <a:ext cx="208650" cy="7000"/>
            </a:xfrm>
            <a:custGeom>
              <a:avLst/>
              <a:gdLst/>
              <a:ahLst/>
              <a:cxnLst/>
              <a:rect l="l" t="t" r="r" b="b"/>
              <a:pathLst>
                <a:path w="8346" h="280" extrusionOk="0">
                  <a:moveTo>
                    <a:pt x="1" y="0"/>
                  </a:moveTo>
                  <a:lnTo>
                    <a:pt x="1" y="279"/>
                  </a:lnTo>
                  <a:lnTo>
                    <a:pt x="8345" y="279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323440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47" y="1"/>
                  </a:moveTo>
                  <a:cubicBezTo>
                    <a:pt x="31" y="1"/>
                    <a:pt x="0" y="16"/>
                    <a:pt x="0" y="32"/>
                  </a:cubicBezTo>
                  <a:cubicBezTo>
                    <a:pt x="0" y="63"/>
                    <a:pt x="31" y="78"/>
                    <a:pt x="47" y="78"/>
                  </a:cubicBezTo>
                  <a:cubicBezTo>
                    <a:pt x="62" y="78"/>
                    <a:pt x="78" y="47"/>
                    <a:pt x="78" y="32"/>
                  </a:cubicBezTo>
                  <a:cubicBezTo>
                    <a:pt x="78" y="16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3239050" y="5498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1" y="1"/>
                  </a:moveTo>
                  <a:cubicBezTo>
                    <a:pt x="16" y="1"/>
                    <a:pt x="0" y="16"/>
                    <a:pt x="0" y="32"/>
                  </a:cubicBezTo>
                  <a:cubicBezTo>
                    <a:pt x="0" y="63"/>
                    <a:pt x="16" y="78"/>
                    <a:pt x="31" y="78"/>
                  </a:cubicBezTo>
                  <a:cubicBezTo>
                    <a:pt x="47" y="78"/>
                    <a:pt x="78" y="47"/>
                    <a:pt x="78" y="32"/>
                  </a:cubicBezTo>
                  <a:cubicBezTo>
                    <a:pt x="78" y="16"/>
                    <a:pt x="47" y="1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3243300" y="549475"/>
              <a:ext cx="2350" cy="2350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32" y="0"/>
                  </a:moveTo>
                  <a:cubicBezTo>
                    <a:pt x="1" y="0"/>
                    <a:pt x="1" y="16"/>
                    <a:pt x="1" y="47"/>
                  </a:cubicBezTo>
                  <a:cubicBezTo>
                    <a:pt x="1" y="93"/>
                    <a:pt x="32" y="93"/>
                    <a:pt x="63" y="93"/>
                  </a:cubicBezTo>
                  <a:cubicBezTo>
                    <a:pt x="78" y="93"/>
                    <a:pt x="94" y="62"/>
                    <a:pt x="94" y="47"/>
                  </a:cubicBezTo>
                  <a:cubicBezTo>
                    <a:pt x="94" y="31"/>
                    <a:pt x="63" y="16"/>
                    <a:pt x="63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3246800" y="6371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3261150" y="6371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3363900" y="6371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0" y="0"/>
                  </a:moveTo>
                  <a:lnTo>
                    <a:pt x="0" y="93"/>
                  </a:lnTo>
                  <a:lnTo>
                    <a:pt x="636" y="9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3400725" y="671600"/>
              <a:ext cx="15925" cy="2350"/>
            </a:xfrm>
            <a:custGeom>
              <a:avLst/>
              <a:gdLst/>
              <a:ahLst/>
              <a:cxnLst/>
              <a:rect l="l" t="t" r="r" b="b"/>
              <a:pathLst>
                <a:path w="637" h="94" extrusionOk="0">
                  <a:moveTo>
                    <a:pt x="1" y="1"/>
                  </a:moveTo>
                  <a:lnTo>
                    <a:pt x="1" y="94"/>
                  </a:lnTo>
                  <a:lnTo>
                    <a:pt x="637" y="9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3383275" y="637100"/>
              <a:ext cx="27550" cy="2350"/>
            </a:xfrm>
            <a:custGeom>
              <a:avLst/>
              <a:gdLst/>
              <a:ahLst/>
              <a:cxnLst/>
              <a:rect l="l" t="t" r="r" b="b"/>
              <a:pathLst>
                <a:path w="1102" h="94" extrusionOk="0">
                  <a:moveTo>
                    <a:pt x="1" y="0"/>
                  </a:moveTo>
                  <a:lnTo>
                    <a:pt x="1" y="93"/>
                  </a:lnTo>
                  <a:lnTo>
                    <a:pt x="1102" y="93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3255325" y="6444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269275" y="6444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0"/>
                  </a:moveTo>
                  <a:lnTo>
                    <a:pt x="1" y="93"/>
                  </a:lnTo>
                  <a:lnTo>
                    <a:pt x="2560" y="93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359625" y="671600"/>
              <a:ext cx="37250" cy="2350"/>
            </a:xfrm>
            <a:custGeom>
              <a:avLst/>
              <a:gdLst/>
              <a:ahLst/>
              <a:cxnLst/>
              <a:rect l="l" t="t" r="r" b="b"/>
              <a:pathLst>
                <a:path w="1490" h="94" extrusionOk="0">
                  <a:moveTo>
                    <a:pt x="1" y="1"/>
                  </a:moveTo>
                  <a:lnTo>
                    <a:pt x="1" y="94"/>
                  </a:lnTo>
                  <a:lnTo>
                    <a:pt x="1490" y="94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261150" y="664625"/>
              <a:ext cx="61275" cy="2350"/>
            </a:xfrm>
            <a:custGeom>
              <a:avLst/>
              <a:gdLst/>
              <a:ahLst/>
              <a:cxnLst/>
              <a:rect l="l" t="t" r="r" b="b"/>
              <a:pathLst>
                <a:path w="2451" h="94" extrusionOk="0">
                  <a:moveTo>
                    <a:pt x="0" y="1"/>
                  </a:moveTo>
                  <a:lnTo>
                    <a:pt x="0" y="94"/>
                  </a:lnTo>
                  <a:lnTo>
                    <a:pt x="2451" y="94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3269275" y="6510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3374750" y="657650"/>
              <a:ext cx="16300" cy="2725"/>
            </a:xfrm>
            <a:custGeom>
              <a:avLst/>
              <a:gdLst/>
              <a:ahLst/>
              <a:cxnLst/>
              <a:rect l="l" t="t" r="r" b="b"/>
              <a:pathLst>
                <a:path w="65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52" y="109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3317375" y="6510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261150" y="671600"/>
              <a:ext cx="81450" cy="2350"/>
            </a:xfrm>
            <a:custGeom>
              <a:avLst/>
              <a:gdLst/>
              <a:ahLst/>
              <a:cxnLst/>
              <a:rect l="l" t="t" r="r" b="b"/>
              <a:pathLst>
                <a:path w="3258" h="94" extrusionOk="0">
                  <a:moveTo>
                    <a:pt x="0" y="1"/>
                  </a:moveTo>
                  <a:lnTo>
                    <a:pt x="0" y="94"/>
                  </a:lnTo>
                  <a:lnTo>
                    <a:pt x="3257" y="94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3381725" y="6444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0"/>
                  </a:moveTo>
                  <a:lnTo>
                    <a:pt x="1" y="93"/>
                  </a:lnTo>
                  <a:lnTo>
                    <a:pt x="1769" y="9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3337925" y="6444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0"/>
                  </a:moveTo>
                  <a:lnTo>
                    <a:pt x="0" y="93"/>
                  </a:lnTo>
                  <a:lnTo>
                    <a:pt x="1613" y="9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388700" y="6510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255325" y="6510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3246800" y="65765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261150" y="657650"/>
              <a:ext cx="50025" cy="2725"/>
            </a:xfrm>
            <a:custGeom>
              <a:avLst/>
              <a:gdLst/>
              <a:ahLst/>
              <a:cxnLst/>
              <a:rect l="l" t="t" r="r" b="b"/>
              <a:pathLst>
                <a:path w="200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001" y="109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269275" y="678200"/>
              <a:ext cx="50050" cy="2350"/>
            </a:xfrm>
            <a:custGeom>
              <a:avLst/>
              <a:gdLst/>
              <a:ahLst/>
              <a:cxnLst/>
              <a:rect l="l" t="t" r="r" b="b"/>
              <a:pathLst>
                <a:path w="2002" h="94" extrusionOk="0">
                  <a:moveTo>
                    <a:pt x="1" y="0"/>
                  </a:moveTo>
                  <a:lnTo>
                    <a:pt x="1" y="93"/>
                  </a:lnTo>
                  <a:lnTo>
                    <a:pt x="2002" y="93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363125" y="684800"/>
              <a:ext cx="38025" cy="2725"/>
            </a:xfrm>
            <a:custGeom>
              <a:avLst/>
              <a:gdLst/>
              <a:ahLst/>
              <a:cxnLst/>
              <a:rect l="l" t="t" r="r" b="b"/>
              <a:pathLst>
                <a:path w="152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520" y="10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323575" y="678200"/>
              <a:ext cx="50425" cy="2350"/>
            </a:xfrm>
            <a:custGeom>
              <a:avLst/>
              <a:gdLst/>
              <a:ahLst/>
              <a:cxnLst/>
              <a:rect l="l" t="t" r="r" b="b"/>
              <a:pathLst>
                <a:path w="2017" h="94" extrusionOk="0">
                  <a:moveTo>
                    <a:pt x="0" y="0"/>
                  </a:moveTo>
                  <a:lnTo>
                    <a:pt x="0" y="93"/>
                  </a:lnTo>
                  <a:lnTo>
                    <a:pt x="2016" y="93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3315050" y="684800"/>
              <a:ext cx="43450" cy="2725"/>
            </a:xfrm>
            <a:custGeom>
              <a:avLst/>
              <a:gdLst/>
              <a:ahLst/>
              <a:cxnLst/>
              <a:rect l="l" t="t" r="r" b="b"/>
              <a:pathLst>
                <a:path w="1738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737" y="109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3269275" y="684800"/>
              <a:ext cx="14775" cy="2725"/>
            </a:xfrm>
            <a:custGeom>
              <a:avLst/>
              <a:gdLst/>
              <a:ahLst/>
              <a:cxnLst/>
              <a:rect l="l" t="t" r="r" b="b"/>
              <a:pathLst>
                <a:path w="591" h="109" extrusionOk="0">
                  <a:moveTo>
                    <a:pt x="1" y="0"/>
                  </a:moveTo>
                  <a:lnTo>
                    <a:pt x="1" y="109"/>
                  </a:lnTo>
                  <a:lnTo>
                    <a:pt x="590" y="10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3325500" y="664625"/>
              <a:ext cx="54325" cy="2350"/>
            </a:xfrm>
            <a:custGeom>
              <a:avLst/>
              <a:gdLst/>
              <a:ahLst/>
              <a:cxnLst/>
              <a:rect l="l" t="t" r="r" b="b"/>
              <a:pathLst>
                <a:path w="2173" h="94" extrusionOk="0">
                  <a:moveTo>
                    <a:pt x="1" y="1"/>
                  </a:moveTo>
                  <a:lnTo>
                    <a:pt x="1" y="94"/>
                  </a:lnTo>
                  <a:lnTo>
                    <a:pt x="2172" y="9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3383275" y="664625"/>
              <a:ext cx="34550" cy="2350"/>
            </a:xfrm>
            <a:custGeom>
              <a:avLst/>
              <a:gdLst/>
              <a:ahLst/>
              <a:cxnLst/>
              <a:rect l="l" t="t" r="r" b="b"/>
              <a:pathLst>
                <a:path w="1382" h="94" extrusionOk="0">
                  <a:moveTo>
                    <a:pt x="1" y="1"/>
                  </a:moveTo>
                  <a:lnTo>
                    <a:pt x="1" y="94"/>
                  </a:lnTo>
                  <a:lnTo>
                    <a:pt x="1381" y="9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3316600" y="657650"/>
              <a:ext cx="54300" cy="2725"/>
            </a:xfrm>
            <a:custGeom>
              <a:avLst/>
              <a:gdLst/>
              <a:ahLst/>
              <a:cxnLst/>
              <a:rect l="l" t="t" r="r" b="b"/>
              <a:pathLst>
                <a:path w="2172" h="109" extrusionOk="0">
                  <a:moveTo>
                    <a:pt x="0" y="0"/>
                  </a:moveTo>
                  <a:lnTo>
                    <a:pt x="0" y="109"/>
                  </a:lnTo>
                  <a:lnTo>
                    <a:pt x="2171" y="109"/>
                  </a:lnTo>
                  <a:lnTo>
                    <a:pt x="217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3246800" y="66462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3246800" y="6716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1"/>
                  </a:moveTo>
                  <a:lnTo>
                    <a:pt x="0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255325" y="6782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0"/>
                  </a:moveTo>
                  <a:lnTo>
                    <a:pt x="1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3255325" y="684800"/>
              <a:ext cx="8550" cy="2725"/>
            </a:xfrm>
            <a:custGeom>
              <a:avLst/>
              <a:gdLst/>
              <a:ahLst/>
              <a:cxnLst/>
              <a:rect l="l" t="t" r="r" b="b"/>
              <a:pathLst>
                <a:path w="342" h="109" extrusionOk="0">
                  <a:moveTo>
                    <a:pt x="1" y="0"/>
                  </a:moveTo>
                  <a:lnTo>
                    <a:pt x="1" y="109"/>
                  </a:lnTo>
                  <a:lnTo>
                    <a:pt x="342" y="10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3246800" y="69100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0" y="0"/>
                  </a:moveTo>
                  <a:lnTo>
                    <a:pt x="0" y="93"/>
                  </a:lnTo>
                  <a:lnTo>
                    <a:pt x="342" y="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3261150" y="691000"/>
              <a:ext cx="97350" cy="2350"/>
            </a:xfrm>
            <a:custGeom>
              <a:avLst/>
              <a:gdLst/>
              <a:ahLst/>
              <a:cxnLst/>
              <a:rect l="l" t="t" r="r" b="b"/>
              <a:pathLst>
                <a:path w="3894" h="94" extrusionOk="0">
                  <a:moveTo>
                    <a:pt x="0" y="0"/>
                  </a:moveTo>
                  <a:lnTo>
                    <a:pt x="0" y="93"/>
                  </a:lnTo>
                  <a:lnTo>
                    <a:pt x="3893" y="93"/>
                  </a:lnTo>
                  <a:lnTo>
                    <a:pt x="38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255325" y="697575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3269275" y="697575"/>
              <a:ext cx="64000" cy="2350"/>
            </a:xfrm>
            <a:custGeom>
              <a:avLst/>
              <a:gdLst/>
              <a:ahLst/>
              <a:cxnLst/>
              <a:rect l="l" t="t" r="r" b="b"/>
              <a:pathLst>
                <a:path w="2560" h="94" extrusionOk="0">
                  <a:moveTo>
                    <a:pt x="1" y="1"/>
                  </a:moveTo>
                  <a:lnTo>
                    <a:pt x="1" y="94"/>
                  </a:lnTo>
                  <a:lnTo>
                    <a:pt x="2560" y="9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269275" y="704950"/>
              <a:ext cx="42675" cy="2350"/>
            </a:xfrm>
            <a:custGeom>
              <a:avLst/>
              <a:gdLst/>
              <a:ahLst/>
              <a:cxnLst/>
              <a:rect l="l" t="t" r="r" b="b"/>
              <a:pathLst>
                <a:path w="1707" h="94" extrusionOk="0">
                  <a:moveTo>
                    <a:pt x="1" y="1"/>
                  </a:moveTo>
                  <a:lnTo>
                    <a:pt x="1" y="94"/>
                  </a:lnTo>
                  <a:lnTo>
                    <a:pt x="1707" y="94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3317375" y="704950"/>
              <a:ext cx="68250" cy="2350"/>
            </a:xfrm>
            <a:custGeom>
              <a:avLst/>
              <a:gdLst/>
              <a:ahLst/>
              <a:cxnLst/>
              <a:rect l="l" t="t" r="r" b="b"/>
              <a:pathLst>
                <a:path w="2730" h="94" extrusionOk="0">
                  <a:moveTo>
                    <a:pt x="0" y="1"/>
                  </a:moveTo>
                  <a:lnTo>
                    <a:pt x="0" y="94"/>
                  </a:lnTo>
                  <a:lnTo>
                    <a:pt x="2730" y="94"/>
                  </a:lnTo>
                  <a:lnTo>
                    <a:pt x="273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3381725" y="697575"/>
              <a:ext cx="44225" cy="2350"/>
            </a:xfrm>
            <a:custGeom>
              <a:avLst/>
              <a:gdLst/>
              <a:ahLst/>
              <a:cxnLst/>
              <a:rect l="l" t="t" r="r" b="b"/>
              <a:pathLst>
                <a:path w="1769" h="94" extrusionOk="0">
                  <a:moveTo>
                    <a:pt x="1" y="1"/>
                  </a:moveTo>
                  <a:lnTo>
                    <a:pt x="1" y="94"/>
                  </a:lnTo>
                  <a:lnTo>
                    <a:pt x="1769" y="94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3337925" y="697575"/>
              <a:ext cx="40350" cy="2350"/>
            </a:xfrm>
            <a:custGeom>
              <a:avLst/>
              <a:gdLst/>
              <a:ahLst/>
              <a:cxnLst/>
              <a:rect l="l" t="t" r="r" b="b"/>
              <a:pathLst>
                <a:path w="1614" h="94" extrusionOk="0">
                  <a:moveTo>
                    <a:pt x="0" y="1"/>
                  </a:moveTo>
                  <a:lnTo>
                    <a:pt x="0" y="94"/>
                  </a:lnTo>
                  <a:lnTo>
                    <a:pt x="1613" y="94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3388700" y="704950"/>
              <a:ext cx="27575" cy="2350"/>
            </a:xfrm>
            <a:custGeom>
              <a:avLst/>
              <a:gdLst/>
              <a:ahLst/>
              <a:cxnLst/>
              <a:rect l="l" t="t" r="r" b="b"/>
              <a:pathLst>
                <a:path w="1103" h="94" extrusionOk="0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255325" y="704950"/>
              <a:ext cx="8550" cy="2350"/>
            </a:xfrm>
            <a:custGeom>
              <a:avLst/>
              <a:gdLst/>
              <a:ahLst/>
              <a:cxnLst/>
              <a:rect l="l" t="t" r="r" b="b"/>
              <a:pathLst>
                <a:path w="342" h="94" extrusionOk="0">
                  <a:moveTo>
                    <a:pt x="1" y="1"/>
                  </a:moveTo>
                  <a:lnTo>
                    <a:pt x="1" y="94"/>
                  </a:lnTo>
                  <a:lnTo>
                    <a:pt x="342" y="9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3315050" y="56807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3315050" y="602200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3331700" y="568075"/>
              <a:ext cx="23300" cy="2350"/>
            </a:xfrm>
            <a:custGeom>
              <a:avLst/>
              <a:gdLst/>
              <a:ahLst/>
              <a:cxnLst/>
              <a:rect l="l" t="t" r="r" b="b"/>
              <a:pathLst>
                <a:path w="932" h="94" extrusionOk="0">
                  <a:moveTo>
                    <a:pt x="1" y="1"/>
                  </a:moveTo>
                  <a:lnTo>
                    <a:pt x="1" y="94"/>
                  </a:lnTo>
                  <a:lnTo>
                    <a:pt x="932" y="94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315050" y="602200"/>
              <a:ext cx="31025" cy="2350"/>
            </a:xfrm>
            <a:custGeom>
              <a:avLst/>
              <a:gdLst/>
              <a:ahLst/>
              <a:cxnLst/>
              <a:rect l="l" t="t" r="r" b="b"/>
              <a:pathLst>
                <a:path w="1241" h="94" extrusionOk="0">
                  <a:moveTo>
                    <a:pt x="0" y="1"/>
                  </a:moveTo>
                  <a:lnTo>
                    <a:pt x="0" y="94"/>
                  </a:lnTo>
                  <a:lnTo>
                    <a:pt x="1241" y="94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315050" y="588625"/>
              <a:ext cx="13575" cy="2350"/>
            </a:xfrm>
            <a:custGeom>
              <a:avLst/>
              <a:gdLst/>
              <a:ahLst/>
              <a:cxnLst/>
              <a:rect l="l" t="t" r="r" b="b"/>
              <a:pathLst>
                <a:path w="543" h="94" extrusionOk="0">
                  <a:moveTo>
                    <a:pt x="0" y="1"/>
                  </a:moveTo>
                  <a:lnTo>
                    <a:pt x="0" y="94"/>
                  </a:lnTo>
                  <a:lnTo>
                    <a:pt x="543" y="9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3340625" y="581650"/>
              <a:ext cx="56650" cy="2750"/>
            </a:xfrm>
            <a:custGeom>
              <a:avLst/>
              <a:gdLst/>
              <a:ahLst/>
              <a:cxnLst/>
              <a:rect l="l" t="t" r="r" b="b"/>
              <a:pathLst>
                <a:path w="2266" h="110" extrusionOk="0">
                  <a:moveTo>
                    <a:pt x="1" y="0"/>
                  </a:moveTo>
                  <a:lnTo>
                    <a:pt x="1" y="109"/>
                  </a:lnTo>
                  <a:lnTo>
                    <a:pt x="2265" y="109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3353425" y="575050"/>
              <a:ext cx="36075" cy="2350"/>
            </a:xfrm>
            <a:custGeom>
              <a:avLst/>
              <a:gdLst/>
              <a:ahLst/>
              <a:cxnLst/>
              <a:rect l="l" t="t" r="r" b="b"/>
              <a:pathLst>
                <a:path w="1443" h="94" extrusionOk="0">
                  <a:moveTo>
                    <a:pt x="0" y="1"/>
                  </a:moveTo>
                  <a:lnTo>
                    <a:pt x="0" y="94"/>
                  </a:lnTo>
                  <a:lnTo>
                    <a:pt x="1443" y="94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3315050" y="575050"/>
              <a:ext cx="33350" cy="2350"/>
            </a:xfrm>
            <a:custGeom>
              <a:avLst/>
              <a:gdLst/>
              <a:ahLst/>
              <a:cxnLst/>
              <a:rect l="l" t="t" r="r" b="b"/>
              <a:pathLst>
                <a:path w="1334" h="94" extrusionOk="0">
                  <a:moveTo>
                    <a:pt x="0" y="1"/>
                  </a:moveTo>
                  <a:lnTo>
                    <a:pt x="0" y="94"/>
                  </a:lnTo>
                  <a:lnTo>
                    <a:pt x="1334" y="94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3315050" y="581650"/>
              <a:ext cx="22500" cy="2750"/>
            </a:xfrm>
            <a:custGeom>
              <a:avLst/>
              <a:gdLst/>
              <a:ahLst/>
              <a:cxnLst/>
              <a:rect l="l" t="t" r="r" b="b"/>
              <a:pathLst>
                <a:path w="900" h="110" extrusionOk="0">
                  <a:moveTo>
                    <a:pt x="0" y="0"/>
                  </a:moveTo>
                  <a:lnTo>
                    <a:pt x="0" y="109"/>
                  </a:lnTo>
                  <a:lnTo>
                    <a:pt x="900" y="109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3315050" y="608800"/>
              <a:ext cx="41500" cy="2725"/>
            </a:xfrm>
            <a:custGeom>
              <a:avLst/>
              <a:gdLst/>
              <a:ahLst/>
              <a:cxnLst/>
              <a:rect l="l" t="t" r="r" b="b"/>
              <a:pathLst>
                <a:path w="1660" h="109" extrusionOk="0">
                  <a:moveTo>
                    <a:pt x="0" y="0"/>
                  </a:moveTo>
                  <a:lnTo>
                    <a:pt x="0" y="109"/>
                  </a:lnTo>
                  <a:lnTo>
                    <a:pt x="1660" y="109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3347600" y="595225"/>
              <a:ext cx="45000" cy="2350"/>
            </a:xfrm>
            <a:custGeom>
              <a:avLst/>
              <a:gdLst/>
              <a:ahLst/>
              <a:cxnLst/>
              <a:rect l="l" t="t" r="r" b="b"/>
              <a:pathLst>
                <a:path w="1800" h="94" extrusionOk="0">
                  <a:moveTo>
                    <a:pt x="1" y="0"/>
                  </a:moveTo>
                  <a:lnTo>
                    <a:pt x="1" y="93"/>
                  </a:lnTo>
                  <a:lnTo>
                    <a:pt x="1800" y="93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3315050" y="595225"/>
              <a:ext cx="28325" cy="2350"/>
            </a:xfrm>
            <a:custGeom>
              <a:avLst/>
              <a:gdLst/>
              <a:ahLst/>
              <a:cxnLst/>
              <a:rect l="l" t="t" r="r" b="b"/>
              <a:pathLst>
                <a:path w="1133" h="94" extrusionOk="0">
                  <a:moveTo>
                    <a:pt x="0" y="0"/>
                  </a:moveTo>
                  <a:lnTo>
                    <a:pt x="0" y="93"/>
                  </a:lnTo>
                  <a:lnTo>
                    <a:pt x="1132" y="93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315050" y="588625"/>
              <a:ext cx="44600" cy="2350"/>
            </a:xfrm>
            <a:custGeom>
              <a:avLst/>
              <a:gdLst/>
              <a:ahLst/>
              <a:cxnLst/>
              <a:rect l="l" t="t" r="r" b="b"/>
              <a:pathLst>
                <a:path w="1784" h="94" extrusionOk="0">
                  <a:moveTo>
                    <a:pt x="0" y="1"/>
                  </a:moveTo>
                  <a:lnTo>
                    <a:pt x="0" y="94"/>
                  </a:lnTo>
                  <a:lnTo>
                    <a:pt x="1784" y="9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246800" y="568075"/>
              <a:ext cx="60500" cy="60525"/>
            </a:xfrm>
            <a:custGeom>
              <a:avLst/>
              <a:gdLst/>
              <a:ahLst/>
              <a:cxnLst/>
              <a:rect l="l" t="t" r="r" b="b"/>
              <a:pathLst>
                <a:path w="2420" h="2421" extrusionOk="0">
                  <a:moveTo>
                    <a:pt x="0" y="1"/>
                  </a:moveTo>
                  <a:lnTo>
                    <a:pt x="0" y="2420"/>
                  </a:lnTo>
                  <a:lnTo>
                    <a:pt x="2420" y="2420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3262700" y="573125"/>
              <a:ext cx="29475" cy="29500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605" y="0"/>
                  </a:moveTo>
                  <a:cubicBezTo>
                    <a:pt x="264" y="0"/>
                    <a:pt x="0" y="248"/>
                    <a:pt x="0" y="574"/>
                  </a:cubicBezTo>
                  <a:cubicBezTo>
                    <a:pt x="0" y="915"/>
                    <a:pt x="248" y="1179"/>
                    <a:pt x="574" y="1179"/>
                  </a:cubicBezTo>
                  <a:cubicBezTo>
                    <a:pt x="915" y="1179"/>
                    <a:pt x="1179" y="931"/>
                    <a:pt x="1179" y="605"/>
                  </a:cubicBezTo>
                  <a:cubicBezTo>
                    <a:pt x="1179" y="264"/>
                    <a:pt x="931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251450" y="602600"/>
              <a:ext cx="50825" cy="25600"/>
            </a:xfrm>
            <a:custGeom>
              <a:avLst/>
              <a:gdLst/>
              <a:ahLst/>
              <a:cxnLst/>
              <a:rect l="l" t="t" r="r" b="b"/>
              <a:pathLst>
                <a:path w="2033" h="1024" extrusionOk="0">
                  <a:moveTo>
                    <a:pt x="1024" y="0"/>
                  </a:moveTo>
                  <a:cubicBezTo>
                    <a:pt x="466" y="0"/>
                    <a:pt x="0" y="450"/>
                    <a:pt x="0" y="1008"/>
                  </a:cubicBezTo>
                  <a:lnTo>
                    <a:pt x="0" y="1024"/>
                  </a:lnTo>
                  <a:lnTo>
                    <a:pt x="2032" y="1024"/>
                  </a:lnTo>
                  <a:cubicBezTo>
                    <a:pt x="2032" y="465"/>
                    <a:pt x="1598" y="0"/>
                    <a:pt x="1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273150" y="784825"/>
              <a:ext cx="142725" cy="10100"/>
            </a:xfrm>
            <a:custGeom>
              <a:avLst/>
              <a:gdLst/>
              <a:ahLst/>
              <a:cxnLst/>
              <a:rect l="l" t="t" r="r" b="b"/>
              <a:pathLst>
                <a:path w="5709" h="404" extrusionOk="0">
                  <a:moveTo>
                    <a:pt x="1" y="1"/>
                  </a:moveTo>
                  <a:lnTo>
                    <a:pt x="1" y="404"/>
                  </a:lnTo>
                  <a:lnTo>
                    <a:pt x="5709" y="404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3273150" y="784825"/>
              <a:ext cx="114425" cy="9725"/>
            </a:xfrm>
            <a:custGeom>
              <a:avLst/>
              <a:gdLst/>
              <a:ahLst/>
              <a:cxnLst/>
              <a:rect l="l" t="t" r="r" b="b"/>
              <a:pathLst>
                <a:path w="4577" h="389" extrusionOk="0">
                  <a:moveTo>
                    <a:pt x="1" y="1"/>
                  </a:moveTo>
                  <a:lnTo>
                    <a:pt x="1" y="388"/>
                  </a:lnTo>
                  <a:lnTo>
                    <a:pt x="4576" y="388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320850" y="739850"/>
              <a:ext cx="86875" cy="45000"/>
            </a:xfrm>
            <a:custGeom>
              <a:avLst/>
              <a:gdLst/>
              <a:ahLst/>
              <a:cxnLst/>
              <a:rect l="l" t="t" r="r" b="b"/>
              <a:pathLst>
                <a:path w="3475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75" y="1800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308050" y="739850"/>
              <a:ext cx="87275" cy="45000"/>
            </a:xfrm>
            <a:custGeom>
              <a:avLst/>
              <a:gdLst/>
              <a:ahLst/>
              <a:cxnLst/>
              <a:rect l="l" t="t" r="r" b="b"/>
              <a:pathLst>
                <a:path w="3491" h="1800" extrusionOk="0">
                  <a:moveTo>
                    <a:pt x="1" y="0"/>
                  </a:moveTo>
                  <a:lnTo>
                    <a:pt x="156" y="1800"/>
                  </a:lnTo>
                  <a:lnTo>
                    <a:pt x="3491" y="1800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308050" y="739850"/>
              <a:ext cx="79125" cy="18250"/>
            </a:xfrm>
            <a:custGeom>
              <a:avLst/>
              <a:gdLst/>
              <a:ahLst/>
              <a:cxnLst/>
              <a:rect l="l" t="t" r="r" b="b"/>
              <a:pathLst>
                <a:path w="3165" h="730" extrusionOk="0">
                  <a:moveTo>
                    <a:pt x="1" y="0"/>
                  </a:moveTo>
                  <a:lnTo>
                    <a:pt x="63" y="574"/>
                  </a:lnTo>
                  <a:lnTo>
                    <a:pt x="3165" y="729"/>
                  </a:lnTo>
                  <a:lnTo>
                    <a:pt x="3165" y="729"/>
                  </a:lnTo>
                  <a:lnTo>
                    <a:pt x="294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898600" y="780550"/>
              <a:ext cx="207475" cy="14375"/>
            </a:xfrm>
            <a:custGeom>
              <a:avLst/>
              <a:gdLst/>
              <a:ahLst/>
              <a:cxnLst/>
              <a:rect l="l" t="t" r="r" b="b"/>
              <a:pathLst>
                <a:path w="8299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298" y="575"/>
                  </a:lnTo>
                  <a:lnTo>
                    <a:pt x="8205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2898600" y="780550"/>
              <a:ext cx="166750" cy="14375"/>
            </a:xfrm>
            <a:custGeom>
              <a:avLst/>
              <a:gdLst/>
              <a:ahLst/>
              <a:cxnLst/>
              <a:rect l="l" t="t" r="r" b="b"/>
              <a:pathLst>
                <a:path w="6670" h="575" extrusionOk="0">
                  <a:moveTo>
                    <a:pt x="1" y="1"/>
                  </a:moveTo>
                  <a:lnTo>
                    <a:pt x="1" y="575"/>
                  </a:lnTo>
                  <a:lnTo>
                    <a:pt x="6670" y="575"/>
                  </a:lnTo>
                  <a:lnTo>
                    <a:pt x="6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3108375" y="770700"/>
              <a:ext cx="100450" cy="24225"/>
            </a:xfrm>
            <a:custGeom>
              <a:avLst/>
              <a:gdLst/>
              <a:ahLst/>
              <a:cxnLst/>
              <a:rect l="l" t="t" r="r" b="b"/>
              <a:pathLst>
                <a:path w="4018" h="969" extrusionOk="0">
                  <a:moveTo>
                    <a:pt x="1706" y="1"/>
                  </a:moveTo>
                  <a:cubicBezTo>
                    <a:pt x="1466" y="1"/>
                    <a:pt x="1243" y="23"/>
                    <a:pt x="1071" y="69"/>
                  </a:cubicBezTo>
                  <a:cubicBezTo>
                    <a:pt x="605" y="178"/>
                    <a:pt x="0" y="969"/>
                    <a:pt x="0" y="969"/>
                  </a:cubicBezTo>
                  <a:lnTo>
                    <a:pt x="4017" y="969"/>
                  </a:lnTo>
                  <a:cubicBezTo>
                    <a:pt x="4017" y="969"/>
                    <a:pt x="3459" y="410"/>
                    <a:pt x="2916" y="193"/>
                  </a:cubicBezTo>
                  <a:cubicBezTo>
                    <a:pt x="2574" y="66"/>
                    <a:pt x="2115" y="1"/>
                    <a:pt x="17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844500" y="623525"/>
              <a:ext cx="157950" cy="183100"/>
            </a:xfrm>
            <a:custGeom>
              <a:avLst/>
              <a:gdLst/>
              <a:ahLst/>
              <a:cxnLst/>
              <a:rect l="l" t="t" r="r" b="b"/>
              <a:pathLst>
                <a:path w="6318" h="7324" extrusionOk="0">
                  <a:moveTo>
                    <a:pt x="581" y="1"/>
                  </a:moveTo>
                  <a:cubicBezTo>
                    <a:pt x="260" y="1"/>
                    <a:pt x="0" y="460"/>
                    <a:pt x="55" y="1303"/>
                  </a:cubicBezTo>
                  <a:cubicBezTo>
                    <a:pt x="164" y="3087"/>
                    <a:pt x="397" y="6654"/>
                    <a:pt x="1405" y="7228"/>
                  </a:cubicBezTo>
                  <a:cubicBezTo>
                    <a:pt x="1517" y="7296"/>
                    <a:pt x="1740" y="7323"/>
                    <a:pt x="2027" y="7323"/>
                  </a:cubicBezTo>
                  <a:cubicBezTo>
                    <a:pt x="3235" y="7323"/>
                    <a:pt x="5593" y="6840"/>
                    <a:pt x="5773" y="6840"/>
                  </a:cubicBezTo>
                  <a:cubicBezTo>
                    <a:pt x="5775" y="6840"/>
                    <a:pt x="5777" y="6840"/>
                    <a:pt x="5778" y="6840"/>
                  </a:cubicBezTo>
                  <a:cubicBezTo>
                    <a:pt x="5782" y="6841"/>
                    <a:pt x="5785" y="6841"/>
                    <a:pt x="5788" y="6841"/>
                  </a:cubicBezTo>
                  <a:cubicBezTo>
                    <a:pt x="6184" y="6841"/>
                    <a:pt x="6318" y="3970"/>
                    <a:pt x="5903" y="3862"/>
                  </a:cubicBezTo>
                  <a:cubicBezTo>
                    <a:pt x="5900" y="3862"/>
                    <a:pt x="5896" y="3861"/>
                    <a:pt x="5890" y="3861"/>
                  </a:cubicBezTo>
                  <a:cubicBezTo>
                    <a:pt x="5683" y="3861"/>
                    <a:pt x="3414" y="4303"/>
                    <a:pt x="2815" y="4303"/>
                  </a:cubicBezTo>
                  <a:cubicBezTo>
                    <a:pt x="2741" y="4303"/>
                    <a:pt x="2693" y="4296"/>
                    <a:pt x="2677" y="4281"/>
                  </a:cubicBezTo>
                  <a:cubicBezTo>
                    <a:pt x="2537" y="4126"/>
                    <a:pt x="2010" y="2405"/>
                    <a:pt x="1250" y="683"/>
                  </a:cubicBezTo>
                  <a:cubicBezTo>
                    <a:pt x="1053" y="220"/>
                    <a:pt x="802" y="1"/>
                    <a:pt x="58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974225" y="713750"/>
              <a:ext cx="133775" cy="85700"/>
            </a:xfrm>
            <a:custGeom>
              <a:avLst/>
              <a:gdLst/>
              <a:ahLst/>
              <a:cxnLst/>
              <a:rect l="l" t="t" r="r" b="b"/>
              <a:pathLst>
                <a:path w="5351" h="3428" extrusionOk="0">
                  <a:moveTo>
                    <a:pt x="2797" y="1"/>
                  </a:moveTo>
                  <a:cubicBezTo>
                    <a:pt x="1579" y="1"/>
                    <a:pt x="481" y="284"/>
                    <a:pt x="481" y="284"/>
                  </a:cubicBezTo>
                  <a:cubicBezTo>
                    <a:pt x="0" y="827"/>
                    <a:pt x="155" y="3123"/>
                    <a:pt x="171" y="3123"/>
                  </a:cubicBezTo>
                  <a:cubicBezTo>
                    <a:pt x="558" y="3231"/>
                    <a:pt x="977" y="3324"/>
                    <a:pt x="1380" y="3386"/>
                  </a:cubicBezTo>
                  <a:cubicBezTo>
                    <a:pt x="1507" y="3404"/>
                    <a:pt x="1724" y="3427"/>
                    <a:pt x="1946" y="3427"/>
                  </a:cubicBezTo>
                  <a:cubicBezTo>
                    <a:pt x="2292" y="3427"/>
                    <a:pt x="2651" y="3371"/>
                    <a:pt x="2699" y="3154"/>
                  </a:cubicBezTo>
                  <a:cubicBezTo>
                    <a:pt x="2761" y="2921"/>
                    <a:pt x="2218" y="2812"/>
                    <a:pt x="1830" y="2704"/>
                  </a:cubicBezTo>
                  <a:cubicBezTo>
                    <a:pt x="1629" y="2673"/>
                    <a:pt x="1365" y="2502"/>
                    <a:pt x="1396" y="2378"/>
                  </a:cubicBezTo>
                  <a:cubicBezTo>
                    <a:pt x="1420" y="2288"/>
                    <a:pt x="1514" y="2254"/>
                    <a:pt x="1640" y="2254"/>
                  </a:cubicBezTo>
                  <a:cubicBezTo>
                    <a:pt x="1839" y="2254"/>
                    <a:pt x="2118" y="2339"/>
                    <a:pt x="2327" y="2425"/>
                  </a:cubicBezTo>
                  <a:cubicBezTo>
                    <a:pt x="2839" y="2611"/>
                    <a:pt x="3482" y="2937"/>
                    <a:pt x="3909" y="2937"/>
                  </a:cubicBezTo>
                  <a:cubicBezTo>
                    <a:pt x="4051" y="2937"/>
                    <a:pt x="4169" y="2901"/>
                    <a:pt x="4250" y="2812"/>
                  </a:cubicBezTo>
                  <a:cubicBezTo>
                    <a:pt x="4358" y="2673"/>
                    <a:pt x="4172" y="2471"/>
                    <a:pt x="3893" y="2301"/>
                  </a:cubicBezTo>
                  <a:lnTo>
                    <a:pt x="3893" y="2301"/>
                  </a:lnTo>
                  <a:cubicBezTo>
                    <a:pt x="4195" y="2419"/>
                    <a:pt x="4504" y="2523"/>
                    <a:pt x="4717" y="2523"/>
                  </a:cubicBezTo>
                  <a:cubicBezTo>
                    <a:pt x="4810" y="2523"/>
                    <a:pt x="4885" y="2503"/>
                    <a:pt x="4932" y="2456"/>
                  </a:cubicBezTo>
                  <a:cubicBezTo>
                    <a:pt x="4994" y="2363"/>
                    <a:pt x="4994" y="2270"/>
                    <a:pt x="4932" y="2161"/>
                  </a:cubicBezTo>
                  <a:lnTo>
                    <a:pt x="4932" y="2161"/>
                  </a:lnTo>
                  <a:cubicBezTo>
                    <a:pt x="4961" y="2174"/>
                    <a:pt x="4991" y="2179"/>
                    <a:pt x="5021" y="2179"/>
                  </a:cubicBezTo>
                  <a:cubicBezTo>
                    <a:pt x="5102" y="2179"/>
                    <a:pt x="5177" y="2136"/>
                    <a:pt x="5211" y="2068"/>
                  </a:cubicBezTo>
                  <a:cubicBezTo>
                    <a:pt x="5320" y="1913"/>
                    <a:pt x="5242" y="1742"/>
                    <a:pt x="5056" y="1541"/>
                  </a:cubicBezTo>
                  <a:cubicBezTo>
                    <a:pt x="5103" y="1525"/>
                    <a:pt x="5134" y="1510"/>
                    <a:pt x="5165" y="1448"/>
                  </a:cubicBezTo>
                  <a:cubicBezTo>
                    <a:pt x="5351" y="998"/>
                    <a:pt x="3815" y="36"/>
                    <a:pt x="3335" y="21"/>
                  </a:cubicBezTo>
                  <a:cubicBezTo>
                    <a:pt x="3155" y="7"/>
                    <a:pt x="2975" y="1"/>
                    <a:pt x="2797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3024225" y="751475"/>
              <a:ext cx="48900" cy="20975"/>
            </a:xfrm>
            <a:custGeom>
              <a:avLst/>
              <a:gdLst/>
              <a:ahLst/>
              <a:cxnLst/>
              <a:rect l="l" t="t" r="r" b="b"/>
              <a:pathLst>
                <a:path w="1956" h="839" extrusionOk="0">
                  <a:moveTo>
                    <a:pt x="1" y="1"/>
                  </a:moveTo>
                  <a:cubicBezTo>
                    <a:pt x="327" y="16"/>
                    <a:pt x="683" y="94"/>
                    <a:pt x="962" y="249"/>
                  </a:cubicBezTo>
                  <a:cubicBezTo>
                    <a:pt x="1149" y="342"/>
                    <a:pt x="1304" y="450"/>
                    <a:pt x="1459" y="544"/>
                  </a:cubicBezTo>
                  <a:cubicBezTo>
                    <a:pt x="1629" y="637"/>
                    <a:pt x="1800" y="730"/>
                    <a:pt x="1955" y="838"/>
                  </a:cubicBezTo>
                  <a:lnTo>
                    <a:pt x="1955" y="807"/>
                  </a:lnTo>
                  <a:cubicBezTo>
                    <a:pt x="1629" y="621"/>
                    <a:pt x="1319" y="373"/>
                    <a:pt x="962" y="187"/>
                  </a:cubicBezTo>
                  <a:cubicBezTo>
                    <a:pt x="652" y="63"/>
                    <a:pt x="32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3028100" y="735975"/>
              <a:ext cx="69450" cy="31825"/>
            </a:xfrm>
            <a:custGeom>
              <a:avLst/>
              <a:gdLst/>
              <a:ahLst/>
              <a:cxnLst/>
              <a:rect l="l" t="t" r="r" b="b"/>
              <a:pathLst>
                <a:path w="2778" h="1273" extrusionOk="0">
                  <a:moveTo>
                    <a:pt x="1" y="0"/>
                  </a:moveTo>
                  <a:lnTo>
                    <a:pt x="1" y="0"/>
                  </a:lnTo>
                  <a:cubicBezTo>
                    <a:pt x="218" y="31"/>
                    <a:pt x="451" y="62"/>
                    <a:pt x="683" y="93"/>
                  </a:cubicBezTo>
                  <a:cubicBezTo>
                    <a:pt x="1071" y="171"/>
                    <a:pt x="1412" y="326"/>
                    <a:pt x="1738" y="543"/>
                  </a:cubicBezTo>
                  <a:cubicBezTo>
                    <a:pt x="2095" y="776"/>
                    <a:pt x="2436" y="1024"/>
                    <a:pt x="2777" y="1272"/>
                  </a:cubicBezTo>
                  <a:lnTo>
                    <a:pt x="2777" y="1257"/>
                  </a:lnTo>
                  <a:cubicBezTo>
                    <a:pt x="2576" y="1101"/>
                    <a:pt x="2389" y="962"/>
                    <a:pt x="2188" y="807"/>
                  </a:cubicBezTo>
                  <a:cubicBezTo>
                    <a:pt x="1862" y="574"/>
                    <a:pt x="1505" y="310"/>
                    <a:pt x="1118" y="186"/>
                  </a:cubicBezTo>
                  <a:cubicBezTo>
                    <a:pt x="761" y="93"/>
                    <a:pt x="389" y="1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035475" y="722000"/>
              <a:ext cx="65175" cy="31450"/>
            </a:xfrm>
            <a:custGeom>
              <a:avLst/>
              <a:gdLst/>
              <a:ahLst/>
              <a:cxnLst/>
              <a:rect l="l" t="t" r="r" b="b"/>
              <a:pathLst>
                <a:path w="2607" h="1258" extrusionOk="0">
                  <a:moveTo>
                    <a:pt x="1" y="1"/>
                  </a:moveTo>
                  <a:cubicBezTo>
                    <a:pt x="83" y="5"/>
                    <a:pt x="164" y="7"/>
                    <a:pt x="242" y="11"/>
                  </a:cubicBezTo>
                  <a:lnTo>
                    <a:pt x="242" y="11"/>
                  </a:lnTo>
                  <a:cubicBezTo>
                    <a:pt x="163" y="4"/>
                    <a:pt x="83" y="1"/>
                    <a:pt x="1" y="1"/>
                  </a:cubicBezTo>
                  <a:close/>
                  <a:moveTo>
                    <a:pt x="242" y="11"/>
                  </a:moveTo>
                  <a:cubicBezTo>
                    <a:pt x="401" y="25"/>
                    <a:pt x="553" y="53"/>
                    <a:pt x="699" y="94"/>
                  </a:cubicBezTo>
                  <a:cubicBezTo>
                    <a:pt x="931" y="156"/>
                    <a:pt x="1133" y="249"/>
                    <a:pt x="1350" y="389"/>
                  </a:cubicBezTo>
                  <a:cubicBezTo>
                    <a:pt x="1784" y="637"/>
                    <a:pt x="2203" y="947"/>
                    <a:pt x="2591" y="1257"/>
                  </a:cubicBezTo>
                  <a:cubicBezTo>
                    <a:pt x="2606" y="1257"/>
                    <a:pt x="2606" y="1242"/>
                    <a:pt x="2606" y="1242"/>
                  </a:cubicBezTo>
                  <a:cubicBezTo>
                    <a:pt x="2436" y="1102"/>
                    <a:pt x="2265" y="947"/>
                    <a:pt x="2094" y="807"/>
                  </a:cubicBezTo>
                  <a:cubicBezTo>
                    <a:pt x="1908" y="668"/>
                    <a:pt x="1443" y="327"/>
                    <a:pt x="1009" y="156"/>
                  </a:cubicBezTo>
                  <a:cubicBezTo>
                    <a:pt x="747" y="49"/>
                    <a:pt x="503" y="24"/>
                    <a:pt x="242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853250" y="731700"/>
              <a:ext cx="253975" cy="75300"/>
            </a:xfrm>
            <a:custGeom>
              <a:avLst/>
              <a:gdLst/>
              <a:ahLst/>
              <a:cxnLst/>
              <a:rect l="l" t="t" r="r" b="b"/>
              <a:pathLst>
                <a:path w="10159" h="3012" extrusionOk="0">
                  <a:moveTo>
                    <a:pt x="0" y="1"/>
                  </a:moveTo>
                  <a:lnTo>
                    <a:pt x="0" y="1"/>
                  </a:lnTo>
                  <a:cubicBezTo>
                    <a:pt x="186" y="1350"/>
                    <a:pt x="496" y="2591"/>
                    <a:pt x="1055" y="2917"/>
                  </a:cubicBezTo>
                  <a:cubicBezTo>
                    <a:pt x="1167" y="2984"/>
                    <a:pt x="1388" y="3012"/>
                    <a:pt x="1675" y="3012"/>
                  </a:cubicBezTo>
                  <a:cubicBezTo>
                    <a:pt x="2876" y="3012"/>
                    <a:pt x="5218" y="2529"/>
                    <a:pt x="5422" y="2529"/>
                  </a:cubicBezTo>
                  <a:cubicBezTo>
                    <a:pt x="5424" y="2529"/>
                    <a:pt x="5427" y="2529"/>
                    <a:pt x="5428" y="2529"/>
                  </a:cubicBezTo>
                  <a:cubicBezTo>
                    <a:pt x="5677" y="2591"/>
                    <a:pt x="5925" y="2653"/>
                    <a:pt x="6204" y="2684"/>
                  </a:cubicBezTo>
                  <a:cubicBezTo>
                    <a:pt x="6325" y="2702"/>
                    <a:pt x="6540" y="2725"/>
                    <a:pt x="6762" y="2725"/>
                  </a:cubicBezTo>
                  <a:cubicBezTo>
                    <a:pt x="7110" y="2725"/>
                    <a:pt x="7475" y="2669"/>
                    <a:pt x="7522" y="2451"/>
                  </a:cubicBezTo>
                  <a:cubicBezTo>
                    <a:pt x="7553" y="2203"/>
                    <a:pt x="7026" y="2110"/>
                    <a:pt x="6638" y="2017"/>
                  </a:cubicBezTo>
                  <a:cubicBezTo>
                    <a:pt x="6452" y="1970"/>
                    <a:pt x="6173" y="1815"/>
                    <a:pt x="6219" y="1676"/>
                  </a:cubicBezTo>
                  <a:cubicBezTo>
                    <a:pt x="6243" y="1586"/>
                    <a:pt x="6335" y="1551"/>
                    <a:pt x="6459" y="1551"/>
                  </a:cubicBezTo>
                  <a:cubicBezTo>
                    <a:pt x="6655" y="1551"/>
                    <a:pt x="6932" y="1637"/>
                    <a:pt x="7150" y="1722"/>
                  </a:cubicBezTo>
                  <a:cubicBezTo>
                    <a:pt x="7661" y="1908"/>
                    <a:pt x="8293" y="2241"/>
                    <a:pt x="8722" y="2241"/>
                  </a:cubicBezTo>
                  <a:cubicBezTo>
                    <a:pt x="8866" y="2241"/>
                    <a:pt x="8987" y="2204"/>
                    <a:pt x="9073" y="2110"/>
                  </a:cubicBezTo>
                  <a:cubicBezTo>
                    <a:pt x="9197" y="1955"/>
                    <a:pt x="8996" y="1784"/>
                    <a:pt x="8716" y="1598"/>
                  </a:cubicBezTo>
                  <a:lnTo>
                    <a:pt x="8716" y="1598"/>
                  </a:lnTo>
                  <a:cubicBezTo>
                    <a:pt x="9013" y="1725"/>
                    <a:pt x="9324" y="1824"/>
                    <a:pt x="9531" y="1824"/>
                  </a:cubicBezTo>
                  <a:cubicBezTo>
                    <a:pt x="9627" y="1824"/>
                    <a:pt x="9701" y="1802"/>
                    <a:pt x="9740" y="1753"/>
                  </a:cubicBezTo>
                  <a:cubicBezTo>
                    <a:pt x="9818" y="1660"/>
                    <a:pt x="9818" y="1567"/>
                    <a:pt x="9740" y="1474"/>
                  </a:cubicBezTo>
                  <a:lnTo>
                    <a:pt x="9740" y="1474"/>
                  </a:lnTo>
                  <a:cubicBezTo>
                    <a:pt x="9766" y="1482"/>
                    <a:pt x="9793" y="1486"/>
                    <a:pt x="9819" y="1486"/>
                  </a:cubicBezTo>
                  <a:cubicBezTo>
                    <a:pt x="9900" y="1486"/>
                    <a:pt x="9976" y="1448"/>
                    <a:pt x="10035" y="1366"/>
                  </a:cubicBezTo>
                  <a:cubicBezTo>
                    <a:pt x="10159" y="1210"/>
                    <a:pt x="10050" y="1040"/>
                    <a:pt x="9895" y="869"/>
                  </a:cubicBezTo>
                  <a:cubicBezTo>
                    <a:pt x="9942" y="854"/>
                    <a:pt x="9973" y="807"/>
                    <a:pt x="10004" y="776"/>
                  </a:cubicBezTo>
                  <a:cubicBezTo>
                    <a:pt x="10066" y="590"/>
                    <a:pt x="9880" y="342"/>
                    <a:pt x="9585" y="94"/>
                  </a:cubicBezTo>
                  <a:lnTo>
                    <a:pt x="5770" y="47"/>
                  </a:lnTo>
                  <a:lnTo>
                    <a:pt x="5118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842375" y="616550"/>
              <a:ext cx="63625" cy="96575"/>
            </a:xfrm>
            <a:custGeom>
              <a:avLst/>
              <a:gdLst/>
              <a:ahLst/>
              <a:cxnLst/>
              <a:rect l="l" t="t" r="r" b="b"/>
              <a:pathLst>
                <a:path w="2545" h="3863" extrusionOk="0">
                  <a:moveTo>
                    <a:pt x="617" y="1"/>
                  </a:moveTo>
                  <a:cubicBezTo>
                    <a:pt x="306" y="1"/>
                    <a:pt x="113" y="450"/>
                    <a:pt x="63" y="1133"/>
                  </a:cubicBezTo>
                  <a:cubicBezTo>
                    <a:pt x="1" y="2203"/>
                    <a:pt x="125" y="3862"/>
                    <a:pt x="125" y="3862"/>
                  </a:cubicBezTo>
                  <a:lnTo>
                    <a:pt x="2544" y="2978"/>
                  </a:lnTo>
                  <a:cubicBezTo>
                    <a:pt x="2544" y="2978"/>
                    <a:pt x="1877" y="1303"/>
                    <a:pt x="1226" y="435"/>
                  </a:cubicBezTo>
                  <a:cubicBezTo>
                    <a:pt x="991" y="134"/>
                    <a:pt x="787" y="1"/>
                    <a:pt x="617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847025" y="681300"/>
              <a:ext cx="52000" cy="19800"/>
            </a:xfrm>
            <a:custGeom>
              <a:avLst/>
              <a:gdLst/>
              <a:ahLst/>
              <a:cxnLst/>
              <a:rect l="l" t="t" r="r" b="b"/>
              <a:pathLst>
                <a:path w="2080" h="792" extrusionOk="0">
                  <a:moveTo>
                    <a:pt x="2064" y="0"/>
                  </a:moveTo>
                  <a:cubicBezTo>
                    <a:pt x="1676" y="109"/>
                    <a:pt x="652" y="466"/>
                    <a:pt x="1" y="776"/>
                  </a:cubicBezTo>
                  <a:lnTo>
                    <a:pt x="1" y="791"/>
                  </a:lnTo>
                  <a:cubicBezTo>
                    <a:pt x="575" y="621"/>
                    <a:pt x="1691" y="171"/>
                    <a:pt x="2064" y="31"/>
                  </a:cubicBezTo>
                  <a:cubicBezTo>
                    <a:pt x="2079" y="16"/>
                    <a:pt x="2079" y="0"/>
                    <a:pt x="2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842000" y="616550"/>
              <a:ext cx="58950" cy="96575"/>
            </a:xfrm>
            <a:custGeom>
              <a:avLst/>
              <a:gdLst/>
              <a:ahLst/>
              <a:cxnLst/>
              <a:rect l="l" t="t" r="r" b="b"/>
              <a:pathLst>
                <a:path w="2358" h="3863" extrusionOk="0">
                  <a:moveTo>
                    <a:pt x="621" y="0"/>
                  </a:moveTo>
                  <a:cubicBezTo>
                    <a:pt x="311" y="31"/>
                    <a:pt x="109" y="466"/>
                    <a:pt x="78" y="1148"/>
                  </a:cubicBezTo>
                  <a:cubicBezTo>
                    <a:pt x="0" y="2203"/>
                    <a:pt x="140" y="3862"/>
                    <a:pt x="140" y="3862"/>
                  </a:cubicBezTo>
                  <a:lnTo>
                    <a:pt x="2358" y="3056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864100" y="579700"/>
              <a:ext cx="48500" cy="63625"/>
            </a:xfrm>
            <a:custGeom>
              <a:avLst/>
              <a:gdLst/>
              <a:ahLst/>
              <a:cxnLst/>
              <a:rect l="l" t="t" r="r" b="b"/>
              <a:pathLst>
                <a:path w="1940" h="2545" extrusionOk="0">
                  <a:moveTo>
                    <a:pt x="605" y="1"/>
                  </a:moveTo>
                  <a:cubicBezTo>
                    <a:pt x="512" y="234"/>
                    <a:pt x="419" y="497"/>
                    <a:pt x="311" y="699"/>
                  </a:cubicBezTo>
                  <a:cubicBezTo>
                    <a:pt x="140" y="1056"/>
                    <a:pt x="0" y="1335"/>
                    <a:pt x="0" y="1381"/>
                  </a:cubicBezTo>
                  <a:cubicBezTo>
                    <a:pt x="47" y="1847"/>
                    <a:pt x="264" y="2513"/>
                    <a:pt x="621" y="2545"/>
                  </a:cubicBezTo>
                  <a:cubicBezTo>
                    <a:pt x="626" y="2545"/>
                    <a:pt x="631" y="2545"/>
                    <a:pt x="636" y="2545"/>
                  </a:cubicBezTo>
                  <a:cubicBezTo>
                    <a:pt x="1005" y="2545"/>
                    <a:pt x="1443" y="1999"/>
                    <a:pt x="1474" y="1831"/>
                  </a:cubicBezTo>
                  <a:lnTo>
                    <a:pt x="1474" y="1816"/>
                  </a:lnTo>
                  <a:cubicBezTo>
                    <a:pt x="1474" y="1769"/>
                    <a:pt x="1474" y="1754"/>
                    <a:pt x="1505" y="1707"/>
                  </a:cubicBezTo>
                  <a:cubicBezTo>
                    <a:pt x="1613" y="1397"/>
                    <a:pt x="1768" y="1133"/>
                    <a:pt x="1939" y="854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77275" y="580875"/>
              <a:ext cx="35325" cy="43450"/>
            </a:xfrm>
            <a:custGeom>
              <a:avLst/>
              <a:gdLst/>
              <a:ahLst/>
              <a:cxnLst/>
              <a:rect l="l" t="t" r="r" b="b"/>
              <a:pathLst>
                <a:path w="1413" h="1738" extrusionOk="0">
                  <a:moveTo>
                    <a:pt x="156" y="0"/>
                  </a:moveTo>
                  <a:cubicBezTo>
                    <a:pt x="94" y="388"/>
                    <a:pt x="1" y="1427"/>
                    <a:pt x="792" y="1722"/>
                  </a:cubicBezTo>
                  <a:cubicBezTo>
                    <a:pt x="854" y="1738"/>
                    <a:pt x="900" y="1738"/>
                    <a:pt x="947" y="1738"/>
                  </a:cubicBezTo>
                  <a:cubicBezTo>
                    <a:pt x="947" y="1722"/>
                    <a:pt x="978" y="1691"/>
                    <a:pt x="962" y="1660"/>
                  </a:cubicBezTo>
                  <a:cubicBezTo>
                    <a:pt x="1086" y="1350"/>
                    <a:pt x="1241" y="1086"/>
                    <a:pt x="1412" y="807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867575" y="509450"/>
              <a:ext cx="82625" cy="103600"/>
            </a:xfrm>
            <a:custGeom>
              <a:avLst/>
              <a:gdLst/>
              <a:ahLst/>
              <a:cxnLst/>
              <a:rect l="l" t="t" r="r" b="b"/>
              <a:pathLst>
                <a:path w="3305" h="4144" extrusionOk="0">
                  <a:moveTo>
                    <a:pt x="1627" y="0"/>
                  </a:moveTo>
                  <a:cubicBezTo>
                    <a:pt x="1087" y="0"/>
                    <a:pt x="557" y="233"/>
                    <a:pt x="311" y="717"/>
                  </a:cubicBezTo>
                  <a:cubicBezTo>
                    <a:pt x="1" y="1338"/>
                    <a:pt x="1" y="2997"/>
                    <a:pt x="389" y="3478"/>
                  </a:cubicBezTo>
                  <a:cubicBezTo>
                    <a:pt x="712" y="3891"/>
                    <a:pt x="1208" y="4143"/>
                    <a:pt x="1697" y="4143"/>
                  </a:cubicBezTo>
                  <a:cubicBezTo>
                    <a:pt x="2052" y="4143"/>
                    <a:pt x="2404" y="4011"/>
                    <a:pt x="2684" y="3711"/>
                  </a:cubicBezTo>
                  <a:cubicBezTo>
                    <a:pt x="3304" y="3013"/>
                    <a:pt x="3273" y="934"/>
                    <a:pt x="2839" y="469"/>
                  </a:cubicBezTo>
                  <a:cubicBezTo>
                    <a:pt x="2530" y="160"/>
                    <a:pt x="2075" y="0"/>
                    <a:pt x="162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852850" y="505075"/>
              <a:ext cx="110950" cy="87850"/>
            </a:xfrm>
            <a:custGeom>
              <a:avLst/>
              <a:gdLst/>
              <a:ahLst/>
              <a:cxnLst/>
              <a:rect l="l" t="t" r="r" b="b"/>
              <a:pathLst>
                <a:path w="4438" h="3514" extrusionOk="0">
                  <a:moveTo>
                    <a:pt x="2452" y="1"/>
                  </a:moveTo>
                  <a:cubicBezTo>
                    <a:pt x="1792" y="1"/>
                    <a:pt x="1272" y="318"/>
                    <a:pt x="1272" y="318"/>
                  </a:cubicBezTo>
                  <a:cubicBezTo>
                    <a:pt x="1272" y="318"/>
                    <a:pt x="761" y="411"/>
                    <a:pt x="481" y="1063"/>
                  </a:cubicBezTo>
                  <a:cubicBezTo>
                    <a:pt x="1" y="2086"/>
                    <a:pt x="807" y="3436"/>
                    <a:pt x="807" y="3436"/>
                  </a:cubicBezTo>
                  <a:cubicBezTo>
                    <a:pt x="999" y="3489"/>
                    <a:pt x="1179" y="3513"/>
                    <a:pt x="1349" y="3513"/>
                  </a:cubicBezTo>
                  <a:cubicBezTo>
                    <a:pt x="2649" y="3513"/>
                    <a:pt x="3306" y="2117"/>
                    <a:pt x="3320" y="2117"/>
                  </a:cubicBezTo>
                  <a:cubicBezTo>
                    <a:pt x="3599" y="2040"/>
                    <a:pt x="3630" y="1652"/>
                    <a:pt x="3630" y="1652"/>
                  </a:cubicBezTo>
                  <a:cubicBezTo>
                    <a:pt x="3642" y="1653"/>
                    <a:pt x="3655" y="1654"/>
                    <a:pt x="3667" y="1654"/>
                  </a:cubicBezTo>
                  <a:cubicBezTo>
                    <a:pt x="4086" y="1654"/>
                    <a:pt x="4437" y="904"/>
                    <a:pt x="3428" y="272"/>
                  </a:cubicBezTo>
                  <a:cubicBezTo>
                    <a:pt x="3098" y="70"/>
                    <a:pt x="2760" y="1"/>
                    <a:pt x="2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919150" y="554100"/>
              <a:ext cx="17475" cy="26950"/>
            </a:xfrm>
            <a:custGeom>
              <a:avLst/>
              <a:gdLst/>
              <a:ahLst/>
              <a:cxnLst/>
              <a:rect l="l" t="t" r="r" b="b"/>
              <a:pathLst>
                <a:path w="699" h="1078" extrusionOk="0">
                  <a:moveTo>
                    <a:pt x="268" y="0"/>
                  </a:moveTo>
                  <a:cubicBezTo>
                    <a:pt x="262" y="0"/>
                    <a:pt x="255" y="0"/>
                    <a:pt x="249" y="1"/>
                  </a:cubicBezTo>
                  <a:cubicBezTo>
                    <a:pt x="1" y="63"/>
                    <a:pt x="32" y="839"/>
                    <a:pt x="249" y="1009"/>
                  </a:cubicBezTo>
                  <a:cubicBezTo>
                    <a:pt x="301" y="1054"/>
                    <a:pt x="371" y="1077"/>
                    <a:pt x="440" y="1077"/>
                  </a:cubicBezTo>
                  <a:cubicBezTo>
                    <a:pt x="515" y="1077"/>
                    <a:pt x="588" y="1050"/>
                    <a:pt x="637" y="994"/>
                  </a:cubicBezTo>
                  <a:lnTo>
                    <a:pt x="699" y="544"/>
                  </a:lnTo>
                  <a:cubicBezTo>
                    <a:pt x="699" y="544"/>
                    <a:pt x="508" y="0"/>
                    <a:pt x="26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925750" y="559925"/>
              <a:ext cx="8175" cy="18450"/>
            </a:xfrm>
            <a:custGeom>
              <a:avLst/>
              <a:gdLst/>
              <a:ahLst/>
              <a:cxnLst/>
              <a:rect l="l" t="t" r="r" b="b"/>
              <a:pathLst>
                <a:path w="327" h="738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41"/>
                    <a:pt x="202" y="327"/>
                    <a:pt x="218" y="528"/>
                  </a:cubicBezTo>
                  <a:cubicBezTo>
                    <a:pt x="204" y="459"/>
                    <a:pt x="140" y="402"/>
                    <a:pt x="71" y="402"/>
                  </a:cubicBezTo>
                  <a:cubicBezTo>
                    <a:pt x="63" y="402"/>
                    <a:pt x="55" y="403"/>
                    <a:pt x="47" y="404"/>
                  </a:cubicBezTo>
                  <a:lnTo>
                    <a:pt x="16" y="404"/>
                  </a:lnTo>
                  <a:lnTo>
                    <a:pt x="16" y="435"/>
                  </a:lnTo>
                  <a:cubicBezTo>
                    <a:pt x="93" y="435"/>
                    <a:pt x="155" y="466"/>
                    <a:pt x="171" y="544"/>
                  </a:cubicBezTo>
                  <a:cubicBezTo>
                    <a:pt x="202" y="606"/>
                    <a:pt x="218" y="668"/>
                    <a:pt x="218" y="714"/>
                  </a:cubicBezTo>
                  <a:cubicBezTo>
                    <a:pt x="218" y="730"/>
                    <a:pt x="225" y="738"/>
                    <a:pt x="233" y="738"/>
                  </a:cubicBezTo>
                  <a:cubicBezTo>
                    <a:pt x="241" y="738"/>
                    <a:pt x="249" y="730"/>
                    <a:pt x="249" y="714"/>
                  </a:cubicBezTo>
                  <a:cubicBezTo>
                    <a:pt x="326" y="482"/>
                    <a:pt x="249" y="9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892400" y="507700"/>
              <a:ext cx="45400" cy="52650"/>
            </a:xfrm>
            <a:custGeom>
              <a:avLst/>
              <a:gdLst/>
              <a:ahLst/>
              <a:cxnLst/>
              <a:rect l="l" t="t" r="r" b="b"/>
              <a:pathLst>
                <a:path w="1816" h="2106" extrusionOk="0">
                  <a:moveTo>
                    <a:pt x="380" y="0"/>
                  </a:moveTo>
                  <a:cubicBezTo>
                    <a:pt x="239" y="0"/>
                    <a:pt x="107" y="24"/>
                    <a:pt x="1" y="74"/>
                  </a:cubicBezTo>
                  <a:cubicBezTo>
                    <a:pt x="1" y="74"/>
                    <a:pt x="70" y="56"/>
                    <a:pt x="182" y="56"/>
                  </a:cubicBezTo>
                  <a:cubicBezTo>
                    <a:pt x="429" y="56"/>
                    <a:pt x="883" y="144"/>
                    <a:pt x="1257" y="710"/>
                  </a:cubicBezTo>
                  <a:cubicBezTo>
                    <a:pt x="1489" y="1066"/>
                    <a:pt x="1350" y="2105"/>
                    <a:pt x="1350" y="2105"/>
                  </a:cubicBezTo>
                  <a:lnTo>
                    <a:pt x="1645" y="2105"/>
                  </a:lnTo>
                  <a:cubicBezTo>
                    <a:pt x="1645" y="2105"/>
                    <a:pt x="1815" y="1237"/>
                    <a:pt x="1614" y="710"/>
                  </a:cubicBezTo>
                  <a:cubicBezTo>
                    <a:pt x="1446" y="267"/>
                    <a:pt x="855" y="0"/>
                    <a:pt x="38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910250" y="550900"/>
              <a:ext cx="39175" cy="41350"/>
            </a:xfrm>
            <a:custGeom>
              <a:avLst/>
              <a:gdLst/>
              <a:ahLst/>
              <a:cxnLst/>
              <a:rect l="l" t="t" r="r" b="b"/>
              <a:pathLst>
                <a:path w="1567" h="1654" extrusionOk="0">
                  <a:moveTo>
                    <a:pt x="820" y="1"/>
                  </a:moveTo>
                  <a:cubicBezTo>
                    <a:pt x="436" y="1"/>
                    <a:pt x="120" y="313"/>
                    <a:pt x="62" y="734"/>
                  </a:cubicBezTo>
                  <a:cubicBezTo>
                    <a:pt x="0" y="1168"/>
                    <a:pt x="279" y="1587"/>
                    <a:pt x="682" y="1649"/>
                  </a:cubicBezTo>
                  <a:cubicBezTo>
                    <a:pt x="708" y="1652"/>
                    <a:pt x="734" y="1654"/>
                    <a:pt x="759" y="1654"/>
                  </a:cubicBezTo>
                  <a:cubicBezTo>
                    <a:pt x="1132" y="1654"/>
                    <a:pt x="1462" y="1341"/>
                    <a:pt x="1520" y="920"/>
                  </a:cubicBezTo>
                  <a:cubicBezTo>
                    <a:pt x="1566" y="486"/>
                    <a:pt x="1303" y="67"/>
                    <a:pt x="900" y="5"/>
                  </a:cubicBezTo>
                  <a:cubicBezTo>
                    <a:pt x="873" y="2"/>
                    <a:pt x="846" y="1"/>
                    <a:pt x="82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915675" y="552525"/>
              <a:ext cx="34525" cy="37025"/>
            </a:xfrm>
            <a:custGeom>
              <a:avLst/>
              <a:gdLst/>
              <a:ahLst/>
              <a:cxnLst/>
              <a:rect l="l" t="t" r="r" b="b"/>
              <a:pathLst>
                <a:path w="1381" h="1481" extrusionOk="0">
                  <a:moveTo>
                    <a:pt x="742" y="0"/>
                  </a:moveTo>
                  <a:cubicBezTo>
                    <a:pt x="416" y="0"/>
                    <a:pt x="92" y="285"/>
                    <a:pt x="62" y="669"/>
                  </a:cubicBezTo>
                  <a:cubicBezTo>
                    <a:pt x="0" y="1072"/>
                    <a:pt x="248" y="1445"/>
                    <a:pt x="605" y="1476"/>
                  </a:cubicBezTo>
                  <a:cubicBezTo>
                    <a:pt x="629" y="1479"/>
                    <a:pt x="653" y="1481"/>
                    <a:pt x="677" y="1481"/>
                  </a:cubicBezTo>
                  <a:cubicBezTo>
                    <a:pt x="994" y="1481"/>
                    <a:pt x="1305" y="1199"/>
                    <a:pt x="1334" y="824"/>
                  </a:cubicBezTo>
                  <a:cubicBezTo>
                    <a:pt x="1380" y="406"/>
                    <a:pt x="1148" y="49"/>
                    <a:pt x="791" y="2"/>
                  </a:cubicBezTo>
                  <a:cubicBezTo>
                    <a:pt x="775" y="1"/>
                    <a:pt x="758" y="0"/>
                    <a:pt x="74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2924975" y="560300"/>
              <a:ext cx="21725" cy="22950"/>
            </a:xfrm>
            <a:custGeom>
              <a:avLst/>
              <a:gdLst/>
              <a:ahLst/>
              <a:cxnLst/>
              <a:rect l="l" t="t" r="r" b="b"/>
              <a:pathLst>
                <a:path w="869" h="918" extrusionOk="0">
                  <a:moveTo>
                    <a:pt x="469" y="0"/>
                  </a:moveTo>
                  <a:cubicBezTo>
                    <a:pt x="260" y="0"/>
                    <a:pt x="46" y="167"/>
                    <a:pt x="31" y="405"/>
                  </a:cubicBezTo>
                  <a:cubicBezTo>
                    <a:pt x="0" y="668"/>
                    <a:pt x="155" y="901"/>
                    <a:pt x="357" y="917"/>
                  </a:cubicBezTo>
                  <a:cubicBezTo>
                    <a:pt x="366" y="917"/>
                    <a:pt x="375" y="918"/>
                    <a:pt x="385" y="918"/>
                  </a:cubicBezTo>
                  <a:cubicBezTo>
                    <a:pt x="592" y="918"/>
                    <a:pt x="793" y="751"/>
                    <a:pt x="822" y="513"/>
                  </a:cubicBezTo>
                  <a:cubicBezTo>
                    <a:pt x="869" y="265"/>
                    <a:pt x="714" y="17"/>
                    <a:pt x="497" y="1"/>
                  </a:cubicBezTo>
                  <a:cubicBezTo>
                    <a:pt x="488" y="1"/>
                    <a:pt x="478" y="0"/>
                    <a:pt x="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2875725" y="1030650"/>
              <a:ext cx="187300" cy="261775"/>
            </a:xfrm>
            <a:custGeom>
              <a:avLst/>
              <a:gdLst/>
              <a:ahLst/>
              <a:cxnLst/>
              <a:rect l="l" t="t" r="r" b="b"/>
              <a:pathLst>
                <a:path w="7492" h="10471" extrusionOk="0">
                  <a:moveTo>
                    <a:pt x="3320" y="1"/>
                  </a:moveTo>
                  <a:lnTo>
                    <a:pt x="978" y="4405"/>
                  </a:lnTo>
                  <a:cubicBezTo>
                    <a:pt x="575" y="5227"/>
                    <a:pt x="218" y="5956"/>
                    <a:pt x="78" y="6360"/>
                  </a:cubicBezTo>
                  <a:cubicBezTo>
                    <a:pt x="16" y="6515"/>
                    <a:pt x="1" y="6608"/>
                    <a:pt x="16" y="6654"/>
                  </a:cubicBezTo>
                  <a:cubicBezTo>
                    <a:pt x="187" y="6933"/>
                    <a:pt x="6670" y="10408"/>
                    <a:pt x="6949" y="10470"/>
                  </a:cubicBezTo>
                  <a:cubicBezTo>
                    <a:pt x="6954" y="10470"/>
                    <a:pt x="6960" y="10471"/>
                    <a:pt x="6965" y="10471"/>
                  </a:cubicBezTo>
                  <a:cubicBezTo>
                    <a:pt x="7219" y="10471"/>
                    <a:pt x="7365" y="9749"/>
                    <a:pt x="7213" y="9415"/>
                  </a:cubicBezTo>
                  <a:cubicBezTo>
                    <a:pt x="7058" y="9089"/>
                    <a:pt x="5181" y="6639"/>
                    <a:pt x="5181" y="6639"/>
                  </a:cubicBezTo>
                  <a:lnTo>
                    <a:pt x="7492" y="2218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978100" y="119172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94" y="0"/>
                  </a:moveTo>
                  <a:cubicBezTo>
                    <a:pt x="266" y="0"/>
                    <a:pt x="139" y="18"/>
                    <a:pt x="16" y="56"/>
                  </a:cubicBezTo>
                  <a:cubicBezTo>
                    <a:pt x="0" y="56"/>
                    <a:pt x="16" y="87"/>
                    <a:pt x="16" y="87"/>
                  </a:cubicBezTo>
                  <a:cubicBezTo>
                    <a:pt x="512" y="149"/>
                    <a:pt x="993" y="258"/>
                    <a:pt x="1443" y="444"/>
                  </a:cubicBezTo>
                  <a:cubicBezTo>
                    <a:pt x="1458" y="444"/>
                    <a:pt x="1474" y="444"/>
                    <a:pt x="1474" y="413"/>
                  </a:cubicBezTo>
                  <a:cubicBezTo>
                    <a:pt x="1489" y="413"/>
                    <a:pt x="1474" y="397"/>
                    <a:pt x="1474" y="382"/>
                  </a:cubicBezTo>
                  <a:cubicBezTo>
                    <a:pt x="1170" y="160"/>
                    <a:pt x="780" y="0"/>
                    <a:pt x="394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983525" y="1200300"/>
              <a:ext cx="37250" cy="11075"/>
            </a:xfrm>
            <a:custGeom>
              <a:avLst/>
              <a:gdLst/>
              <a:ahLst/>
              <a:cxnLst/>
              <a:rect l="l" t="t" r="r" b="b"/>
              <a:pathLst>
                <a:path w="1490" h="443" extrusionOk="0">
                  <a:moveTo>
                    <a:pt x="374" y="0"/>
                  </a:moveTo>
                  <a:cubicBezTo>
                    <a:pt x="252" y="0"/>
                    <a:pt x="131" y="17"/>
                    <a:pt x="16" y="54"/>
                  </a:cubicBezTo>
                  <a:cubicBezTo>
                    <a:pt x="0" y="54"/>
                    <a:pt x="0" y="101"/>
                    <a:pt x="16" y="101"/>
                  </a:cubicBezTo>
                  <a:cubicBezTo>
                    <a:pt x="497" y="147"/>
                    <a:pt x="993" y="271"/>
                    <a:pt x="1458" y="442"/>
                  </a:cubicBezTo>
                  <a:cubicBezTo>
                    <a:pt x="1474" y="442"/>
                    <a:pt x="1489" y="442"/>
                    <a:pt x="1489" y="427"/>
                  </a:cubicBezTo>
                  <a:cubicBezTo>
                    <a:pt x="1489" y="411"/>
                    <a:pt x="1489" y="411"/>
                    <a:pt x="1474" y="380"/>
                  </a:cubicBezTo>
                  <a:cubicBezTo>
                    <a:pt x="1167" y="168"/>
                    <a:pt x="762" y="0"/>
                    <a:pt x="374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989325" y="1209175"/>
              <a:ext cx="37250" cy="11100"/>
            </a:xfrm>
            <a:custGeom>
              <a:avLst/>
              <a:gdLst/>
              <a:ahLst/>
              <a:cxnLst/>
              <a:rect l="l" t="t" r="r" b="b"/>
              <a:pathLst>
                <a:path w="1490" h="444" extrusionOk="0">
                  <a:moveTo>
                    <a:pt x="388" y="0"/>
                  </a:moveTo>
                  <a:cubicBezTo>
                    <a:pt x="261" y="0"/>
                    <a:pt x="136" y="18"/>
                    <a:pt x="16" y="56"/>
                  </a:cubicBezTo>
                  <a:cubicBezTo>
                    <a:pt x="1" y="56"/>
                    <a:pt x="1" y="87"/>
                    <a:pt x="16" y="87"/>
                  </a:cubicBezTo>
                  <a:cubicBezTo>
                    <a:pt x="497" y="149"/>
                    <a:pt x="994" y="258"/>
                    <a:pt x="1459" y="444"/>
                  </a:cubicBezTo>
                  <a:cubicBezTo>
                    <a:pt x="1474" y="444"/>
                    <a:pt x="1490" y="444"/>
                    <a:pt x="1490" y="413"/>
                  </a:cubicBezTo>
                  <a:cubicBezTo>
                    <a:pt x="1490" y="397"/>
                    <a:pt x="1490" y="382"/>
                    <a:pt x="1474" y="382"/>
                  </a:cubicBezTo>
                  <a:cubicBezTo>
                    <a:pt x="1171" y="160"/>
                    <a:pt x="772" y="0"/>
                    <a:pt x="388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874575" y="1139225"/>
              <a:ext cx="184475" cy="152850"/>
            </a:xfrm>
            <a:custGeom>
              <a:avLst/>
              <a:gdLst/>
              <a:ahLst/>
              <a:cxnLst/>
              <a:rect l="l" t="t" r="r" b="b"/>
              <a:pathLst>
                <a:path w="7379" h="6114" extrusionOk="0">
                  <a:moveTo>
                    <a:pt x="1039" y="0"/>
                  </a:moveTo>
                  <a:lnTo>
                    <a:pt x="1024" y="31"/>
                  </a:lnTo>
                  <a:cubicBezTo>
                    <a:pt x="434" y="1195"/>
                    <a:pt x="0" y="2172"/>
                    <a:pt x="47" y="2280"/>
                  </a:cubicBezTo>
                  <a:cubicBezTo>
                    <a:pt x="202" y="2575"/>
                    <a:pt x="6700" y="6065"/>
                    <a:pt x="6979" y="6111"/>
                  </a:cubicBezTo>
                  <a:cubicBezTo>
                    <a:pt x="6987" y="6112"/>
                    <a:pt x="6995" y="6113"/>
                    <a:pt x="7002" y="6113"/>
                  </a:cubicBezTo>
                  <a:cubicBezTo>
                    <a:pt x="7251" y="6113"/>
                    <a:pt x="7379" y="5372"/>
                    <a:pt x="7243" y="5041"/>
                  </a:cubicBezTo>
                  <a:cubicBezTo>
                    <a:pt x="7088" y="4715"/>
                    <a:pt x="5211" y="2265"/>
                    <a:pt x="5211" y="2265"/>
                  </a:cubicBezTo>
                  <a:lnTo>
                    <a:pt x="5242" y="218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874575" y="1139600"/>
              <a:ext cx="184475" cy="152075"/>
            </a:xfrm>
            <a:custGeom>
              <a:avLst/>
              <a:gdLst/>
              <a:ahLst/>
              <a:cxnLst/>
              <a:rect l="l" t="t" r="r" b="b"/>
              <a:pathLst>
                <a:path w="7379" h="6083" extrusionOk="0">
                  <a:moveTo>
                    <a:pt x="1039" y="1"/>
                  </a:moveTo>
                  <a:lnTo>
                    <a:pt x="1024" y="47"/>
                  </a:lnTo>
                  <a:cubicBezTo>
                    <a:pt x="434" y="1211"/>
                    <a:pt x="0" y="2172"/>
                    <a:pt x="47" y="2296"/>
                  </a:cubicBezTo>
                  <a:cubicBezTo>
                    <a:pt x="124" y="2420"/>
                    <a:pt x="1505" y="3227"/>
                    <a:pt x="3024" y="4033"/>
                  </a:cubicBezTo>
                  <a:cubicBezTo>
                    <a:pt x="4824" y="5026"/>
                    <a:pt x="6824" y="6065"/>
                    <a:pt x="6979" y="6081"/>
                  </a:cubicBezTo>
                  <a:cubicBezTo>
                    <a:pt x="6987" y="6082"/>
                    <a:pt x="6995" y="6083"/>
                    <a:pt x="7002" y="6083"/>
                  </a:cubicBezTo>
                  <a:cubicBezTo>
                    <a:pt x="7251" y="6083"/>
                    <a:pt x="7379" y="5357"/>
                    <a:pt x="7243" y="5041"/>
                  </a:cubicBezTo>
                  <a:cubicBezTo>
                    <a:pt x="7104" y="4716"/>
                    <a:pt x="5211" y="2265"/>
                    <a:pt x="5211" y="2265"/>
                  </a:cubicBezTo>
                  <a:lnTo>
                    <a:pt x="5242" y="2188"/>
                  </a:lnTo>
                  <a:lnTo>
                    <a:pt x="3847" y="1459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2885025" y="1197000"/>
              <a:ext cx="165850" cy="88100"/>
            </a:xfrm>
            <a:custGeom>
              <a:avLst/>
              <a:gdLst/>
              <a:ahLst/>
              <a:cxnLst/>
              <a:rect l="l" t="t" r="r" b="b"/>
              <a:pathLst>
                <a:path w="6634" h="3524" extrusionOk="0">
                  <a:moveTo>
                    <a:pt x="1" y="0"/>
                  </a:moveTo>
                  <a:cubicBezTo>
                    <a:pt x="1071" y="636"/>
                    <a:pt x="5491" y="2978"/>
                    <a:pt x="6608" y="3505"/>
                  </a:cubicBezTo>
                  <a:cubicBezTo>
                    <a:pt x="5522" y="2885"/>
                    <a:pt x="1133" y="512"/>
                    <a:pt x="1" y="0"/>
                  </a:cubicBezTo>
                  <a:close/>
                  <a:moveTo>
                    <a:pt x="6608" y="3505"/>
                  </a:moveTo>
                  <a:cubicBezTo>
                    <a:pt x="6621" y="3518"/>
                    <a:pt x="6629" y="3523"/>
                    <a:pt x="6631" y="3523"/>
                  </a:cubicBezTo>
                  <a:cubicBezTo>
                    <a:pt x="6633" y="3523"/>
                    <a:pt x="6626" y="3514"/>
                    <a:pt x="6608" y="3505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2725675" y="771650"/>
              <a:ext cx="404825" cy="412950"/>
            </a:xfrm>
            <a:custGeom>
              <a:avLst/>
              <a:gdLst/>
              <a:ahLst/>
              <a:cxnLst/>
              <a:rect l="l" t="t" r="r" b="b"/>
              <a:pathLst>
                <a:path w="16193" h="16518" extrusionOk="0">
                  <a:moveTo>
                    <a:pt x="6670" y="0"/>
                  </a:moveTo>
                  <a:lnTo>
                    <a:pt x="1629" y="78"/>
                  </a:lnTo>
                  <a:cubicBezTo>
                    <a:pt x="1629" y="78"/>
                    <a:pt x="0" y="2994"/>
                    <a:pt x="1427" y="5087"/>
                  </a:cubicBezTo>
                  <a:cubicBezTo>
                    <a:pt x="2354" y="6426"/>
                    <a:pt x="5488" y="6691"/>
                    <a:pt x="7828" y="6691"/>
                  </a:cubicBezTo>
                  <a:cubicBezTo>
                    <a:pt x="9367" y="6691"/>
                    <a:pt x="10562" y="6576"/>
                    <a:pt x="10562" y="6576"/>
                  </a:cubicBezTo>
                  <a:lnTo>
                    <a:pt x="10562" y="6576"/>
                  </a:lnTo>
                  <a:lnTo>
                    <a:pt x="7228" y="14083"/>
                  </a:lnTo>
                  <a:lnTo>
                    <a:pt x="11881" y="16518"/>
                  </a:lnTo>
                  <a:cubicBezTo>
                    <a:pt x="11881" y="16518"/>
                    <a:pt x="15432" y="9601"/>
                    <a:pt x="16068" y="5878"/>
                  </a:cubicBezTo>
                  <a:cubicBezTo>
                    <a:pt x="16192" y="5180"/>
                    <a:pt x="14967" y="3149"/>
                    <a:pt x="14130" y="2714"/>
                  </a:cubicBezTo>
                  <a:cubicBezTo>
                    <a:pt x="12424" y="1830"/>
                    <a:pt x="7848" y="1939"/>
                    <a:pt x="6933" y="1551"/>
                  </a:cubicBezTo>
                  <a:cubicBezTo>
                    <a:pt x="6654" y="1443"/>
                    <a:pt x="6670" y="0"/>
                    <a:pt x="667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921100" y="1100825"/>
              <a:ext cx="103550" cy="55875"/>
            </a:xfrm>
            <a:custGeom>
              <a:avLst/>
              <a:gdLst/>
              <a:ahLst/>
              <a:cxnLst/>
              <a:rect l="l" t="t" r="r" b="b"/>
              <a:pathLst>
                <a:path w="4142" h="2235" extrusionOk="0">
                  <a:moveTo>
                    <a:pt x="0" y="1"/>
                  </a:moveTo>
                  <a:lnTo>
                    <a:pt x="0" y="1"/>
                  </a:lnTo>
                  <a:cubicBezTo>
                    <a:pt x="124" y="140"/>
                    <a:pt x="279" y="171"/>
                    <a:pt x="419" y="264"/>
                  </a:cubicBezTo>
                  <a:cubicBezTo>
                    <a:pt x="559" y="373"/>
                    <a:pt x="714" y="451"/>
                    <a:pt x="869" y="544"/>
                  </a:cubicBezTo>
                  <a:cubicBezTo>
                    <a:pt x="1396" y="838"/>
                    <a:pt x="1939" y="1133"/>
                    <a:pt x="2482" y="1397"/>
                  </a:cubicBezTo>
                  <a:cubicBezTo>
                    <a:pt x="3025" y="1691"/>
                    <a:pt x="3567" y="1955"/>
                    <a:pt x="4110" y="2234"/>
                  </a:cubicBezTo>
                  <a:cubicBezTo>
                    <a:pt x="4126" y="2234"/>
                    <a:pt x="4141" y="2219"/>
                    <a:pt x="4126" y="2219"/>
                  </a:cubicBezTo>
                  <a:cubicBezTo>
                    <a:pt x="3831" y="2017"/>
                    <a:pt x="3536" y="1846"/>
                    <a:pt x="3226" y="1676"/>
                  </a:cubicBezTo>
                  <a:cubicBezTo>
                    <a:pt x="2714" y="1366"/>
                    <a:pt x="2172" y="1071"/>
                    <a:pt x="1629" y="776"/>
                  </a:cubicBezTo>
                  <a:lnTo>
                    <a:pt x="807" y="373"/>
                  </a:lnTo>
                  <a:cubicBezTo>
                    <a:pt x="667" y="311"/>
                    <a:pt x="512" y="233"/>
                    <a:pt x="388" y="171"/>
                  </a:cubicBezTo>
                  <a:cubicBezTo>
                    <a:pt x="264" y="125"/>
                    <a:pt x="124" y="63"/>
                    <a:pt x="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917225" y="813900"/>
              <a:ext cx="213275" cy="280750"/>
            </a:xfrm>
            <a:custGeom>
              <a:avLst/>
              <a:gdLst/>
              <a:ahLst/>
              <a:cxnLst/>
              <a:rect l="l" t="t" r="r" b="b"/>
              <a:pathLst>
                <a:path w="8531" h="11230" extrusionOk="0">
                  <a:moveTo>
                    <a:pt x="0" y="1"/>
                  </a:moveTo>
                  <a:lnTo>
                    <a:pt x="2590" y="4886"/>
                  </a:lnTo>
                  <a:lnTo>
                    <a:pt x="2745" y="5196"/>
                  </a:lnTo>
                  <a:lnTo>
                    <a:pt x="5940" y="11230"/>
                  </a:lnTo>
                  <a:cubicBezTo>
                    <a:pt x="6948" y="8965"/>
                    <a:pt x="8081" y="6127"/>
                    <a:pt x="8406" y="4173"/>
                  </a:cubicBezTo>
                  <a:cubicBezTo>
                    <a:pt x="8530" y="3490"/>
                    <a:pt x="7305" y="1459"/>
                    <a:pt x="6468" y="1009"/>
                  </a:cubicBezTo>
                  <a:cubicBezTo>
                    <a:pt x="5056" y="280"/>
                    <a:pt x="1629" y="218"/>
                    <a:pt x="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3081225" y="1100825"/>
              <a:ext cx="224925" cy="186450"/>
            </a:xfrm>
            <a:custGeom>
              <a:avLst/>
              <a:gdLst/>
              <a:ahLst/>
              <a:cxnLst/>
              <a:rect l="l" t="t" r="r" b="b"/>
              <a:pathLst>
                <a:path w="8997" h="7458" extrusionOk="0">
                  <a:moveTo>
                    <a:pt x="1" y="1"/>
                  </a:moveTo>
                  <a:cubicBezTo>
                    <a:pt x="1" y="1"/>
                    <a:pt x="668" y="4809"/>
                    <a:pt x="668" y="4824"/>
                  </a:cubicBezTo>
                  <a:cubicBezTo>
                    <a:pt x="683" y="5739"/>
                    <a:pt x="730" y="6561"/>
                    <a:pt x="776" y="6980"/>
                  </a:cubicBezTo>
                  <a:cubicBezTo>
                    <a:pt x="807" y="7135"/>
                    <a:pt x="823" y="7228"/>
                    <a:pt x="854" y="7275"/>
                  </a:cubicBezTo>
                  <a:cubicBezTo>
                    <a:pt x="1045" y="7392"/>
                    <a:pt x="4563" y="7458"/>
                    <a:pt x="6840" y="7458"/>
                  </a:cubicBezTo>
                  <a:cubicBezTo>
                    <a:pt x="7886" y="7458"/>
                    <a:pt x="8670" y="7444"/>
                    <a:pt x="8748" y="7414"/>
                  </a:cubicBezTo>
                  <a:cubicBezTo>
                    <a:pt x="8996" y="7337"/>
                    <a:pt x="8795" y="6577"/>
                    <a:pt x="8500" y="6360"/>
                  </a:cubicBezTo>
                  <a:cubicBezTo>
                    <a:pt x="8205" y="6127"/>
                    <a:pt x="5398" y="4840"/>
                    <a:pt x="5398" y="4840"/>
                  </a:cubicBezTo>
                  <a:lnTo>
                    <a:pt x="4685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3191450" y="1220825"/>
              <a:ext cx="37150" cy="11250"/>
            </a:xfrm>
            <a:custGeom>
              <a:avLst/>
              <a:gdLst/>
              <a:ahLst/>
              <a:cxnLst/>
              <a:rect l="l" t="t" r="r" b="b"/>
              <a:pathLst>
                <a:path w="1486" h="450" extrusionOk="0">
                  <a:moveTo>
                    <a:pt x="1167" y="1"/>
                  </a:moveTo>
                  <a:cubicBezTo>
                    <a:pt x="755" y="1"/>
                    <a:pt x="309" y="127"/>
                    <a:pt x="12" y="412"/>
                  </a:cubicBezTo>
                  <a:cubicBezTo>
                    <a:pt x="1" y="435"/>
                    <a:pt x="6" y="449"/>
                    <a:pt x="22" y="449"/>
                  </a:cubicBezTo>
                  <a:cubicBezTo>
                    <a:pt x="27" y="449"/>
                    <a:pt x="35" y="447"/>
                    <a:pt x="43" y="443"/>
                  </a:cubicBezTo>
                  <a:cubicBezTo>
                    <a:pt x="508" y="257"/>
                    <a:pt x="974" y="148"/>
                    <a:pt x="1454" y="86"/>
                  </a:cubicBezTo>
                  <a:cubicBezTo>
                    <a:pt x="1470" y="86"/>
                    <a:pt x="1470" y="71"/>
                    <a:pt x="1470" y="55"/>
                  </a:cubicBezTo>
                  <a:cubicBezTo>
                    <a:pt x="1485" y="55"/>
                    <a:pt x="1470" y="55"/>
                    <a:pt x="1470" y="24"/>
                  </a:cubicBezTo>
                  <a:cubicBezTo>
                    <a:pt x="1373" y="9"/>
                    <a:pt x="1271" y="1"/>
                    <a:pt x="1167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3200775" y="1226225"/>
              <a:ext cx="37125" cy="11050"/>
            </a:xfrm>
            <a:custGeom>
              <a:avLst/>
              <a:gdLst/>
              <a:ahLst/>
              <a:cxnLst/>
              <a:rect l="l" t="t" r="r" b="b"/>
              <a:pathLst>
                <a:path w="1485" h="442" extrusionOk="0">
                  <a:moveTo>
                    <a:pt x="1127" y="0"/>
                  </a:moveTo>
                  <a:cubicBezTo>
                    <a:pt x="717" y="0"/>
                    <a:pt x="292" y="120"/>
                    <a:pt x="11" y="413"/>
                  </a:cubicBezTo>
                  <a:cubicBezTo>
                    <a:pt x="1" y="424"/>
                    <a:pt x="5" y="442"/>
                    <a:pt x="13" y="442"/>
                  </a:cubicBezTo>
                  <a:cubicBezTo>
                    <a:pt x="17" y="442"/>
                    <a:pt x="22" y="438"/>
                    <a:pt x="27" y="429"/>
                  </a:cubicBezTo>
                  <a:cubicBezTo>
                    <a:pt x="492" y="258"/>
                    <a:pt x="957" y="150"/>
                    <a:pt x="1454" y="87"/>
                  </a:cubicBezTo>
                  <a:cubicBezTo>
                    <a:pt x="1469" y="87"/>
                    <a:pt x="1485" y="72"/>
                    <a:pt x="1485" y="41"/>
                  </a:cubicBezTo>
                  <a:cubicBezTo>
                    <a:pt x="1485" y="25"/>
                    <a:pt x="1469" y="25"/>
                    <a:pt x="1454" y="25"/>
                  </a:cubicBezTo>
                  <a:cubicBezTo>
                    <a:pt x="1348" y="9"/>
                    <a:pt x="1238" y="0"/>
                    <a:pt x="1127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3210075" y="1231250"/>
              <a:ext cx="36750" cy="10900"/>
            </a:xfrm>
            <a:custGeom>
              <a:avLst/>
              <a:gdLst/>
              <a:ahLst/>
              <a:cxnLst/>
              <a:rect l="l" t="t" r="r" b="b"/>
              <a:pathLst>
                <a:path w="1470" h="436" extrusionOk="0">
                  <a:moveTo>
                    <a:pt x="1118" y="1"/>
                  </a:moveTo>
                  <a:cubicBezTo>
                    <a:pt x="712" y="1"/>
                    <a:pt x="280" y="121"/>
                    <a:pt x="11" y="414"/>
                  </a:cubicBezTo>
                  <a:cubicBezTo>
                    <a:pt x="0" y="425"/>
                    <a:pt x="5" y="436"/>
                    <a:pt x="14" y="436"/>
                  </a:cubicBezTo>
                  <a:cubicBezTo>
                    <a:pt x="18" y="436"/>
                    <a:pt x="22" y="434"/>
                    <a:pt x="27" y="429"/>
                  </a:cubicBezTo>
                  <a:cubicBezTo>
                    <a:pt x="492" y="259"/>
                    <a:pt x="958" y="135"/>
                    <a:pt x="1438" y="73"/>
                  </a:cubicBezTo>
                  <a:cubicBezTo>
                    <a:pt x="1469" y="73"/>
                    <a:pt x="1469" y="57"/>
                    <a:pt x="1469" y="42"/>
                  </a:cubicBezTo>
                  <a:cubicBezTo>
                    <a:pt x="1469" y="26"/>
                    <a:pt x="1469" y="26"/>
                    <a:pt x="1438" y="26"/>
                  </a:cubicBezTo>
                  <a:cubicBezTo>
                    <a:pt x="1336" y="10"/>
                    <a:pt x="1228" y="1"/>
                    <a:pt x="1118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3098300" y="1220250"/>
              <a:ext cx="208625" cy="67025"/>
            </a:xfrm>
            <a:custGeom>
              <a:avLst/>
              <a:gdLst/>
              <a:ahLst/>
              <a:cxnLst/>
              <a:rect l="l" t="t" r="r" b="b"/>
              <a:pathLst>
                <a:path w="8345" h="2681" extrusionOk="0">
                  <a:moveTo>
                    <a:pt x="4746" y="1"/>
                  </a:moveTo>
                  <a:lnTo>
                    <a:pt x="0" y="16"/>
                  </a:lnTo>
                  <a:lnTo>
                    <a:pt x="0" y="47"/>
                  </a:lnTo>
                  <a:cubicBezTo>
                    <a:pt x="47" y="1350"/>
                    <a:pt x="78" y="2436"/>
                    <a:pt x="202" y="2498"/>
                  </a:cubicBezTo>
                  <a:cubicBezTo>
                    <a:pt x="382" y="2615"/>
                    <a:pt x="3897" y="2681"/>
                    <a:pt x="6173" y="2681"/>
                  </a:cubicBezTo>
                  <a:cubicBezTo>
                    <a:pt x="7219" y="2681"/>
                    <a:pt x="8003" y="2667"/>
                    <a:pt x="8081" y="2637"/>
                  </a:cubicBezTo>
                  <a:cubicBezTo>
                    <a:pt x="8344" y="2560"/>
                    <a:pt x="8143" y="1815"/>
                    <a:pt x="7848" y="1583"/>
                  </a:cubicBezTo>
                  <a:cubicBezTo>
                    <a:pt x="7569" y="1350"/>
                    <a:pt x="4746" y="78"/>
                    <a:pt x="4746" y="78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3111475" y="1277550"/>
              <a:ext cx="187700" cy="1900"/>
            </a:xfrm>
            <a:custGeom>
              <a:avLst/>
              <a:gdLst/>
              <a:ahLst/>
              <a:cxnLst/>
              <a:rect l="l" t="t" r="r" b="b"/>
              <a:pathLst>
                <a:path w="7508" h="76" extrusionOk="0">
                  <a:moveTo>
                    <a:pt x="2811" y="0"/>
                  </a:moveTo>
                  <a:cubicBezTo>
                    <a:pt x="1594" y="0"/>
                    <a:pt x="497" y="10"/>
                    <a:pt x="0" y="35"/>
                  </a:cubicBezTo>
                  <a:cubicBezTo>
                    <a:pt x="777" y="65"/>
                    <a:pt x="3075" y="76"/>
                    <a:pt x="4969" y="76"/>
                  </a:cubicBezTo>
                  <a:cubicBezTo>
                    <a:pt x="6063" y="76"/>
                    <a:pt x="7022" y="72"/>
                    <a:pt x="7476" y="66"/>
                  </a:cubicBezTo>
                  <a:cubicBezTo>
                    <a:pt x="7507" y="66"/>
                    <a:pt x="7507" y="51"/>
                    <a:pt x="7476" y="51"/>
                  </a:cubicBezTo>
                  <a:cubicBezTo>
                    <a:pt x="6732" y="23"/>
                    <a:pt x="4636" y="0"/>
                    <a:pt x="281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2724500" y="769700"/>
              <a:ext cx="504875" cy="437775"/>
            </a:xfrm>
            <a:custGeom>
              <a:avLst/>
              <a:gdLst/>
              <a:ahLst/>
              <a:cxnLst/>
              <a:rect l="l" t="t" r="r" b="b"/>
              <a:pathLst>
                <a:path w="20195" h="17511" extrusionOk="0">
                  <a:moveTo>
                    <a:pt x="7352" y="1"/>
                  </a:moveTo>
                  <a:lnTo>
                    <a:pt x="1769" y="140"/>
                  </a:lnTo>
                  <a:cubicBezTo>
                    <a:pt x="1769" y="140"/>
                    <a:pt x="1" y="3490"/>
                    <a:pt x="2079" y="5367"/>
                  </a:cubicBezTo>
                  <a:cubicBezTo>
                    <a:pt x="3925" y="7042"/>
                    <a:pt x="12207" y="7058"/>
                    <a:pt x="12393" y="7724"/>
                  </a:cubicBezTo>
                  <a:cubicBezTo>
                    <a:pt x="12719" y="8748"/>
                    <a:pt x="14766" y="17511"/>
                    <a:pt x="14766" y="17511"/>
                  </a:cubicBezTo>
                  <a:lnTo>
                    <a:pt x="20194" y="17433"/>
                  </a:lnTo>
                  <a:cubicBezTo>
                    <a:pt x="20194" y="17433"/>
                    <a:pt x="17868" y="6235"/>
                    <a:pt x="16534" y="4591"/>
                  </a:cubicBezTo>
                  <a:cubicBezTo>
                    <a:pt x="14409" y="1939"/>
                    <a:pt x="7508" y="1831"/>
                    <a:pt x="7415" y="1552"/>
                  </a:cubicBezTo>
                  <a:cubicBezTo>
                    <a:pt x="7259" y="1148"/>
                    <a:pt x="7352" y="1"/>
                    <a:pt x="73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099600" y="1180325"/>
              <a:ext cx="120075" cy="3675"/>
            </a:xfrm>
            <a:custGeom>
              <a:avLst/>
              <a:gdLst/>
              <a:ahLst/>
              <a:cxnLst/>
              <a:rect l="l" t="t" r="r" b="b"/>
              <a:pathLst>
                <a:path w="4803" h="147" extrusionOk="0">
                  <a:moveTo>
                    <a:pt x="1902" y="0"/>
                  </a:moveTo>
                  <a:cubicBezTo>
                    <a:pt x="1282" y="0"/>
                    <a:pt x="646" y="16"/>
                    <a:pt x="26" y="62"/>
                  </a:cubicBezTo>
                  <a:cubicBezTo>
                    <a:pt x="1" y="62"/>
                    <a:pt x="6" y="102"/>
                    <a:pt x="25" y="102"/>
                  </a:cubicBezTo>
                  <a:cubicBezTo>
                    <a:pt x="29" y="102"/>
                    <a:pt x="35" y="100"/>
                    <a:pt x="41" y="93"/>
                  </a:cubicBezTo>
                  <a:cubicBezTo>
                    <a:pt x="398" y="124"/>
                    <a:pt x="739" y="140"/>
                    <a:pt x="1096" y="140"/>
                  </a:cubicBezTo>
                  <a:cubicBezTo>
                    <a:pt x="1303" y="145"/>
                    <a:pt x="1506" y="147"/>
                    <a:pt x="1708" y="147"/>
                  </a:cubicBezTo>
                  <a:cubicBezTo>
                    <a:pt x="2113" y="147"/>
                    <a:pt x="2512" y="140"/>
                    <a:pt x="2926" y="140"/>
                  </a:cubicBezTo>
                  <a:cubicBezTo>
                    <a:pt x="3562" y="140"/>
                    <a:pt x="4182" y="140"/>
                    <a:pt x="4803" y="78"/>
                  </a:cubicBezTo>
                  <a:cubicBezTo>
                    <a:pt x="4446" y="31"/>
                    <a:pt x="4105" y="31"/>
                    <a:pt x="3748" y="16"/>
                  </a:cubicBezTo>
                  <a:cubicBezTo>
                    <a:pt x="3128" y="0"/>
                    <a:pt x="2523" y="0"/>
                    <a:pt x="190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2766000" y="607050"/>
              <a:ext cx="166750" cy="166175"/>
            </a:xfrm>
            <a:custGeom>
              <a:avLst/>
              <a:gdLst/>
              <a:ahLst/>
              <a:cxnLst/>
              <a:rect l="l" t="t" r="r" b="b"/>
              <a:pathLst>
                <a:path w="6670" h="6647" extrusionOk="0">
                  <a:moveTo>
                    <a:pt x="4308" y="1"/>
                  </a:moveTo>
                  <a:cubicBezTo>
                    <a:pt x="3949" y="1"/>
                    <a:pt x="3558" y="145"/>
                    <a:pt x="3180" y="473"/>
                  </a:cubicBezTo>
                  <a:cubicBezTo>
                    <a:pt x="1505" y="1931"/>
                    <a:pt x="0" y="6646"/>
                    <a:pt x="0" y="6646"/>
                  </a:cubicBezTo>
                  <a:lnTo>
                    <a:pt x="5692" y="6538"/>
                  </a:lnTo>
                  <a:lnTo>
                    <a:pt x="5863" y="4630"/>
                  </a:lnTo>
                  <a:cubicBezTo>
                    <a:pt x="5863" y="4630"/>
                    <a:pt x="6670" y="4211"/>
                    <a:pt x="6561" y="3436"/>
                  </a:cubicBezTo>
                  <a:cubicBezTo>
                    <a:pt x="6483" y="2552"/>
                    <a:pt x="5475" y="691"/>
                    <a:pt x="5367" y="535"/>
                  </a:cubicBezTo>
                  <a:cubicBezTo>
                    <a:pt x="5107" y="200"/>
                    <a:pt x="4730" y="1"/>
                    <a:pt x="4308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2864575" y="611850"/>
              <a:ext cx="191475" cy="188150"/>
            </a:xfrm>
            <a:custGeom>
              <a:avLst/>
              <a:gdLst/>
              <a:ahLst/>
              <a:cxnLst/>
              <a:rect l="l" t="t" r="r" b="b"/>
              <a:pathLst>
                <a:path w="7659" h="7526" extrusionOk="0">
                  <a:moveTo>
                    <a:pt x="422" y="0"/>
                  </a:moveTo>
                  <a:cubicBezTo>
                    <a:pt x="74" y="0"/>
                    <a:pt x="1" y="659"/>
                    <a:pt x="199" y="1631"/>
                  </a:cubicBezTo>
                  <a:cubicBezTo>
                    <a:pt x="710" y="4112"/>
                    <a:pt x="1439" y="6888"/>
                    <a:pt x="1998" y="7214"/>
                  </a:cubicBezTo>
                  <a:cubicBezTo>
                    <a:pt x="2394" y="7450"/>
                    <a:pt x="3087" y="7526"/>
                    <a:pt x="3831" y="7526"/>
                  </a:cubicBezTo>
                  <a:cubicBezTo>
                    <a:pt x="5096" y="7526"/>
                    <a:pt x="6504" y="7306"/>
                    <a:pt x="6837" y="7276"/>
                  </a:cubicBezTo>
                  <a:cubicBezTo>
                    <a:pt x="7255" y="7214"/>
                    <a:pt x="7659" y="3973"/>
                    <a:pt x="7193" y="3942"/>
                  </a:cubicBezTo>
                  <a:cubicBezTo>
                    <a:pt x="7167" y="3939"/>
                    <a:pt x="7134" y="3938"/>
                    <a:pt x="7094" y="3938"/>
                  </a:cubicBezTo>
                  <a:cubicBezTo>
                    <a:pt x="6479" y="3938"/>
                    <a:pt x="4375" y="4231"/>
                    <a:pt x="3856" y="4231"/>
                  </a:cubicBezTo>
                  <a:cubicBezTo>
                    <a:pt x="3803" y="4231"/>
                    <a:pt x="3767" y="4228"/>
                    <a:pt x="3750" y="4221"/>
                  </a:cubicBezTo>
                  <a:cubicBezTo>
                    <a:pt x="3595" y="4174"/>
                    <a:pt x="2587" y="2639"/>
                    <a:pt x="1610" y="1165"/>
                  </a:cubicBezTo>
                  <a:cubicBezTo>
                    <a:pt x="1069" y="345"/>
                    <a:pt x="674" y="0"/>
                    <a:pt x="42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016475" y="707625"/>
              <a:ext cx="183050" cy="99025"/>
            </a:xfrm>
            <a:custGeom>
              <a:avLst/>
              <a:gdLst/>
              <a:ahLst/>
              <a:cxnLst/>
              <a:rect l="l" t="t" r="r" b="b"/>
              <a:pathLst>
                <a:path w="7322" h="3961" extrusionOk="0">
                  <a:moveTo>
                    <a:pt x="2835" y="0"/>
                  </a:moveTo>
                  <a:cubicBezTo>
                    <a:pt x="1797" y="0"/>
                    <a:pt x="807" y="111"/>
                    <a:pt x="807" y="111"/>
                  </a:cubicBezTo>
                  <a:cubicBezTo>
                    <a:pt x="807" y="111"/>
                    <a:pt x="1" y="3259"/>
                    <a:pt x="125" y="3337"/>
                  </a:cubicBezTo>
                  <a:cubicBezTo>
                    <a:pt x="394" y="3406"/>
                    <a:pt x="712" y="3484"/>
                    <a:pt x="1085" y="3484"/>
                  </a:cubicBezTo>
                  <a:cubicBezTo>
                    <a:pt x="1550" y="3484"/>
                    <a:pt x="2100" y="3362"/>
                    <a:pt x="2746" y="2949"/>
                  </a:cubicBezTo>
                  <a:cubicBezTo>
                    <a:pt x="2746" y="2949"/>
                    <a:pt x="3908" y="3960"/>
                    <a:pt x="4512" y="3960"/>
                  </a:cubicBezTo>
                  <a:cubicBezTo>
                    <a:pt x="4606" y="3960"/>
                    <a:pt x="4686" y="3936"/>
                    <a:pt x="4747" y="3880"/>
                  </a:cubicBezTo>
                  <a:cubicBezTo>
                    <a:pt x="4926" y="3714"/>
                    <a:pt x="4692" y="3381"/>
                    <a:pt x="4390" y="3073"/>
                  </a:cubicBezTo>
                  <a:lnTo>
                    <a:pt x="4390" y="3073"/>
                  </a:lnTo>
                  <a:cubicBezTo>
                    <a:pt x="4768" y="3367"/>
                    <a:pt x="5195" y="3646"/>
                    <a:pt x="5453" y="3646"/>
                  </a:cubicBezTo>
                  <a:cubicBezTo>
                    <a:pt x="5511" y="3646"/>
                    <a:pt x="5561" y="3632"/>
                    <a:pt x="5600" y="3600"/>
                  </a:cubicBezTo>
                  <a:cubicBezTo>
                    <a:pt x="5803" y="3432"/>
                    <a:pt x="5678" y="3144"/>
                    <a:pt x="5442" y="2850"/>
                  </a:cubicBezTo>
                  <a:lnTo>
                    <a:pt x="5442" y="2850"/>
                  </a:lnTo>
                  <a:cubicBezTo>
                    <a:pt x="5728" y="3062"/>
                    <a:pt x="6014" y="3222"/>
                    <a:pt x="6224" y="3222"/>
                  </a:cubicBezTo>
                  <a:cubicBezTo>
                    <a:pt x="6309" y="3222"/>
                    <a:pt x="6382" y="3196"/>
                    <a:pt x="6437" y="3135"/>
                  </a:cubicBezTo>
                  <a:cubicBezTo>
                    <a:pt x="6723" y="2810"/>
                    <a:pt x="6108" y="2198"/>
                    <a:pt x="5621" y="1794"/>
                  </a:cubicBezTo>
                  <a:lnTo>
                    <a:pt x="5621" y="1794"/>
                  </a:lnTo>
                  <a:cubicBezTo>
                    <a:pt x="6011" y="2072"/>
                    <a:pt x="6525" y="2394"/>
                    <a:pt x="6817" y="2394"/>
                  </a:cubicBezTo>
                  <a:cubicBezTo>
                    <a:pt x="6905" y="2394"/>
                    <a:pt x="6973" y="2365"/>
                    <a:pt x="7011" y="2298"/>
                  </a:cubicBezTo>
                  <a:cubicBezTo>
                    <a:pt x="7321" y="1770"/>
                    <a:pt x="5258" y="436"/>
                    <a:pt x="4716" y="219"/>
                  </a:cubicBezTo>
                  <a:cubicBezTo>
                    <a:pt x="4259" y="50"/>
                    <a:pt x="3536" y="0"/>
                    <a:pt x="2835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128925" y="730925"/>
              <a:ext cx="46950" cy="41525"/>
            </a:xfrm>
            <a:custGeom>
              <a:avLst/>
              <a:gdLst/>
              <a:ahLst/>
              <a:cxnLst/>
              <a:rect l="l" t="t" r="r" b="b"/>
              <a:pathLst>
                <a:path w="1878" h="1661" extrusionOk="0">
                  <a:moveTo>
                    <a:pt x="0" y="1"/>
                  </a:moveTo>
                  <a:lnTo>
                    <a:pt x="0" y="1"/>
                  </a:lnTo>
                  <a:cubicBezTo>
                    <a:pt x="187" y="156"/>
                    <a:pt x="373" y="311"/>
                    <a:pt x="574" y="466"/>
                  </a:cubicBezTo>
                  <a:cubicBezTo>
                    <a:pt x="791" y="621"/>
                    <a:pt x="1505" y="1195"/>
                    <a:pt x="1877" y="1660"/>
                  </a:cubicBezTo>
                  <a:cubicBezTo>
                    <a:pt x="1691" y="1381"/>
                    <a:pt x="1474" y="1133"/>
                    <a:pt x="1226" y="916"/>
                  </a:cubicBezTo>
                  <a:cubicBezTo>
                    <a:pt x="1040" y="745"/>
                    <a:pt x="838" y="590"/>
                    <a:pt x="636" y="435"/>
                  </a:cubicBezTo>
                  <a:cubicBezTo>
                    <a:pt x="419" y="280"/>
                    <a:pt x="218" y="14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114450" y="748800"/>
              <a:ext cx="41925" cy="32825"/>
            </a:xfrm>
            <a:custGeom>
              <a:avLst/>
              <a:gdLst/>
              <a:ahLst/>
              <a:cxnLst/>
              <a:rect l="l" t="t" r="r" b="b"/>
              <a:pathLst>
                <a:path w="1677" h="1313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1"/>
                    <a:pt x="0" y="15"/>
                    <a:pt x="21" y="15"/>
                  </a:cubicBezTo>
                  <a:cubicBezTo>
                    <a:pt x="21" y="4"/>
                    <a:pt x="18" y="1"/>
                    <a:pt x="14" y="1"/>
                  </a:cubicBezTo>
                  <a:close/>
                  <a:moveTo>
                    <a:pt x="21" y="15"/>
                  </a:moveTo>
                  <a:lnTo>
                    <a:pt x="21" y="15"/>
                  </a:lnTo>
                  <a:cubicBezTo>
                    <a:pt x="269" y="201"/>
                    <a:pt x="517" y="418"/>
                    <a:pt x="766" y="635"/>
                  </a:cubicBezTo>
                  <a:cubicBezTo>
                    <a:pt x="1029" y="821"/>
                    <a:pt x="1386" y="1100"/>
                    <a:pt x="1650" y="1302"/>
                  </a:cubicBezTo>
                  <a:cubicBezTo>
                    <a:pt x="1653" y="1309"/>
                    <a:pt x="1657" y="1312"/>
                    <a:pt x="1660" y="1312"/>
                  </a:cubicBezTo>
                  <a:cubicBezTo>
                    <a:pt x="1671" y="1312"/>
                    <a:pt x="1677" y="1283"/>
                    <a:pt x="1665" y="1271"/>
                  </a:cubicBezTo>
                  <a:cubicBezTo>
                    <a:pt x="1417" y="1054"/>
                    <a:pt x="1060" y="759"/>
                    <a:pt x="812" y="573"/>
                  </a:cubicBezTo>
                  <a:cubicBezTo>
                    <a:pt x="564" y="371"/>
                    <a:pt x="285" y="201"/>
                    <a:pt x="21" y="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099500" y="761775"/>
              <a:ext cx="29050" cy="24525"/>
            </a:xfrm>
            <a:custGeom>
              <a:avLst/>
              <a:gdLst/>
              <a:ahLst/>
              <a:cxnLst/>
              <a:rect l="l" t="t" r="r" b="b"/>
              <a:pathLst>
                <a:path w="1162" h="981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4" y="7"/>
                    <a:pt x="14" y="7"/>
                  </a:cubicBezTo>
                  <a:cubicBezTo>
                    <a:pt x="9" y="2"/>
                    <a:pt x="6" y="1"/>
                    <a:pt x="4" y="1"/>
                  </a:cubicBezTo>
                  <a:close/>
                  <a:moveTo>
                    <a:pt x="14" y="7"/>
                  </a:moveTo>
                  <a:lnTo>
                    <a:pt x="14" y="7"/>
                  </a:lnTo>
                  <a:cubicBezTo>
                    <a:pt x="464" y="380"/>
                    <a:pt x="743" y="628"/>
                    <a:pt x="1131" y="969"/>
                  </a:cubicBezTo>
                  <a:cubicBezTo>
                    <a:pt x="1139" y="977"/>
                    <a:pt x="1150" y="981"/>
                    <a:pt x="1156" y="981"/>
                  </a:cubicBezTo>
                  <a:cubicBezTo>
                    <a:pt x="1162" y="981"/>
                    <a:pt x="1162" y="977"/>
                    <a:pt x="1146" y="969"/>
                  </a:cubicBezTo>
                  <a:cubicBezTo>
                    <a:pt x="805" y="612"/>
                    <a:pt x="417" y="287"/>
                    <a:pt x="14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2864875" y="609950"/>
              <a:ext cx="70600" cy="86100"/>
            </a:xfrm>
            <a:custGeom>
              <a:avLst/>
              <a:gdLst/>
              <a:ahLst/>
              <a:cxnLst/>
              <a:rect l="l" t="t" r="r" b="b"/>
              <a:pathLst>
                <a:path w="2824" h="3444" extrusionOk="0">
                  <a:moveTo>
                    <a:pt x="392" y="1"/>
                  </a:moveTo>
                  <a:cubicBezTo>
                    <a:pt x="155" y="1"/>
                    <a:pt x="0" y="226"/>
                    <a:pt x="0" y="745"/>
                  </a:cubicBezTo>
                  <a:cubicBezTo>
                    <a:pt x="0" y="1800"/>
                    <a:pt x="481" y="3444"/>
                    <a:pt x="481" y="3444"/>
                  </a:cubicBezTo>
                  <a:lnTo>
                    <a:pt x="2823" y="2699"/>
                  </a:lnTo>
                  <a:cubicBezTo>
                    <a:pt x="2823" y="2699"/>
                    <a:pt x="1939" y="1350"/>
                    <a:pt x="1272" y="606"/>
                  </a:cubicBezTo>
                  <a:cubicBezTo>
                    <a:pt x="946" y="226"/>
                    <a:pt x="629" y="1"/>
                    <a:pt x="39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2876500" y="668900"/>
              <a:ext cx="49650" cy="15925"/>
            </a:xfrm>
            <a:custGeom>
              <a:avLst/>
              <a:gdLst/>
              <a:ahLst/>
              <a:cxnLst/>
              <a:rect l="l" t="t" r="r" b="b"/>
              <a:pathLst>
                <a:path w="1986" h="637" extrusionOk="0">
                  <a:moveTo>
                    <a:pt x="1986" y="0"/>
                  </a:moveTo>
                  <a:cubicBezTo>
                    <a:pt x="1335" y="140"/>
                    <a:pt x="342" y="496"/>
                    <a:pt x="1" y="621"/>
                  </a:cubicBezTo>
                  <a:lnTo>
                    <a:pt x="1" y="636"/>
                  </a:lnTo>
                  <a:cubicBezTo>
                    <a:pt x="357" y="543"/>
                    <a:pt x="1443" y="217"/>
                    <a:pt x="1986" y="16"/>
                  </a:cubicBezTo>
                  <a:lnTo>
                    <a:pt x="1986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2866025" y="654550"/>
              <a:ext cx="15150" cy="42675"/>
            </a:xfrm>
            <a:custGeom>
              <a:avLst/>
              <a:gdLst/>
              <a:ahLst/>
              <a:cxnLst/>
              <a:rect l="l" t="t" r="r" b="b"/>
              <a:pathLst>
                <a:path w="606" h="1707" extrusionOk="0">
                  <a:moveTo>
                    <a:pt x="32" y="0"/>
                  </a:moveTo>
                  <a:cubicBezTo>
                    <a:pt x="63" y="171"/>
                    <a:pt x="78" y="373"/>
                    <a:pt x="125" y="543"/>
                  </a:cubicBezTo>
                  <a:cubicBezTo>
                    <a:pt x="78" y="450"/>
                    <a:pt x="47" y="373"/>
                    <a:pt x="1" y="295"/>
                  </a:cubicBezTo>
                  <a:lnTo>
                    <a:pt x="1" y="295"/>
                  </a:lnTo>
                  <a:lnTo>
                    <a:pt x="63" y="574"/>
                  </a:lnTo>
                  <a:cubicBezTo>
                    <a:pt x="78" y="636"/>
                    <a:pt x="109" y="683"/>
                    <a:pt x="125" y="729"/>
                  </a:cubicBezTo>
                  <a:cubicBezTo>
                    <a:pt x="203" y="1070"/>
                    <a:pt x="280" y="1381"/>
                    <a:pt x="373" y="1691"/>
                  </a:cubicBezTo>
                  <a:cubicBezTo>
                    <a:pt x="373" y="1706"/>
                    <a:pt x="389" y="1706"/>
                    <a:pt x="420" y="1706"/>
                  </a:cubicBezTo>
                  <a:cubicBezTo>
                    <a:pt x="466" y="1691"/>
                    <a:pt x="544" y="1660"/>
                    <a:pt x="606" y="1644"/>
                  </a:cubicBezTo>
                  <a:lnTo>
                    <a:pt x="606" y="1629"/>
                  </a:lnTo>
                  <a:lnTo>
                    <a:pt x="435" y="1629"/>
                  </a:lnTo>
                  <a:cubicBezTo>
                    <a:pt x="311" y="1086"/>
                    <a:pt x="156" y="543"/>
                    <a:pt x="32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2791200" y="551775"/>
              <a:ext cx="75425" cy="139125"/>
            </a:xfrm>
            <a:custGeom>
              <a:avLst/>
              <a:gdLst/>
              <a:ahLst/>
              <a:cxnLst/>
              <a:rect l="l" t="t" r="r" b="b"/>
              <a:pathLst>
                <a:path w="3017" h="5565" extrusionOk="0">
                  <a:moveTo>
                    <a:pt x="1668" y="1"/>
                  </a:moveTo>
                  <a:cubicBezTo>
                    <a:pt x="1546" y="1"/>
                    <a:pt x="1436" y="10"/>
                    <a:pt x="1350" y="32"/>
                  </a:cubicBezTo>
                  <a:cubicBezTo>
                    <a:pt x="838" y="172"/>
                    <a:pt x="435" y="513"/>
                    <a:pt x="218" y="978"/>
                  </a:cubicBezTo>
                  <a:cubicBezTo>
                    <a:pt x="125" y="1211"/>
                    <a:pt x="63" y="1444"/>
                    <a:pt x="94" y="1707"/>
                  </a:cubicBezTo>
                  <a:cubicBezTo>
                    <a:pt x="109" y="1971"/>
                    <a:pt x="249" y="2204"/>
                    <a:pt x="295" y="2483"/>
                  </a:cubicBezTo>
                  <a:cubicBezTo>
                    <a:pt x="342" y="2607"/>
                    <a:pt x="357" y="2746"/>
                    <a:pt x="326" y="2886"/>
                  </a:cubicBezTo>
                  <a:cubicBezTo>
                    <a:pt x="280" y="3041"/>
                    <a:pt x="233" y="3196"/>
                    <a:pt x="156" y="3336"/>
                  </a:cubicBezTo>
                  <a:cubicBezTo>
                    <a:pt x="32" y="3584"/>
                    <a:pt x="1" y="3879"/>
                    <a:pt x="16" y="4158"/>
                  </a:cubicBezTo>
                  <a:cubicBezTo>
                    <a:pt x="78" y="4701"/>
                    <a:pt x="388" y="5197"/>
                    <a:pt x="854" y="5461"/>
                  </a:cubicBezTo>
                  <a:cubicBezTo>
                    <a:pt x="900" y="5507"/>
                    <a:pt x="962" y="5538"/>
                    <a:pt x="1024" y="5554"/>
                  </a:cubicBezTo>
                  <a:cubicBezTo>
                    <a:pt x="1032" y="5561"/>
                    <a:pt x="1040" y="5564"/>
                    <a:pt x="1048" y="5564"/>
                  </a:cubicBezTo>
                  <a:cubicBezTo>
                    <a:pt x="1074" y="5564"/>
                    <a:pt x="1098" y="5534"/>
                    <a:pt x="1086" y="5523"/>
                  </a:cubicBezTo>
                  <a:cubicBezTo>
                    <a:pt x="776" y="5212"/>
                    <a:pt x="714" y="4856"/>
                    <a:pt x="745" y="4763"/>
                  </a:cubicBezTo>
                  <a:cubicBezTo>
                    <a:pt x="807" y="4670"/>
                    <a:pt x="931" y="4592"/>
                    <a:pt x="1040" y="4546"/>
                  </a:cubicBezTo>
                  <a:cubicBezTo>
                    <a:pt x="1164" y="4499"/>
                    <a:pt x="1288" y="4468"/>
                    <a:pt x="1412" y="4437"/>
                  </a:cubicBezTo>
                  <a:cubicBezTo>
                    <a:pt x="1738" y="4297"/>
                    <a:pt x="1986" y="4034"/>
                    <a:pt x="2110" y="3693"/>
                  </a:cubicBezTo>
                  <a:cubicBezTo>
                    <a:pt x="2187" y="3460"/>
                    <a:pt x="2203" y="3212"/>
                    <a:pt x="2125" y="2964"/>
                  </a:cubicBezTo>
                  <a:cubicBezTo>
                    <a:pt x="2063" y="2731"/>
                    <a:pt x="1877" y="2514"/>
                    <a:pt x="1908" y="2266"/>
                  </a:cubicBezTo>
                  <a:cubicBezTo>
                    <a:pt x="1908" y="2157"/>
                    <a:pt x="1970" y="2064"/>
                    <a:pt x="2048" y="2018"/>
                  </a:cubicBezTo>
                  <a:cubicBezTo>
                    <a:pt x="2095" y="1994"/>
                    <a:pt x="2139" y="1986"/>
                    <a:pt x="2183" y="1986"/>
                  </a:cubicBezTo>
                  <a:cubicBezTo>
                    <a:pt x="2256" y="1986"/>
                    <a:pt x="2327" y="2008"/>
                    <a:pt x="2405" y="2018"/>
                  </a:cubicBezTo>
                  <a:cubicBezTo>
                    <a:pt x="2430" y="2021"/>
                    <a:pt x="2455" y="2023"/>
                    <a:pt x="2479" y="2023"/>
                  </a:cubicBezTo>
                  <a:cubicBezTo>
                    <a:pt x="2558" y="2023"/>
                    <a:pt x="2632" y="2003"/>
                    <a:pt x="2715" y="1955"/>
                  </a:cubicBezTo>
                  <a:cubicBezTo>
                    <a:pt x="2792" y="1893"/>
                    <a:pt x="2823" y="1800"/>
                    <a:pt x="2839" y="1707"/>
                  </a:cubicBezTo>
                  <a:cubicBezTo>
                    <a:pt x="2885" y="1459"/>
                    <a:pt x="2761" y="1195"/>
                    <a:pt x="2730" y="963"/>
                  </a:cubicBezTo>
                  <a:cubicBezTo>
                    <a:pt x="2668" y="746"/>
                    <a:pt x="2684" y="482"/>
                    <a:pt x="2839" y="311"/>
                  </a:cubicBezTo>
                  <a:cubicBezTo>
                    <a:pt x="2885" y="265"/>
                    <a:pt x="2947" y="234"/>
                    <a:pt x="2978" y="218"/>
                  </a:cubicBezTo>
                  <a:cubicBezTo>
                    <a:pt x="3017" y="193"/>
                    <a:pt x="2220" y="1"/>
                    <a:pt x="1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2814850" y="557225"/>
              <a:ext cx="51200" cy="116725"/>
            </a:xfrm>
            <a:custGeom>
              <a:avLst/>
              <a:gdLst/>
              <a:ahLst/>
              <a:cxnLst/>
              <a:rect l="l" t="t" r="r" b="b"/>
              <a:pathLst>
                <a:path w="2048" h="4669" extrusionOk="0">
                  <a:moveTo>
                    <a:pt x="2032" y="0"/>
                  </a:moveTo>
                  <a:cubicBezTo>
                    <a:pt x="1939" y="47"/>
                    <a:pt x="1862" y="109"/>
                    <a:pt x="1800" y="202"/>
                  </a:cubicBezTo>
                  <a:cubicBezTo>
                    <a:pt x="1769" y="280"/>
                    <a:pt x="1722" y="388"/>
                    <a:pt x="1722" y="481"/>
                  </a:cubicBezTo>
                  <a:cubicBezTo>
                    <a:pt x="1707" y="683"/>
                    <a:pt x="1784" y="884"/>
                    <a:pt x="1862" y="1071"/>
                  </a:cubicBezTo>
                  <a:cubicBezTo>
                    <a:pt x="1939" y="1272"/>
                    <a:pt x="1970" y="1458"/>
                    <a:pt x="1939" y="1660"/>
                  </a:cubicBezTo>
                  <a:cubicBezTo>
                    <a:pt x="1924" y="1737"/>
                    <a:pt x="1877" y="1815"/>
                    <a:pt x="1800" y="1877"/>
                  </a:cubicBezTo>
                  <a:cubicBezTo>
                    <a:pt x="1722" y="1924"/>
                    <a:pt x="1629" y="1970"/>
                    <a:pt x="1536" y="1970"/>
                  </a:cubicBezTo>
                  <a:cubicBezTo>
                    <a:pt x="1443" y="1970"/>
                    <a:pt x="1346" y="1951"/>
                    <a:pt x="1253" y="1951"/>
                  </a:cubicBezTo>
                  <a:cubicBezTo>
                    <a:pt x="1160" y="1951"/>
                    <a:pt x="1071" y="1970"/>
                    <a:pt x="993" y="2048"/>
                  </a:cubicBezTo>
                  <a:cubicBezTo>
                    <a:pt x="854" y="2203"/>
                    <a:pt x="931" y="2420"/>
                    <a:pt x="962" y="2590"/>
                  </a:cubicBezTo>
                  <a:cubicBezTo>
                    <a:pt x="1086" y="2994"/>
                    <a:pt x="1303" y="3506"/>
                    <a:pt x="1009" y="3893"/>
                  </a:cubicBezTo>
                  <a:cubicBezTo>
                    <a:pt x="854" y="4079"/>
                    <a:pt x="637" y="4219"/>
                    <a:pt x="404" y="4312"/>
                  </a:cubicBezTo>
                  <a:cubicBezTo>
                    <a:pt x="249" y="4390"/>
                    <a:pt x="63" y="4467"/>
                    <a:pt x="1" y="4669"/>
                  </a:cubicBezTo>
                  <a:lnTo>
                    <a:pt x="16" y="4669"/>
                  </a:lnTo>
                  <a:cubicBezTo>
                    <a:pt x="78" y="4467"/>
                    <a:pt x="295" y="4421"/>
                    <a:pt x="466" y="4359"/>
                  </a:cubicBezTo>
                  <a:cubicBezTo>
                    <a:pt x="652" y="4281"/>
                    <a:pt x="838" y="4157"/>
                    <a:pt x="993" y="4033"/>
                  </a:cubicBezTo>
                  <a:cubicBezTo>
                    <a:pt x="1148" y="3878"/>
                    <a:pt x="1226" y="3676"/>
                    <a:pt x="1226" y="3459"/>
                  </a:cubicBezTo>
                  <a:cubicBezTo>
                    <a:pt x="1226" y="3257"/>
                    <a:pt x="1179" y="3040"/>
                    <a:pt x="1102" y="2823"/>
                  </a:cubicBezTo>
                  <a:cubicBezTo>
                    <a:pt x="1071" y="2730"/>
                    <a:pt x="1040" y="2606"/>
                    <a:pt x="1009" y="2513"/>
                  </a:cubicBezTo>
                  <a:cubicBezTo>
                    <a:pt x="962" y="2420"/>
                    <a:pt x="962" y="2327"/>
                    <a:pt x="962" y="2218"/>
                  </a:cubicBezTo>
                  <a:cubicBezTo>
                    <a:pt x="993" y="2125"/>
                    <a:pt x="1071" y="2048"/>
                    <a:pt x="1164" y="2032"/>
                  </a:cubicBezTo>
                  <a:cubicBezTo>
                    <a:pt x="1195" y="2027"/>
                    <a:pt x="1229" y="2025"/>
                    <a:pt x="1265" y="2025"/>
                  </a:cubicBezTo>
                  <a:cubicBezTo>
                    <a:pt x="1336" y="2025"/>
                    <a:pt x="1412" y="2032"/>
                    <a:pt x="1474" y="2032"/>
                  </a:cubicBezTo>
                  <a:cubicBezTo>
                    <a:pt x="1497" y="2036"/>
                    <a:pt x="1520" y="2038"/>
                    <a:pt x="1541" y="2038"/>
                  </a:cubicBezTo>
                  <a:cubicBezTo>
                    <a:pt x="1607" y="2038"/>
                    <a:pt x="1668" y="2021"/>
                    <a:pt x="1738" y="1986"/>
                  </a:cubicBezTo>
                  <a:cubicBezTo>
                    <a:pt x="1800" y="1955"/>
                    <a:pt x="1862" y="1893"/>
                    <a:pt x="1893" y="1831"/>
                  </a:cubicBezTo>
                  <a:cubicBezTo>
                    <a:pt x="1970" y="1675"/>
                    <a:pt x="2017" y="1505"/>
                    <a:pt x="1970" y="1350"/>
                  </a:cubicBezTo>
                  <a:cubicBezTo>
                    <a:pt x="1939" y="1117"/>
                    <a:pt x="1800" y="900"/>
                    <a:pt x="1753" y="667"/>
                  </a:cubicBezTo>
                  <a:cubicBezTo>
                    <a:pt x="1676" y="419"/>
                    <a:pt x="1800" y="171"/>
                    <a:pt x="2032" y="31"/>
                  </a:cubicBezTo>
                  <a:cubicBezTo>
                    <a:pt x="2032" y="16"/>
                    <a:pt x="2048" y="16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2789650" y="548825"/>
              <a:ext cx="71750" cy="136775"/>
            </a:xfrm>
            <a:custGeom>
              <a:avLst/>
              <a:gdLst/>
              <a:ahLst/>
              <a:cxnLst/>
              <a:rect l="l" t="t" r="r" b="b"/>
              <a:pathLst>
                <a:path w="2870" h="5471" extrusionOk="0">
                  <a:moveTo>
                    <a:pt x="1652" y="0"/>
                  </a:moveTo>
                  <a:cubicBezTo>
                    <a:pt x="1510" y="0"/>
                    <a:pt x="1367" y="18"/>
                    <a:pt x="1226" y="57"/>
                  </a:cubicBezTo>
                  <a:cubicBezTo>
                    <a:pt x="729" y="197"/>
                    <a:pt x="373" y="616"/>
                    <a:pt x="249" y="1112"/>
                  </a:cubicBezTo>
                  <a:cubicBezTo>
                    <a:pt x="187" y="1376"/>
                    <a:pt x="187" y="1670"/>
                    <a:pt x="249" y="1934"/>
                  </a:cubicBezTo>
                  <a:cubicBezTo>
                    <a:pt x="311" y="2198"/>
                    <a:pt x="404" y="2446"/>
                    <a:pt x="404" y="2709"/>
                  </a:cubicBezTo>
                  <a:cubicBezTo>
                    <a:pt x="404" y="3004"/>
                    <a:pt x="249" y="3252"/>
                    <a:pt x="140" y="3516"/>
                  </a:cubicBezTo>
                  <a:cubicBezTo>
                    <a:pt x="32" y="3717"/>
                    <a:pt x="1" y="3935"/>
                    <a:pt x="1" y="4167"/>
                  </a:cubicBezTo>
                  <a:cubicBezTo>
                    <a:pt x="1" y="4615"/>
                    <a:pt x="169" y="5031"/>
                    <a:pt x="491" y="5341"/>
                  </a:cubicBezTo>
                  <a:lnTo>
                    <a:pt x="491" y="5341"/>
                  </a:lnTo>
                  <a:cubicBezTo>
                    <a:pt x="239" y="5062"/>
                    <a:pt x="76" y="4709"/>
                    <a:pt x="63" y="4322"/>
                  </a:cubicBezTo>
                  <a:cubicBezTo>
                    <a:pt x="32" y="4105"/>
                    <a:pt x="78" y="3888"/>
                    <a:pt x="156" y="3686"/>
                  </a:cubicBezTo>
                  <a:cubicBezTo>
                    <a:pt x="249" y="3438"/>
                    <a:pt x="404" y="3221"/>
                    <a:pt x="466" y="2942"/>
                  </a:cubicBezTo>
                  <a:cubicBezTo>
                    <a:pt x="528" y="2694"/>
                    <a:pt x="466" y="2446"/>
                    <a:pt x="388" y="2213"/>
                  </a:cubicBezTo>
                  <a:cubicBezTo>
                    <a:pt x="311" y="1965"/>
                    <a:pt x="249" y="1686"/>
                    <a:pt x="264" y="1422"/>
                  </a:cubicBezTo>
                  <a:cubicBezTo>
                    <a:pt x="295" y="910"/>
                    <a:pt x="605" y="445"/>
                    <a:pt x="1040" y="212"/>
                  </a:cubicBezTo>
                  <a:cubicBezTo>
                    <a:pt x="1259" y="109"/>
                    <a:pt x="1488" y="68"/>
                    <a:pt x="1718" y="68"/>
                  </a:cubicBezTo>
                  <a:cubicBezTo>
                    <a:pt x="2041" y="68"/>
                    <a:pt x="2362" y="150"/>
                    <a:pt x="2653" y="259"/>
                  </a:cubicBezTo>
                  <a:lnTo>
                    <a:pt x="2870" y="336"/>
                  </a:lnTo>
                  <a:cubicBezTo>
                    <a:pt x="2488" y="151"/>
                    <a:pt x="2071" y="0"/>
                    <a:pt x="1652" y="0"/>
                  </a:cubicBezTo>
                  <a:close/>
                  <a:moveTo>
                    <a:pt x="491" y="5341"/>
                  </a:moveTo>
                  <a:lnTo>
                    <a:pt x="491" y="5341"/>
                  </a:lnTo>
                  <a:cubicBezTo>
                    <a:pt x="532" y="5386"/>
                    <a:pt x="576" y="5429"/>
                    <a:pt x="621" y="5470"/>
                  </a:cubicBezTo>
                  <a:lnTo>
                    <a:pt x="497" y="5346"/>
                  </a:lnTo>
                  <a:cubicBezTo>
                    <a:pt x="495" y="5344"/>
                    <a:pt x="493" y="5342"/>
                    <a:pt x="491" y="53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859825" y="549225"/>
              <a:ext cx="10900" cy="15975"/>
            </a:xfrm>
            <a:custGeom>
              <a:avLst/>
              <a:gdLst/>
              <a:ahLst/>
              <a:cxnLst/>
              <a:rect l="l" t="t" r="r" b="b"/>
              <a:pathLst>
                <a:path w="436" h="639" extrusionOk="0">
                  <a:moveTo>
                    <a:pt x="196" y="0"/>
                  </a:moveTo>
                  <a:cubicBezTo>
                    <a:pt x="132" y="0"/>
                    <a:pt x="65" y="39"/>
                    <a:pt x="16" y="88"/>
                  </a:cubicBezTo>
                  <a:cubicBezTo>
                    <a:pt x="1" y="134"/>
                    <a:pt x="94" y="569"/>
                    <a:pt x="202" y="631"/>
                  </a:cubicBezTo>
                  <a:cubicBezTo>
                    <a:pt x="214" y="636"/>
                    <a:pt x="225" y="639"/>
                    <a:pt x="238" y="639"/>
                  </a:cubicBezTo>
                  <a:cubicBezTo>
                    <a:pt x="327" y="639"/>
                    <a:pt x="435" y="507"/>
                    <a:pt x="435" y="507"/>
                  </a:cubicBezTo>
                  <a:lnTo>
                    <a:pt x="249" y="10"/>
                  </a:lnTo>
                  <a:cubicBezTo>
                    <a:pt x="232" y="3"/>
                    <a:pt x="214" y="0"/>
                    <a:pt x="196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2835400" y="965500"/>
              <a:ext cx="20200" cy="14375"/>
            </a:xfrm>
            <a:custGeom>
              <a:avLst/>
              <a:gdLst/>
              <a:ahLst/>
              <a:cxnLst/>
              <a:rect l="l" t="t" r="r" b="b"/>
              <a:pathLst>
                <a:path w="808" h="575" extrusionOk="0">
                  <a:moveTo>
                    <a:pt x="1" y="1"/>
                  </a:moveTo>
                  <a:lnTo>
                    <a:pt x="1" y="575"/>
                  </a:lnTo>
                  <a:lnTo>
                    <a:pt x="807" y="575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2827250" y="979850"/>
              <a:ext cx="36100" cy="195075"/>
            </a:xfrm>
            <a:custGeom>
              <a:avLst/>
              <a:gdLst/>
              <a:ahLst/>
              <a:cxnLst/>
              <a:rect l="l" t="t" r="r" b="b"/>
              <a:pathLst>
                <a:path w="1444" h="7803" extrusionOk="0">
                  <a:moveTo>
                    <a:pt x="1" y="1"/>
                  </a:moveTo>
                  <a:lnTo>
                    <a:pt x="1" y="7802"/>
                  </a:lnTo>
                  <a:lnTo>
                    <a:pt x="1443" y="7802"/>
                  </a:lnTo>
                  <a:lnTo>
                    <a:pt x="144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2863325" y="1050425"/>
              <a:ext cx="15925" cy="7000"/>
            </a:xfrm>
            <a:custGeom>
              <a:avLst/>
              <a:gdLst/>
              <a:ahLst/>
              <a:cxnLst/>
              <a:rect l="l" t="t" r="r" b="b"/>
              <a:pathLst>
                <a:path w="637" h="280" extrusionOk="0">
                  <a:moveTo>
                    <a:pt x="0" y="1"/>
                  </a:moveTo>
                  <a:lnTo>
                    <a:pt x="0" y="280"/>
                  </a:lnTo>
                  <a:lnTo>
                    <a:pt x="636" y="28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2879225" y="1046550"/>
              <a:ext cx="31825" cy="13600"/>
            </a:xfrm>
            <a:custGeom>
              <a:avLst/>
              <a:gdLst/>
              <a:ahLst/>
              <a:cxnLst/>
              <a:rect l="l" t="t" r="r" b="b"/>
              <a:pathLst>
                <a:path w="1273" h="544" extrusionOk="0">
                  <a:moveTo>
                    <a:pt x="0" y="0"/>
                  </a:moveTo>
                  <a:lnTo>
                    <a:pt x="0" y="543"/>
                  </a:lnTo>
                  <a:lnTo>
                    <a:pt x="1272" y="543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2823000" y="1174900"/>
              <a:ext cx="46150" cy="41900"/>
            </a:xfrm>
            <a:custGeom>
              <a:avLst/>
              <a:gdLst/>
              <a:ahLst/>
              <a:cxnLst/>
              <a:rect l="l" t="t" r="r" b="b"/>
              <a:pathLst>
                <a:path w="1846" h="1676" extrusionOk="0">
                  <a:moveTo>
                    <a:pt x="0" y="0"/>
                  </a:moveTo>
                  <a:lnTo>
                    <a:pt x="0" y="1675"/>
                  </a:lnTo>
                  <a:lnTo>
                    <a:pt x="1846" y="1675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2827250" y="1164425"/>
              <a:ext cx="36100" cy="11275"/>
            </a:xfrm>
            <a:custGeom>
              <a:avLst/>
              <a:gdLst/>
              <a:ahLst/>
              <a:cxnLst/>
              <a:rect l="l" t="t" r="r" b="b"/>
              <a:pathLst>
                <a:path w="1444" h="451" extrusionOk="0">
                  <a:moveTo>
                    <a:pt x="1" y="0"/>
                  </a:moveTo>
                  <a:lnTo>
                    <a:pt x="1" y="450"/>
                  </a:lnTo>
                  <a:lnTo>
                    <a:pt x="1443" y="450"/>
                  </a:lnTo>
                  <a:lnTo>
                    <a:pt x="144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2691550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1" y="420"/>
                    <a:pt x="1" y="931"/>
                  </a:cubicBezTo>
                  <a:cubicBezTo>
                    <a:pt x="1" y="1459"/>
                    <a:pt x="419" y="1862"/>
                    <a:pt x="931" y="1862"/>
                  </a:cubicBezTo>
                  <a:cubicBezTo>
                    <a:pt x="1443" y="1862"/>
                    <a:pt x="1862" y="1459"/>
                    <a:pt x="1862" y="931"/>
                  </a:cubicBezTo>
                  <a:cubicBezTo>
                    <a:pt x="1862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2697375" y="12392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1"/>
                  </a:moveTo>
                  <a:cubicBezTo>
                    <a:pt x="419" y="1"/>
                    <a:pt x="0" y="420"/>
                    <a:pt x="0" y="931"/>
                  </a:cubicBezTo>
                  <a:cubicBezTo>
                    <a:pt x="0" y="1459"/>
                    <a:pt x="419" y="1862"/>
                    <a:pt x="931" y="1862"/>
                  </a:cubicBezTo>
                  <a:cubicBezTo>
                    <a:pt x="1443" y="1862"/>
                    <a:pt x="1861" y="1459"/>
                    <a:pt x="1861" y="931"/>
                  </a:cubicBezTo>
                  <a:cubicBezTo>
                    <a:pt x="1861" y="420"/>
                    <a:pt x="1443" y="1"/>
                    <a:pt x="931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2709400" y="1251675"/>
              <a:ext cx="22125" cy="21725"/>
            </a:xfrm>
            <a:custGeom>
              <a:avLst/>
              <a:gdLst/>
              <a:ahLst/>
              <a:cxnLst/>
              <a:rect l="l" t="t" r="r" b="b"/>
              <a:pathLst>
                <a:path w="885" h="869" extrusionOk="0">
                  <a:moveTo>
                    <a:pt x="434" y="0"/>
                  </a:moveTo>
                  <a:cubicBezTo>
                    <a:pt x="202" y="0"/>
                    <a:pt x="0" y="186"/>
                    <a:pt x="0" y="450"/>
                  </a:cubicBezTo>
                  <a:cubicBezTo>
                    <a:pt x="0" y="682"/>
                    <a:pt x="202" y="869"/>
                    <a:pt x="450" y="869"/>
                  </a:cubicBezTo>
                  <a:cubicBezTo>
                    <a:pt x="682" y="869"/>
                    <a:pt x="884" y="682"/>
                    <a:pt x="884" y="419"/>
                  </a:cubicBezTo>
                  <a:cubicBezTo>
                    <a:pt x="884" y="186"/>
                    <a:pt x="682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2689625" y="1234600"/>
              <a:ext cx="57000" cy="26400"/>
            </a:xfrm>
            <a:custGeom>
              <a:avLst/>
              <a:gdLst/>
              <a:ahLst/>
              <a:cxnLst/>
              <a:rect l="l" t="t" r="r" b="b"/>
              <a:pathLst>
                <a:path w="2280" h="1056" extrusionOk="0">
                  <a:moveTo>
                    <a:pt x="1163" y="1"/>
                  </a:moveTo>
                  <a:cubicBezTo>
                    <a:pt x="496" y="1"/>
                    <a:pt x="0" y="466"/>
                    <a:pt x="0" y="1055"/>
                  </a:cubicBezTo>
                  <a:lnTo>
                    <a:pt x="2280" y="1055"/>
                  </a:lnTo>
                  <a:cubicBezTo>
                    <a:pt x="2280" y="466"/>
                    <a:pt x="1737" y="1"/>
                    <a:pt x="116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295135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34" y="0"/>
                    <a:pt x="0" y="404"/>
                    <a:pt x="0" y="931"/>
                  </a:cubicBezTo>
                  <a:cubicBezTo>
                    <a:pt x="0" y="1427"/>
                    <a:pt x="434" y="1861"/>
                    <a:pt x="931" y="1861"/>
                  </a:cubicBezTo>
                  <a:cubicBezTo>
                    <a:pt x="1442" y="1861"/>
                    <a:pt x="1861" y="1443"/>
                    <a:pt x="1861" y="931"/>
                  </a:cubicBezTo>
                  <a:cubicBezTo>
                    <a:pt x="1861" y="404"/>
                    <a:pt x="1442" y="0"/>
                    <a:pt x="9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2946300" y="1239650"/>
              <a:ext cx="46550" cy="46550"/>
            </a:xfrm>
            <a:custGeom>
              <a:avLst/>
              <a:gdLst/>
              <a:ahLst/>
              <a:cxnLst/>
              <a:rect l="l" t="t" r="r" b="b"/>
              <a:pathLst>
                <a:path w="1862" h="1862" extrusionOk="0">
                  <a:moveTo>
                    <a:pt x="931" y="0"/>
                  </a:moveTo>
                  <a:cubicBezTo>
                    <a:pt x="419" y="0"/>
                    <a:pt x="0" y="404"/>
                    <a:pt x="0" y="931"/>
                  </a:cubicBezTo>
                  <a:cubicBezTo>
                    <a:pt x="0" y="1427"/>
                    <a:pt x="404" y="1861"/>
                    <a:pt x="931" y="1861"/>
                  </a:cubicBezTo>
                  <a:cubicBezTo>
                    <a:pt x="1427" y="1861"/>
                    <a:pt x="1862" y="1443"/>
                    <a:pt x="1862" y="931"/>
                  </a:cubicBezTo>
                  <a:cubicBezTo>
                    <a:pt x="1862" y="404"/>
                    <a:pt x="1427" y="0"/>
                    <a:pt x="93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2958325" y="1251675"/>
              <a:ext cx="21725" cy="21725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50" y="0"/>
                  </a:moveTo>
                  <a:cubicBezTo>
                    <a:pt x="186" y="0"/>
                    <a:pt x="0" y="186"/>
                    <a:pt x="0" y="419"/>
                  </a:cubicBezTo>
                  <a:cubicBezTo>
                    <a:pt x="0" y="682"/>
                    <a:pt x="186" y="869"/>
                    <a:pt x="419" y="869"/>
                  </a:cubicBezTo>
                  <a:cubicBezTo>
                    <a:pt x="683" y="869"/>
                    <a:pt x="869" y="682"/>
                    <a:pt x="869" y="450"/>
                  </a:cubicBezTo>
                  <a:cubicBezTo>
                    <a:pt x="869" y="186"/>
                    <a:pt x="683" y="0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2943200" y="1234600"/>
              <a:ext cx="57400" cy="26400"/>
            </a:xfrm>
            <a:custGeom>
              <a:avLst/>
              <a:gdLst/>
              <a:ahLst/>
              <a:cxnLst/>
              <a:rect l="l" t="t" r="r" b="b"/>
              <a:pathLst>
                <a:path w="2296" h="1056" extrusionOk="0">
                  <a:moveTo>
                    <a:pt x="1133" y="1"/>
                  </a:moveTo>
                  <a:cubicBezTo>
                    <a:pt x="543" y="1"/>
                    <a:pt x="0" y="466"/>
                    <a:pt x="0" y="1055"/>
                  </a:cubicBezTo>
                  <a:lnTo>
                    <a:pt x="2296" y="1055"/>
                  </a:lnTo>
                  <a:cubicBezTo>
                    <a:pt x="2296" y="466"/>
                    <a:pt x="1799" y="1"/>
                    <a:pt x="113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2829200" y="1240425"/>
              <a:ext cx="38025" cy="46550"/>
            </a:xfrm>
            <a:custGeom>
              <a:avLst/>
              <a:gdLst/>
              <a:ahLst/>
              <a:cxnLst/>
              <a:rect l="l" t="t" r="r" b="b"/>
              <a:pathLst>
                <a:path w="1521" h="1862" extrusionOk="0">
                  <a:moveTo>
                    <a:pt x="760" y="0"/>
                  </a:moveTo>
                  <a:cubicBezTo>
                    <a:pt x="342" y="0"/>
                    <a:pt x="1" y="419"/>
                    <a:pt x="1" y="931"/>
                  </a:cubicBezTo>
                  <a:cubicBezTo>
                    <a:pt x="1" y="1443"/>
                    <a:pt x="342" y="1861"/>
                    <a:pt x="760" y="1861"/>
                  </a:cubicBezTo>
                  <a:cubicBezTo>
                    <a:pt x="1179" y="1861"/>
                    <a:pt x="1520" y="1443"/>
                    <a:pt x="1520" y="931"/>
                  </a:cubicBezTo>
                  <a:cubicBezTo>
                    <a:pt x="1520" y="419"/>
                    <a:pt x="1179" y="0"/>
                    <a:pt x="76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2824550" y="1240425"/>
              <a:ext cx="37625" cy="46550"/>
            </a:xfrm>
            <a:custGeom>
              <a:avLst/>
              <a:gdLst/>
              <a:ahLst/>
              <a:cxnLst/>
              <a:rect l="l" t="t" r="r" b="b"/>
              <a:pathLst>
                <a:path w="1505" h="1862" extrusionOk="0">
                  <a:moveTo>
                    <a:pt x="760" y="0"/>
                  </a:moveTo>
                  <a:cubicBezTo>
                    <a:pt x="342" y="0"/>
                    <a:pt x="0" y="419"/>
                    <a:pt x="0" y="931"/>
                  </a:cubicBezTo>
                  <a:cubicBezTo>
                    <a:pt x="0" y="1443"/>
                    <a:pt x="326" y="1861"/>
                    <a:pt x="760" y="1861"/>
                  </a:cubicBezTo>
                  <a:cubicBezTo>
                    <a:pt x="1179" y="1861"/>
                    <a:pt x="1505" y="1458"/>
                    <a:pt x="1505" y="931"/>
                  </a:cubicBezTo>
                  <a:cubicBezTo>
                    <a:pt x="1505" y="404"/>
                    <a:pt x="1164" y="0"/>
                    <a:pt x="76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2835025" y="1252450"/>
              <a:ext cx="17475" cy="22500"/>
            </a:xfrm>
            <a:custGeom>
              <a:avLst/>
              <a:gdLst/>
              <a:ahLst/>
              <a:cxnLst/>
              <a:rect l="l" t="t" r="r" b="b"/>
              <a:pathLst>
                <a:path w="699" h="900" extrusionOk="0">
                  <a:moveTo>
                    <a:pt x="357" y="0"/>
                  </a:moveTo>
                  <a:cubicBezTo>
                    <a:pt x="155" y="0"/>
                    <a:pt x="0" y="202"/>
                    <a:pt x="0" y="450"/>
                  </a:cubicBezTo>
                  <a:cubicBezTo>
                    <a:pt x="0" y="698"/>
                    <a:pt x="155" y="900"/>
                    <a:pt x="357" y="900"/>
                  </a:cubicBezTo>
                  <a:cubicBezTo>
                    <a:pt x="543" y="900"/>
                    <a:pt x="698" y="698"/>
                    <a:pt x="698" y="450"/>
                  </a:cubicBezTo>
                  <a:cubicBezTo>
                    <a:pt x="698" y="202"/>
                    <a:pt x="543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2822600" y="1235775"/>
              <a:ext cx="46175" cy="26000"/>
            </a:xfrm>
            <a:custGeom>
              <a:avLst/>
              <a:gdLst/>
              <a:ahLst/>
              <a:cxnLst/>
              <a:rect l="l" t="t" r="r" b="b"/>
              <a:pathLst>
                <a:path w="1847" h="1040" extrusionOk="0">
                  <a:moveTo>
                    <a:pt x="885" y="0"/>
                  </a:moveTo>
                  <a:cubicBezTo>
                    <a:pt x="451" y="0"/>
                    <a:pt x="1" y="465"/>
                    <a:pt x="1" y="1039"/>
                  </a:cubicBezTo>
                  <a:lnTo>
                    <a:pt x="1846" y="1039"/>
                  </a:lnTo>
                  <a:cubicBezTo>
                    <a:pt x="1846" y="465"/>
                    <a:pt x="1459" y="0"/>
                    <a:pt x="8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2710950" y="1208625"/>
              <a:ext cx="134550" cy="29875"/>
            </a:xfrm>
            <a:custGeom>
              <a:avLst/>
              <a:gdLst/>
              <a:ahLst/>
              <a:cxnLst/>
              <a:rect l="l" t="t" r="r" b="b"/>
              <a:pathLst>
                <a:path w="5382" h="1195" extrusionOk="0">
                  <a:moveTo>
                    <a:pt x="0" y="0"/>
                  </a:moveTo>
                  <a:lnTo>
                    <a:pt x="0" y="1195"/>
                  </a:lnTo>
                  <a:lnTo>
                    <a:pt x="698" y="1195"/>
                  </a:lnTo>
                  <a:lnTo>
                    <a:pt x="698" y="698"/>
                  </a:lnTo>
                  <a:lnTo>
                    <a:pt x="5382" y="698"/>
                  </a:lnTo>
                  <a:lnTo>
                    <a:pt x="538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2845475" y="1208625"/>
              <a:ext cx="134575" cy="29875"/>
            </a:xfrm>
            <a:custGeom>
              <a:avLst/>
              <a:gdLst/>
              <a:ahLst/>
              <a:cxnLst/>
              <a:rect l="l" t="t" r="r" b="b"/>
              <a:pathLst>
                <a:path w="5383" h="1195" extrusionOk="0">
                  <a:moveTo>
                    <a:pt x="1" y="0"/>
                  </a:moveTo>
                  <a:lnTo>
                    <a:pt x="1" y="698"/>
                  </a:lnTo>
                  <a:lnTo>
                    <a:pt x="4685" y="698"/>
                  </a:lnTo>
                  <a:lnTo>
                    <a:pt x="4685" y="1195"/>
                  </a:lnTo>
                  <a:lnTo>
                    <a:pt x="5383" y="1195"/>
                  </a:lnTo>
                  <a:lnTo>
                    <a:pt x="53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2836575" y="1217150"/>
              <a:ext cx="17475" cy="21350"/>
            </a:xfrm>
            <a:custGeom>
              <a:avLst/>
              <a:gdLst/>
              <a:ahLst/>
              <a:cxnLst/>
              <a:rect l="l" t="t" r="r" b="b"/>
              <a:pathLst>
                <a:path w="699" h="854" extrusionOk="0">
                  <a:moveTo>
                    <a:pt x="0" y="1"/>
                  </a:moveTo>
                  <a:lnTo>
                    <a:pt x="0" y="854"/>
                  </a:lnTo>
                  <a:lnTo>
                    <a:pt x="698" y="854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667900" y="547525"/>
              <a:ext cx="216375" cy="432350"/>
            </a:xfrm>
            <a:custGeom>
              <a:avLst/>
              <a:gdLst/>
              <a:ahLst/>
              <a:cxnLst/>
              <a:rect l="l" t="t" r="r" b="b"/>
              <a:pathLst>
                <a:path w="8655" h="17294" extrusionOk="0">
                  <a:moveTo>
                    <a:pt x="3413" y="1272"/>
                  </a:moveTo>
                  <a:lnTo>
                    <a:pt x="3893" y="2343"/>
                  </a:lnTo>
                  <a:lnTo>
                    <a:pt x="1148" y="2343"/>
                  </a:lnTo>
                  <a:lnTo>
                    <a:pt x="1257" y="1272"/>
                  </a:lnTo>
                  <a:close/>
                  <a:moveTo>
                    <a:pt x="1" y="1"/>
                  </a:moveTo>
                  <a:lnTo>
                    <a:pt x="1396" y="17294"/>
                  </a:lnTo>
                  <a:lnTo>
                    <a:pt x="8267" y="17294"/>
                  </a:lnTo>
                  <a:lnTo>
                    <a:pt x="8655" y="11199"/>
                  </a:lnTo>
                  <a:lnTo>
                    <a:pt x="6111" y="3180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2669075" y="559150"/>
              <a:ext cx="198525" cy="420725"/>
            </a:xfrm>
            <a:custGeom>
              <a:avLst/>
              <a:gdLst/>
              <a:ahLst/>
              <a:cxnLst/>
              <a:rect l="l" t="t" r="r" b="b"/>
              <a:pathLst>
                <a:path w="7941" h="16829" extrusionOk="0">
                  <a:moveTo>
                    <a:pt x="3366" y="807"/>
                  </a:moveTo>
                  <a:lnTo>
                    <a:pt x="3846" y="1878"/>
                  </a:lnTo>
                  <a:lnTo>
                    <a:pt x="1101" y="1878"/>
                  </a:lnTo>
                  <a:lnTo>
                    <a:pt x="1210" y="807"/>
                  </a:lnTo>
                  <a:close/>
                  <a:moveTo>
                    <a:pt x="0" y="1"/>
                  </a:moveTo>
                  <a:lnTo>
                    <a:pt x="1349" y="16829"/>
                  </a:lnTo>
                  <a:lnTo>
                    <a:pt x="7553" y="16829"/>
                  </a:lnTo>
                  <a:lnTo>
                    <a:pt x="7941" y="10734"/>
                  </a:lnTo>
                  <a:lnTo>
                    <a:pt x="5382" y="2715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2873025" y="898050"/>
              <a:ext cx="184200" cy="81825"/>
            </a:xfrm>
            <a:custGeom>
              <a:avLst/>
              <a:gdLst/>
              <a:ahLst/>
              <a:cxnLst/>
              <a:rect l="l" t="t" r="r" b="b"/>
              <a:pathLst>
                <a:path w="7368" h="3273" extrusionOk="0">
                  <a:moveTo>
                    <a:pt x="2156" y="0"/>
                  </a:moveTo>
                  <a:lnTo>
                    <a:pt x="140" y="1257"/>
                  </a:lnTo>
                  <a:lnTo>
                    <a:pt x="0" y="3273"/>
                  </a:lnTo>
                  <a:lnTo>
                    <a:pt x="7135" y="3273"/>
                  </a:lnTo>
                  <a:lnTo>
                    <a:pt x="7367" y="1443"/>
                  </a:lnTo>
                  <a:lnTo>
                    <a:pt x="645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2888125" y="914325"/>
              <a:ext cx="163275" cy="65550"/>
            </a:xfrm>
            <a:custGeom>
              <a:avLst/>
              <a:gdLst/>
              <a:ahLst/>
              <a:cxnLst/>
              <a:rect l="l" t="t" r="r" b="b"/>
              <a:pathLst>
                <a:path w="6531" h="2622" extrusionOk="0">
                  <a:moveTo>
                    <a:pt x="1909" y="1"/>
                  </a:moveTo>
                  <a:lnTo>
                    <a:pt x="110" y="993"/>
                  </a:lnTo>
                  <a:lnTo>
                    <a:pt x="1" y="2622"/>
                  </a:lnTo>
                  <a:lnTo>
                    <a:pt x="6313" y="2622"/>
                  </a:lnTo>
                  <a:lnTo>
                    <a:pt x="6531" y="1148"/>
                  </a:lnTo>
                  <a:lnTo>
                    <a:pt x="5708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2952500" y="849575"/>
              <a:ext cx="59750" cy="48500"/>
            </a:xfrm>
            <a:custGeom>
              <a:avLst/>
              <a:gdLst/>
              <a:ahLst/>
              <a:cxnLst/>
              <a:rect l="l" t="t" r="r" b="b"/>
              <a:pathLst>
                <a:path w="2390" h="1940" extrusionOk="0">
                  <a:moveTo>
                    <a:pt x="1" y="1"/>
                  </a:moveTo>
                  <a:lnTo>
                    <a:pt x="1" y="1939"/>
                  </a:lnTo>
                  <a:lnTo>
                    <a:pt x="2389" y="1939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2912175" y="828650"/>
              <a:ext cx="145425" cy="21350"/>
            </a:xfrm>
            <a:custGeom>
              <a:avLst/>
              <a:gdLst/>
              <a:ahLst/>
              <a:cxnLst/>
              <a:rect l="l" t="t" r="r" b="b"/>
              <a:pathLst>
                <a:path w="5817" h="854" extrusionOk="0">
                  <a:moveTo>
                    <a:pt x="1" y="0"/>
                  </a:moveTo>
                  <a:lnTo>
                    <a:pt x="1" y="853"/>
                  </a:lnTo>
                  <a:lnTo>
                    <a:pt x="5817" y="853"/>
                  </a:lnTo>
                  <a:lnTo>
                    <a:pt x="581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3"/>
          <p:cNvSpPr txBox="1"/>
          <p:nvPr/>
        </p:nvSpPr>
        <p:spPr>
          <a:xfrm>
            <a:off x="4572000" y="2130124"/>
            <a:ext cx="4026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 b="1" dirty="0">
                <a:solidFill>
                  <a:schemeClr val="dk2"/>
                </a:solidFill>
              </a:rPr>
              <a:t>STORE SALES FORECASTING</a:t>
            </a:r>
            <a:endParaRPr sz="33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83"/>
    </mc:Choice>
    <mc:Fallback xmlns="">
      <p:transition spd="slow" advTm="263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DFD5E-549E-4193-B876-76330B5A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2514"/>
            <a:ext cx="8520600" cy="3409310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Fira Sans" panose="020B0503050000020004" pitchFamily="34" charset="0"/>
              </a:rPr>
              <a:t>Root Mean Squared Log Error (RMSLE) :</a:t>
            </a:r>
          </a:p>
          <a:p>
            <a:endParaRPr lang="en-US" sz="16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54DE24B-81A4-EF4D-7D9D-01D067C5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43" y="1566734"/>
            <a:ext cx="4816613" cy="900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F5F9E-DC8D-CFA3-E678-F95988D9995D}"/>
              </a:ext>
            </a:extLst>
          </p:cNvPr>
          <p:cNvSpPr txBox="1"/>
          <p:nvPr/>
        </p:nvSpPr>
        <p:spPr>
          <a:xfrm>
            <a:off x="623404" y="2864220"/>
            <a:ext cx="6546022" cy="56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/>
              <a:t> RMSLE without oil price raw feature : 0.5253 RMSLE with oil price as raw feature : 0.650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/>
              <a:t> RMSLE with feature engineered oil price feature ( &gt; 70, &lt;=70) : 0.4630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1C7BC-F207-987E-4FAB-FBE30C482218}"/>
              </a:ext>
            </a:extLst>
          </p:cNvPr>
          <p:cNvSpPr txBox="1"/>
          <p:nvPr/>
        </p:nvSpPr>
        <p:spPr>
          <a:xfrm>
            <a:off x="2969342" y="210517"/>
            <a:ext cx="301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Findings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37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67BBC2D-8B8C-2797-FF54-35DA8B72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4" y="468630"/>
            <a:ext cx="8477236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0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0570DB08-DC5E-1490-D75D-D5C37E8C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573161"/>
            <a:ext cx="4243725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74B88-8490-F4DA-C05D-C5461063FA64}"/>
              </a:ext>
            </a:extLst>
          </p:cNvPr>
          <p:cNvSpPr txBox="1"/>
          <p:nvPr/>
        </p:nvSpPr>
        <p:spPr>
          <a:xfrm>
            <a:off x="432619" y="758571"/>
            <a:ext cx="827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374151"/>
                </a:solidFill>
                <a:effectLst/>
                <a:latin typeface="+mn-lt"/>
              </a:rPr>
              <a:t>Feature importance is determined using the Random Forest model, and the relative importance of different features is visualized</a:t>
            </a:r>
            <a:endParaRPr lang="en-US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58BDE-70ED-781C-3E42-066C5FAE061B}"/>
              </a:ext>
            </a:extLst>
          </p:cNvPr>
          <p:cNvSpPr txBox="1"/>
          <p:nvPr/>
        </p:nvSpPr>
        <p:spPr>
          <a:xfrm>
            <a:off x="1755775" y="393290"/>
            <a:ext cx="524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1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/>
          <p:nvPr/>
        </p:nvSpPr>
        <p:spPr>
          <a:xfrm>
            <a:off x="4303020" y="2068640"/>
            <a:ext cx="4394100" cy="513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2"/>
          <p:cNvSpPr/>
          <p:nvPr/>
        </p:nvSpPr>
        <p:spPr>
          <a:xfrm>
            <a:off x="450075" y="2916091"/>
            <a:ext cx="4394100" cy="513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22"/>
          <p:cNvGrpSpPr/>
          <p:nvPr/>
        </p:nvGrpSpPr>
        <p:grpSpPr>
          <a:xfrm>
            <a:off x="4163725" y="3558612"/>
            <a:ext cx="900727" cy="820642"/>
            <a:chOff x="4384800" y="3275575"/>
            <a:chExt cx="784606" cy="714845"/>
          </a:xfrm>
        </p:grpSpPr>
        <p:sp>
          <p:nvSpPr>
            <p:cNvPr id="857" name="Google Shape;857;p22"/>
            <p:cNvSpPr/>
            <p:nvPr/>
          </p:nvSpPr>
          <p:spPr>
            <a:xfrm>
              <a:off x="4384800" y="3275575"/>
              <a:ext cx="784606" cy="714845"/>
            </a:xfrm>
            <a:custGeom>
              <a:avLst/>
              <a:gdLst/>
              <a:ahLst/>
              <a:cxnLst/>
              <a:rect l="l" t="t" r="r" b="b"/>
              <a:pathLst>
                <a:path w="4870" h="4437" extrusionOk="0">
                  <a:moveTo>
                    <a:pt x="2435" y="0"/>
                  </a:moveTo>
                  <a:cubicBezTo>
                    <a:pt x="1868" y="0"/>
                    <a:pt x="1300" y="217"/>
                    <a:pt x="867" y="650"/>
                  </a:cubicBezTo>
                  <a:cubicBezTo>
                    <a:pt x="1" y="1516"/>
                    <a:pt x="1" y="2921"/>
                    <a:pt x="867" y="3786"/>
                  </a:cubicBezTo>
                  <a:cubicBezTo>
                    <a:pt x="1300" y="4220"/>
                    <a:pt x="1868" y="4436"/>
                    <a:pt x="2435" y="4436"/>
                  </a:cubicBezTo>
                  <a:cubicBezTo>
                    <a:pt x="3003" y="4436"/>
                    <a:pt x="3571" y="4220"/>
                    <a:pt x="4003" y="3786"/>
                  </a:cubicBezTo>
                  <a:cubicBezTo>
                    <a:pt x="4870" y="2921"/>
                    <a:pt x="4870" y="1516"/>
                    <a:pt x="4003" y="650"/>
                  </a:cubicBezTo>
                  <a:cubicBezTo>
                    <a:pt x="3571" y="217"/>
                    <a:pt x="3003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520549" y="3399824"/>
              <a:ext cx="515055" cy="468452"/>
            </a:xfrm>
            <a:custGeom>
              <a:avLst/>
              <a:gdLst/>
              <a:ahLst/>
              <a:cxnLst/>
              <a:rect l="l" t="t" r="r" b="b"/>
              <a:pathLst>
                <a:path w="3824" h="3478" extrusionOk="0">
                  <a:moveTo>
                    <a:pt x="1913" y="1"/>
                  </a:moveTo>
                  <a:cubicBezTo>
                    <a:pt x="1782" y="1"/>
                    <a:pt x="1648" y="15"/>
                    <a:pt x="1515" y="47"/>
                  </a:cubicBezTo>
                  <a:cubicBezTo>
                    <a:pt x="581" y="267"/>
                    <a:pt x="1" y="1202"/>
                    <a:pt x="220" y="2136"/>
                  </a:cubicBezTo>
                  <a:cubicBezTo>
                    <a:pt x="408" y="2938"/>
                    <a:pt x="1122" y="3478"/>
                    <a:pt x="1911" y="3478"/>
                  </a:cubicBezTo>
                  <a:cubicBezTo>
                    <a:pt x="2042" y="3478"/>
                    <a:pt x="2176" y="3463"/>
                    <a:pt x="2309" y="3431"/>
                  </a:cubicBezTo>
                  <a:cubicBezTo>
                    <a:pt x="3244" y="3212"/>
                    <a:pt x="3823" y="2277"/>
                    <a:pt x="3604" y="1342"/>
                  </a:cubicBezTo>
                  <a:cubicBezTo>
                    <a:pt x="3417" y="541"/>
                    <a:pt x="2702" y="1"/>
                    <a:pt x="1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22"/>
            <p:cNvGrpSpPr/>
            <p:nvPr/>
          </p:nvGrpSpPr>
          <p:grpSpPr>
            <a:xfrm>
              <a:off x="4623087" y="3477180"/>
              <a:ext cx="307839" cy="308626"/>
              <a:chOff x="-1591550" y="3597475"/>
              <a:chExt cx="293825" cy="294575"/>
            </a:xfrm>
          </p:grpSpPr>
          <p:sp>
            <p:nvSpPr>
              <p:cNvPr id="860" name="Google Shape;860;p22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3" name="Google Shape;863;p22"/>
          <p:cNvGrpSpPr/>
          <p:nvPr/>
        </p:nvGrpSpPr>
        <p:grpSpPr>
          <a:xfrm>
            <a:off x="4151562" y="1935140"/>
            <a:ext cx="905196" cy="824697"/>
            <a:chOff x="4382775" y="1842475"/>
            <a:chExt cx="788498" cy="718377"/>
          </a:xfrm>
        </p:grpSpPr>
        <p:sp>
          <p:nvSpPr>
            <p:cNvPr id="864" name="Google Shape;864;p22"/>
            <p:cNvSpPr/>
            <p:nvPr/>
          </p:nvSpPr>
          <p:spPr>
            <a:xfrm>
              <a:off x="4382775" y="1842475"/>
              <a:ext cx="788498" cy="718377"/>
            </a:xfrm>
            <a:custGeom>
              <a:avLst/>
              <a:gdLst/>
              <a:ahLst/>
              <a:cxnLst/>
              <a:rect l="l" t="t" r="r" b="b"/>
              <a:pathLst>
                <a:path w="4869" h="4436" extrusionOk="0">
                  <a:moveTo>
                    <a:pt x="2435" y="1"/>
                  </a:moveTo>
                  <a:cubicBezTo>
                    <a:pt x="1867" y="1"/>
                    <a:pt x="1300" y="217"/>
                    <a:pt x="866" y="651"/>
                  </a:cubicBezTo>
                  <a:cubicBezTo>
                    <a:pt x="1" y="1516"/>
                    <a:pt x="1" y="2921"/>
                    <a:pt x="866" y="3787"/>
                  </a:cubicBezTo>
                  <a:cubicBezTo>
                    <a:pt x="1300" y="4219"/>
                    <a:pt x="1867" y="4436"/>
                    <a:pt x="2435" y="4436"/>
                  </a:cubicBezTo>
                  <a:cubicBezTo>
                    <a:pt x="3002" y="4436"/>
                    <a:pt x="3570" y="4219"/>
                    <a:pt x="4003" y="3787"/>
                  </a:cubicBezTo>
                  <a:cubicBezTo>
                    <a:pt x="4869" y="2921"/>
                    <a:pt x="4869" y="1516"/>
                    <a:pt x="4003" y="651"/>
                  </a:cubicBezTo>
                  <a:cubicBezTo>
                    <a:pt x="3570" y="217"/>
                    <a:pt x="3002" y="1"/>
                    <a:pt x="2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4517250" y="1965425"/>
              <a:ext cx="521651" cy="474579"/>
            </a:xfrm>
            <a:custGeom>
              <a:avLst/>
              <a:gdLst/>
              <a:ahLst/>
              <a:cxnLst/>
              <a:rect l="l" t="t" r="r" b="b"/>
              <a:pathLst>
                <a:path w="3824" h="3479" extrusionOk="0">
                  <a:moveTo>
                    <a:pt x="1913" y="1"/>
                  </a:moveTo>
                  <a:cubicBezTo>
                    <a:pt x="1782" y="1"/>
                    <a:pt x="1648" y="16"/>
                    <a:pt x="1515" y="47"/>
                  </a:cubicBezTo>
                  <a:cubicBezTo>
                    <a:pt x="581" y="267"/>
                    <a:pt x="1" y="1202"/>
                    <a:pt x="220" y="2136"/>
                  </a:cubicBezTo>
                  <a:cubicBezTo>
                    <a:pt x="408" y="2938"/>
                    <a:pt x="1122" y="3478"/>
                    <a:pt x="1910" y="3478"/>
                  </a:cubicBezTo>
                  <a:cubicBezTo>
                    <a:pt x="2041" y="3478"/>
                    <a:pt x="2175" y="3463"/>
                    <a:pt x="2309" y="3432"/>
                  </a:cubicBezTo>
                  <a:cubicBezTo>
                    <a:pt x="3244" y="3213"/>
                    <a:pt x="3823" y="2277"/>
                    <a:pt x="3604" y="1342"/>
                  </a:cubicBezTo>
                  <a:cubicBezTo>
                    <a:pt x="3417" y="541"/>
                    <a:pt x="2702" y="1"/>
                    <a:pt x="1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6" name="Google Shape;866;p22"/>
            <p:cNvGrpSpPr/>
            <p:nvPr/>
          </p:nvGrpSpPr>
          <p:grpSpPr>
            <a:xfrm>
              <a:off x="4621446" y="2041412"/>
              <a:ext cx="311115" cy="306583"/>
              <a:chOff x="-5254775" y="3631325"/>
              <a:chExt cx="296950" cy="292625"/>
            </a:xfrm>
          </p:grpSpPr>
          <p:sp>
            <p:nvSpPr>
              <p:cNvPr id="867" name="Google Shape;867;p22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06" extrusionOk="0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8" extrusionOk="0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0" extrusionOk="0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0" extrusionOk="0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97" extrusionOk="0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9933" extrusionOk="0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6018" extrusionOk="0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4" name="Google Shape;874;p2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                                       Challenges</a:t>
            </a:r>
            <a:endParaRPr sz="2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5" name="Google Shape;875;p22"/>
          <p:cNvSpPr txBox="1">
            <a:spLocks noGrp="1"/>
          </p:cNvSpPr>
          <p:nvPr>
            <p:ph type="body" idx="1"/>
          </p:nvPr>
        </p:nvSpPr>
        <p:spPr>
          <a:xfrm>
            <a:off x="806067" y="2943881"/>
            <a:ext cx="3236700" cy="42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                             </a:t>
            </a:r>
            <a:r>
              <a:rPr lang="en-US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Assume Readiness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6" name="Google Shape;876;p22"/>
          <p:cNvSpPr txBox="1">
            <a:spLocks noGrp="1"/>
          </p:cNvSpPr>
          <p:nvPr>
            <p:ph type="body" idx="1"/>
          </p:nvPr>
        </p:nvSpPr>
        <p:spPr>
          <a:xfrm>
            <a:off x="2089438" y="3478734"/>
            <a:ext cx="19875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22"/>
          <p:cNvSpPr txBox="1">
            <a:spLocks noGrp="1"/>
          </p:cNvSpPr>
          <p:nvPr>
            <p:ph type="body" idx="1"/>
          </p:nvPr>
        </p:nvSpPr>
        <p:spPr>
          <a:xfrm>
            <a:off x="5380339" y="2104142"/>
            <a:ext cx="2641072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Prep challenges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8" name="Google Shape;878;p22"/>
          <p:cNvSpPr txBox="1">
            <a:spLocks noGrp="1"/>
          </p:cNvSpPr>
          <p:nvPr>
            <p:ph type="body" idx="1"/>
          </p:nvPr>
        </p:nvSpPr>
        <p:spPr>
          <a:xfrm>
            <a:off x="5391975" y="3759437"/>
            <a:ext cx="13089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9" name="Google Shape;879;p22"/>
          <p:cNvSpPr txBox="1">
            <a:spLocks noGrp="1"/>
          </p:cNvSpPr>
          <p:nvPr>
            <p:ph type="body" idx="1"/>
          </p:nvPr>
        </p:nvSpPr>
        <p:spPr>
          <a:xfrm>
            <a:off x="5391975" y="2668450"/>
            <a:ext cx="20745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22"/>
          <p:cNvSpPr/>
          <p:nvPr/>
        </p:nvSpPr>
        <p:spPr>
          <a:xfrm>
            <a:off x="4396988" y="1932265"/>
            <a:ext cx="414629" cy="99638"/>
          </a:xfrm>
          <a:custGeom>
            <a:avLst/>
            <a:gdLst/>
            <a:ahLst/>
            <a:cxnLst/>
            <a:rect l="l" t="t" r="r" b="b"/>
            <a:pathLst>
              <a:path w="2114" h="508" extrusionOk="0">
                <a:moveTo>
                  <a:pt x="1058" y="1"/>
                </a:moveTo>
                <a:cubicBezTo>
                  <a:pt x="679" y="1"/>
                  <a:pt x="322" y="88"/>
                  <a:pt x="1" y="240"/>
                </a:cubicBezTo>
                <a:cubicBezTo>
                  <a:pt x="315" y="410"/>
                  <a:pt x="675" y="507"/>
                  <a:pt x="1058" y="507"/>
                </a:cubicBezTo>
                <a:cubicBezTo>
                  <a:pt x="1441" y="507"/>
                  <a:pt x="1800" y="410"/>
                  <a:pt x="2114" y="240"/>
                </a:cubicBezTo>
                <a:cubicBezTo>
                  <a:pt x="1794" y="88"/>
                  <a:pt x="1436" y="1"/>
                  <a:pt x="10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2"/>
          <p:cNvSpPr/>
          <p:nvPr/>
        </p:nvSpPr>
        <p:spPr>
          <a:xfrm>
            <a:off x="450075" y="1241525"/>
            <a:ext cx="4394100" cy="513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2"/>
          <p:cNvSpPr txBox="1">
            <a:spLocks noGrp="1"/>
          </p:cNvSpPr>
          <p:nvPr>
            <p:ph type="body" idx="1"/>
          </p:nvPr>
        </p:nvSpPr>
        <p:spPr>
          <a:xfrm>
            <a:off x="1768405" y="1284542"/>
            <a:ext cx="2299413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Comprehend Features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3" name="Google Shape;883;p22"/>
          <p:cNvSpPr/>
          <p:nvPr/>
        </p:nvSpPr>
        <p:spPr>
          <a:xfrm>
            <a:off x="4185471" y="1107175"/>
            <a:ext cx="837872" cy="837883"/>
          </a:xfrm>
          <a:custGeom>
            <a:avLst/>
            <a:gdLst/>
            <a:ahLst/>
            <a:cxnLst/>
            <a:rect l="l" t="t" r="r" b="b"/>
            <a:pathLst>
              <a:path w="4437" h="4437" extrusionOk="0">
                <a:moveTo>
                  <a:pt x="2219" y="1"/>
                </a:moveTo>
                <a:cubicBezTo>
                  <a:pt x="994" y="1"/>
                  <a:pt x="1" y="993"/>
                  <a:pt x="1" y="2218"/>
                </a:cubicBezTo>
                <a:cubicBezTo>
                  <a:pt x="1" y="3443"/>
                  <a:pt x="994" y="4436"/>
                  <a:pt x="2219" y="4436"/>
                </a:cubicBezTo>
                <a:cubicBezTo>
                  <a:pt x="3444" y="4436"/>
                  <a:pt x="4436" y="3443"/>
                  <a:pt x="4436" y="2218"/>
                </a:cubicBezTo>
                <a:cubicBezTo>
                  <a:pt x="4436" y="993"/>
                  <a:pt x="3444" y="1"/>
                  <a:pt x="22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2"/>
          <p:cNvSpPr/>
          <p:nvPr/>
        </p:nvSpPr>
        <p:spPr>
          <a:xfrm>
            <a:off x="4319439" y="1241115"/>
            <a:ext cx="570140" cy="570002"/>
          </a:xfrm>
          <a:custGeom>
            <a:avLst/>
            <a:gdLst/>
            <a:ahLst/>
            <a:cxnLst/>
            <a:rect l="l" t="t" r="r" b="b"/>
            <a:pathLst>
              <a:path w="3478" h="3477" extrusionOk="0">
                <a:moveTo>
                  <a:pt x="1739" y="1"/>
                </a:moveTo>
                <a:cubicBezTo>
                  <a:pt x="779" y="1"/>
                  <a:pt x="0" y="778"/>
                  <a:pt x="0" y="1738"/>
                </a:cubicBezTo>
                <a:cubicBezTo>
                  <a:pt x="0" y="2698"/>
                  <a:pt x="779" y="3477"/>
                  <a:pt x="1739" y="3477"/>
                </a:cubicBezTo>
                <a:cubicBezTo>
                  <a:pt x="2699" y="3477"/>
                  <a:pt x="3477" y="2698"/>
                  <a:pt x="3477" y="1738"/>
                </a:cubicBezTo>
                <a:cubicBezTo>
                  <a:pt x="3477" y="778"/>
                  <a:pt x="2699" y="1"/>
                  <a:pt x="17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2"/>
          <p:cNvGrpSpPr/>
          <p:nvPr/>
        </p:nvGrpSpPr>
        <p:grpSpPr>
          <a:xfrm>
            <a:off x="4427964" y="1358795"/>
            <a:ext cx="352421" cy="350556"/>
            <a:chOff x="-6329100" y="3632100"/>
            <a:chExt cx="293025" cy="291450"/>
          </a:xfrm>
        </p:grpSpPr>
        <p:sp>
          <p:nvSpPr>
            <p:cNvPr id="886" name="Google Shape;886;p22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22"/>
          <p:cNvSpPr/>
          <p:nvPr/>
        </p:nvSpPr>
        <p:spPr>
          <a:xfrm>
            <a:off x="4889574" y="3684225"/>
            <a:ext cx="3807600" cy="513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890" name="Google Shape;890;p22"/>
          <p:cNvGrpSpPr/>
          <p:nvPr/>
        </p:nvGrpSpPr>
        <p:grpSpPr>
          <a:xfrm>
            <a:off x="4142235" y="2733886"/>
            <a:ext cx="923823" cy="870275"/>
            <a:chOff x="4374650" y="2538247"/>
            <a:chExt cx="804724" cy="758080"/>
          </a:xfrm>
        </p:grpSpPr>
        <p:sp>
          <p:nvSpPr>
            <p:cNvPr id="891" name="Google Shape;891;p22"/>
            <p:cNvSpPr/>
            <p:nvPr/>
          </p:nvSpPr>
          <p:spPr>
            <a:xfrm>
              <a:off x="4374650" y="2550800"/>
              <a:ext cx="804724" cy="733149"/>
            </a:xfrm>
            <a:custGeom>
              <a:avLst/>
              <a:gdLst/>
              <a:ahLst/>
              <a:cxnLst/>
              <a:rect l="l" t="t" r="r" b="b"/>
              <a:pathLst>
                <a:path w="4869" h="4436" extrusionOk="0">
                  <a:moveTo>
                    <a:pt x="2435" y="0"/>
                  </a:moveTo>
                  <a:cubicBezTo>
                    <a:pt x="1868" y="0"/>
                    <a:pt x="1300" y="217"/>
                    <a:pt x="867" y="649"/>
                  </a:cubicBezTo>
                  <a:cubicBezTo>
                    <a:pt x="1" y="1516"/>
                    <a:pt x="1" y="2920"/>
                    <a:pt x="867" y="3787"/>
                  </a:cubicBezTo>
                  <a:cubicBezTo>
                    <a:pt x="1300" y="4219"/>
                    <a:pt x="1868" y="4436"/>
                    <a:pt x="2435" y="4436"/>
                  </a:cubicBezTo>
                  <a:cubicBezTo>
                    <a:pt x="3003" y="4436"/>
                    <a:pt x="3571" y="4219"/>
                    <a:pt x="4003" y="3787"/>
                  </a:cubicBezTo>
                  <a:cubicBezTo>
                    <a:pt x="4869" y="2920"/>
                    <a:pt x="4869" y="1516"/>
                    <a:pt x="4003" y="649"/>
                  </a:cubicBezTo>
                  <a:cubicBezTo>
                    <a:pt x="3571" y="217"/>
                    <a:pt x="3003" y="0"/>
                    <a:pt x="2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4510200" y="2674125"/>
              <a:ext cx="533951" cy="486503"/>
            </a:xfrm>
            <a:custGeom>
              <a:avLst/>
              <a:gdLst/>
              <a:ahLst/>
              <a:cxnLst/>
              <a:rect l="l" t="t" r="r" b="b"/>
              <a:pathLst>
                <a:path w="3817" h="3478" extrusionOk="0">
                  <a:moveTo>
                    <a:pt x="1908" y="1"/>
                  </a:moveTo>
                  <a:cubicBezTo>
                    <a:pt x="1463" y="1"/>
                    <a:pt x="1019" y="170"/>
                    <a:pt x="679" y="510"/>
                  </a:cubicBezTo>
                  <a:cubicBezTo>
                    <a:pt x="1" y="1189"/>
                    <a:pt x="1" y="2289"/>
                    <a:pt x="679" y="2968"/>
                  </a:cubicBezTo>
                  <a:cubicBezTo>
                    <a:pt x="1019" y="3308"/>
                    <a:pt x="1463" y="3477"/>
                    <a:pt x="1908" y="3477"/>
                  </a:cubicBezTo>
                  <a:cubicBezTo>
                    <a:pt x="2353" y="3477"/>
                    <a:pt x="2798" y="3308"/>
                    <a:pt x="3138" y="2968"/>
                  </a:cubicBezTo>
                  <a:cubicBezTo>
                    <a:pt x="3816" y="2289"/>
                    <a:pt x="3816" y="1189"/>
                    <a:pt x="3138" y="510"/>
                  </a:cubicBezTo>
                  <a:cubicBezTo>
                    <a:pt x="2798" y="170"/>
                    <a:pt x="2353" y="1"/>
                    <a:pt x="1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4583522" y="3196548"/>
              <a:ext cx="387841" cy="99779"/>
            </a:xfrm>
            <a:custGeom>
              <a:avLst/>
              <a:gdLst/>
              <a:ahLst/>
              <a:cxnLst/>
              <a:rect l="l" t="t" r="r" b="b"/>
              <a:pathLst>
                <a:path w="2270" h="584" extrusionOk="0">
                  <a:moveTo>
                    <a:pt x="1135" y="0"/>
                  </a:moveTo>
                  <a:cubicBezTo>
                    <a:pt x="727" y="0"/>
                    <a:pt x="343" y="98"/>
                    <a:pt x="0" y="269"/>
                  </a:cubicBezTo>
                  <a:cubicBezTo>
                    <a:pt x="333" y="467"/>
                    <a:pt x="719" y="583"/>
                    <a:pt x="1135" y="583"/>
                  </a:cubicBezTo>
                  <a:cubicBezTo>
                    <a:pt x="1549" y="583"/>
                    <a:pt x="1937" y="467"/>
                    <a:pt x="2270" y="269"/>
                  </a:cubicBezTo>
                  <a:cubicBezTo>
                    <a:pt x="1928" y="98"/>
                    <a:pt x="1543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4596677" y="2538247"/>
              <a:ext cx="361187" cy="86794"/>
            </a:xfrm>
            <a:custGeom>
              <a:avLst/>
              <a:gdLst/>
              <a:ahLst/>
              <a:cxnLst/>
              <a:rect l="l" t="t" r="r" b="b"/>
              <a:pathLst>
                <a:path w="2114" h="508" extrusionOk="0">
                  <a:moveTo>
                    <a:pt x="1058" y="1"/>
                  </a:moveTo>
                  <a:cubicBezTo>
                    <a:pt x="675" y="1"/>
                    <a:pt x="316" y="98"/>
                    <a:pt x="1" y="268"/>
                  </a:cubicBezTo>
                  <a:cubicBezTo>
                    <a:pt x="322" y="420"/>
                    <a:pt x="679" y="507"/>
                    <a:pt x="1058" y="507"/>
                  </a:cubicBezTo>
                  <a:cubicBezTo>
                    <a:pt x="1436" y="507"/>
                    <a:pt x="1794" y="420"/>
                    <a:pt x="2114" y="268"/>
                  </a:cubicBezTo>
                  <a:cubicBezTo>
                    <a:pt x="1801" y="98"/>
                    <a:pt x="1441" y="1"/>
                    <a:pt x="10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5" name="Google Shape;895;p22"/>
            <p:cNvGrpSpPr/>
            <p:nvPr/>
          </p:nvGrpSpPr>
          <p:grpSpPr>
            <a:xfrm>
              <a:off x="4622791" y="2757548"/>
              <a:ext cx="308646" cy="306152"/>
              <a:chOff x="-5613150" y="3991275"/>
              <a:chExt cx="294600" cy="292225"/>
            </a:xfrm>
          </p:grpSpPr>
          <p:sp>
            <p:nvSpPr>
              <p:cNvPr id="896" name="Google Shape;896;p22"/>
              <p:cNvSpPr/>
              <p:nvPr/>
            </p:nvSpPr>
            <p:spPr>
              <a:xfrm>
                <a:off x="-5480050" y="4046400"/>
                <a:ext cx="276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568" extrusionOk="0">
                    <a:moveTo>
                      <a:pt x="537" y="1"/>
                    </a:moveTo>
                    <a:lnTo>
                      <a:pt x="1" y="568"/>
                    </a:lnTo>
                    <a:lnTo>
                      <a:pt x="1104" y="5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-5531225" y="4042450"/>
                <a:ext cx="44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6" extrusionOk="0">
                    <a:moveTo>
                      <a:pt x="693" y="1"/>
                    </a:moveTo>
                    <a:lnTo>
                      <a:pt x="0" y="726"/>
                    </a:lnTo>
                    <a:lnTo>
                      <a:pt x="1103" y="726"/>
                    </a:lnTo>
                    <a:lnTo>
                      <a:pt x="17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-5443025" y="4077125"/>
                <a:ext cx="417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39" extrusionOk="0">
                    <a:moveTo>
                      <a:pt x="694" y="0"/>
                    </a:moveTo>
                    <a:lnTo>
                      <a:pt x="1" y="1638"/>
                    </a:lnTo>
                    <a:lnTo>
                      <a:pt x="1" y="1638"/>
                    </a:lnTo>
                    <a:lnTo>
                      <a:pt x="16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-5487925" y="4077125"/>
                <a:ext cx="43350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175" extrusionOk="0">
                    <a:moveTo>
                      <a:pt x="1" y="0"/>
                    </a:moveTo>
                    <a:lnTo>
                      <a:pt x="852" y="217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-5445375" y="4042450"/>
                <a:ext cx="44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726" extrusionOk="0">
                    <a:moveTo>
                      <a:pt x="0" y="1"/>
                    </a:moveTo>
                    <a:lnTo>
                      <a:pt x="693" y="726"/>
                    </a:lnTo>
                    <a:lnTo>
                      <a:pt x="1764" y="726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-5531225" y="4077125"/>
                <a:ext cx="4175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639" extrusionOk="0">
                    <a:moveTo>
                      <a:pt x="0" y="0"/>
                    </a:moveTo>
                    <a:lnTo>
                      <a:pt x="1670" y="1638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-5613150" y="4198400"/>
                <a:ext cx="292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356" extrusionOk="0">
                    <a:moveTo>
                      <a:pt x="1" y="1"/>
                    </a:moveTo>
                    <a:lnTo>
                      <a:pt x="1" y="347"/>
                    </a:lnTo>
                    <a:lnTo>
                      <a:pt x="32" y="347"/>
                    </a:lnTo>
                    <a:cubicBezTo>
                      <a:pt x="32" y="883"/>
                      <a:pt x="505" y="1356"/>
                      <a:pt x="1072" y="1356"/>
                    </a:cubicBezTo>
                    <a:lnTo>
                      <a:pt x="10681" y="1356"/>
                    </a:lnTo>
                    <a:cubicBezTo>
                      <a:pt x="11216" y="1356"/>
                      <a:pt x="11689" y="883"/>
                      <a:pt x="11689" y="347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-5546975" y="4250400"/>
                <a:ext cx="1607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324" extrusionOk="0">
                    <a:moveTo>
                      <a:pt x="1544" y="0"/>
                    </a:moveTo>
                    <a:lnTo>
                      <a:pt x="1386" y="662"/>
                    </a:lnTo>
                    <a:lnTo>
                      <a:pt x="473" y="662"/>
                    </a:lnTo>
                    <a:cubicBezTo>
                      <a:pt x="32" y="662"/>
                      <a:pt x="0" y="1323"/>
                      <a:pt x="473" y="1323"/>
                    </a:cubicBezTo>
                    <a:lnTo>
                      <a:pt x="5955" y="1323"/>
                    </a:lnTo>
                    <a:cubicBezTo>
                      <a:pt x="6427" y="1323"/>
                      <a:pt x="6427" y="662"/>
                      <a:pt x="5986" y="662"/>
                    </a:cubicBezTo>
                    <a:lnTo>
                      <a:pt x="5072" y="662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-5610775" y="3991275"/>
                <a:ext cx="292225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7562" extrusionOk="0">
                    <a:moveTo>
                      <a:pt x="7813" y="1386"/>
                    </a:moveTo>
                    <a:cubicBezTo>
                      <a:pt x="7908" y="1386"/>
                      <a:pt x="8034" y="1418"/>
                      <a:pt x="8065" y="1512"/>
                    </a:cubicBezTo>
                    <a:cubicBezTo>
                      <a:pt x="8128" y="1575"/>
                      <a:pt x="9483" y="2867"/>
                      <a:pt x="9515" y="2993"/>
                    </a:cubicBezTo>
                    <a:cubicBezTo>
                      <a:pt x="9578" y="3088"/>
                      <a:pt x="9578" y="3214"/>
                      <a:pt x="9452" y="3340"/>
                    </a:cubicBezTo>
                    <a:lnTo>
                      <a:pt x="6018" y="6774"/>
                    </a:lnTo>
                    <a:cubicBezTo>
                      <a:pt x="5943" y="6848"/>
                      <a:pt x="5862" y="6880"/>
                      <a:pt x="5783" y="6880"/>
                    </a:cubicBezTo>
                    <a:cubicBezTo>
                      <a:pt x="5696" y="6880"/>
                      <a:pt x="5612" y="6840"/>
                      <a:pt x="5545" y="6774"/>
                    </a:cubicBezTo>
                    <a:lnTo>
                      <a:pt x="2111" y="3340"/>
                    </a:lnTo>
                    <a:cubicBezTo>
                      <a:pt x="2001" y="3230"/>
                      <a:pt x="1987" y="2976"/>
                      <a:pt x="2027" y="2976"/>
                    </a:cubicBezTo>
                    <a:cubicBezTo>
                      <a:pt x="2033" y="2976"/>
                      <a:pt x="2040" y="2981"/>
                      <a:pt x="2048" y="2993"/>
                    </a:cubicBezTo>
                    <a:cubicBezTo>
                      <a:pt x="2048" y="2962"/>
                      <a:pt x="2079" y="2930"/>
                      <a:pt x="2111" y="2867"/>
                    </a:cubicBezTo>
                    <a:lnTo>
                      <a:pt x="3497" y="1512"/>
                    </a:lnTo>
                    <a:cubicBezTo>
                      <a:pt x="3560" y="1418"/>
                      <a:pt x="3655" y="1386"/>
                      <a:pt x="3718" y="1386"/>
                    </a:cubicBez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7561"/>
                    </a:lnTo>
                    <a:lnTo>
                      <a:pt x="11689" y="7561"/>
                    </a:lnTo>
                    <a:lnTo>
                      <a:pt x="11689" y="1040"/>
                    </a:lnTo>
                    <a:cubicBezTo>
                      <a:pt x="11657" y="473"/>
                      <a:pt x="11184" y="0"/>
                      <a:pt x="106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5" name="Google Shape;905;p22"/>
          <p:cNvSpPr txBox="1"/>
          <p:nvPr/>
        </p:nvSpPr>
        <p:spPr>
          <a:xfrm>
            <a:off x="5218939" y="3712133"/>
            <a:ext cx="3224305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Adapt to real-world dataset dynamics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470"/>
    </mc:Choice>
    <mc:Fallback xmlns="">
      <p:transition spd="slow" advTm="13847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166A-D7ED-BFED-6D5A-CF0A39E6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What we learnt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9A12-F5E1-621B-09BF-636D281EB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 algn="just">
              <a:lnSpc>
                <a:spcPct val="150000"/>
              </a:lnSpc>
            </a:pPr>
            <a:r>
              <a:rPr lang="en-US"/>
              <a:t>In real-world data analysis, cleaning and handling missing data proved time-consuming.</a:t>
            </a:r>
          </a:p>
          <a:p>
            <a:pPr algn="just">
              <a:lnSpc>
                <a:spcPct val="150000"/>
              </a:lnSpc>
            </a:pPr>
            <a:r>
              <a:rPr lang="en-US"/>
              <a:t>Surprisingly, data transformations like normalization, standardization had minimal impact on Random Forest model performance.</a:t>
            </a:r>
          </a:p>
          <a:p>
            <a:pPr algn="just">
              <a:lnSpc>
                <a:spcPct val="150000"/>
              </a:lnSpc>
            </a:pPr>
            <a:r>
              <a:rPr lang="en-US"/>
              <a:t>Using RMSLE helped in getting more accurate reflection of the errors, as it measures the relative differences in the predictions and actual values.</a:t>
            </a:r>
          </a:p>
        </p:txBody>
      </p:sp>
    </p:spTree>
    <p:extLst>
      <p:ext uri="{BB962C8B-B14F-4D97-AF65-F5344CB8AC3E}">
        <p14:creationId xmlns:p14="http://schemas.microsoft.com/office/powerpoint/2010/main" val="64025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4"/>
          <p:cNvSpPr txBox="1"/>
          <p:nvPr/>
        </p:nvSpPr>
        <p:spPr>
          <a:xfrm>
            <a:off x="311700" y="711675"/>
            <a:ext cx="85206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b="1">
                <a:solidFill>
                  <a:srgbClr val="FF6B0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Feel free to share your thoughts or ask any questions you might have?  </a:t>
            </a:r>
            <a:endParaRPr sz="2800" b="1">
              <a:solidFill>
                <a:srgbClr val="FF6B0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18" name="Google Shape;918;p24"/>
          <p:cNvGrpSpPr/>
          <p:nvPr/>
        </p:nvGrpSpPr>
        <p:grpSpPr>
          <a:xfrm>
            <a:off x="2994466" y="1837879"/>
            <a:ext cx="3155081" cy="2951769"/>
            <a:chOff x="1289325" y="2766700"/>
            <a:chExt cx="1015900" cy="1003150"/>
          </a:xfrm>
        </p:grpSpPr>
        <p:sp>
          <p:nvSpPr>
            <p:cNvPr id="919" name="Google Shape;919;p24"/>
            <p:cNvSpPr/>
            <p:nvPr/>
          </p:nvSpPr>
          <p:spPr>
            <a:xfrm>
              <a:off x="2019050" y="3647700"/>
              <a:ext cx="115575" cy="115550"/>
            </a:xfrm>
            <a:custGeom>
              <a:avLst/>
              <a:gdLst/>
              <a:ahLst/>
              <a:cxnLst/>
              <a:rect l="l" t="t" r="r" b="b"/>
              <a:pathLst>
                <a:path w="4623" h="4622" extrusionOk="0">
                  <a:moveTo>
                    <a:pt x="2311" y="0"/>
                  </a:moveTo>
                  <a:cubicBezTo>
                    <a:pt x="1039" y="0"/>
                    <a:pt x="0" y="1039"/>
                    <a:pt x="0" y="2311"/>
                  </a:cubicBezTo>
                  <a:cubicBezTo>
                    <a:pt x="0" y="3583"/>
                    <a:pt x="1039" y="4622"/>
                    <a:pt x="2311" y="4622"/>
                  </a:cubicBezTo>
                  <a:cubicBezTo>
                    <a:pt x="3583" y="4622"/>
                    <a:pt x="4622" y="3583"/>
                    <a:pt x="4622" y="2311"/>
                  </a:cubicBezTo>
                  <a:cubicBezTo>
                    <a:pt x="4622" y="1039"/>
                    <a:pt x="3583" y="0"/>
                    <a:pt x="231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1452175" y="2805900"/>
              <a:ext cx="115575" cy="115575"/>
            </a:xfrm>
            <a:custGeom>
              <a:avLst/>
              <a:gdLst/>
              <a:ahLst/>
              <a:cxnLst/>
              <a:rect l="l" t="t" r="r" b="b"/>
              <a:pathLst>
                <a:path w="4623" h="4623" extrusionOk="0">
                  <a:moveTo>
                    <a:pt x="2311" y="1"/>
                  </a:moveTo>
                  <a:cubicBezTo>
                    <a:pt x="1039" y="1"/>
                    <a:pt x="0" y="1040"/>
                    <a:pt x="0" y="2312"/>
                  </a:cubicBezTo>
                  <a:cubicBezTo>
                    <a:pt x="0" y="3583"/>
                    <a:pt x="1039" y="4623"/>
                    <a:pt x="2311" y="4623"/>
                  </a:cubicBezTo>
                  <a:cubicBezTo>
                    <a:pt x="3583" y="4623"/>
                    <a:pt x="4622" y="3583"/>
                    <a:pt x="4622" y="2312"/>
                  </a:cubicBezTo>
                  <a:cubicBezTo>
                    <a:pt x="4622" y="1040"/>
                    <a:pt x="3583" y="1"/>
                    <a:pt x="231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1289325" y="3245225"/>
              <a:ext cx="49250" cy="49250"/>
            </a:xfrm>
            <a:custGeom>
              <a:avLst/>
              <a:gdLst/>
              <a:ahLst/>
              <a:cxnLst/>
              <a:rect l="l" t="t" r="r" b="b"/>
              <a:pathLst>
                <a:path w="1970" h="1970" extrusionOk="0">
                  <a:moveTo>
                    <a:pt x="993" y="0"/>
                  </a:moveTo>
                  <a:cubicBezTo>
                    <a:pt x="450" y="0"/>
                    <a:pt x="0" y="434"/>
                    <a:pt x="0" y="977"/>
                  </a:cubicBezTo>
                  <a:cubicBezTo>
                    <a:pt x="0" y="1520"/>
                    <a:pt x="450" y="1970"/>
                    <a:pt x="993" y="1970"/>
                  </a:cubicBezTo>
                  <a:cubicBezTo>
                    <a:pt x="1536" y="1970"/>
                    <a:pt x="1970" y="1520"/>
                    <a:pt x="1970" y="977"/>
                  </a:cubicBezTo>
                  <a:cubicBezTo>
                    <a:pt x="1970" y="434"/>
                    <a:pt x="1536" y="0"/>
                    <a:pt x="9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2255575" y="3248325"/>
              <a:ext cx="49650" cy="49650"/>
            </a:xfrm>
            <a:custGeom>
              <a:avLst/>
              <a:gdLst/>
              <a:ahLst/>
              <a:cxnLst/>
              <a:rect l="l" t="t" r="r" b="b"/>
              <a:pathLst>
                <a:path w="1986" h="1986" extrusionOk="0">
                  <a:moveTo>
                    <a:pt x="993" y="0"/>
                  </a:moveTo>
                  <a:cubicBezTo>
                    <a:pt x="450" y="0"/>
                    <a:pt x="0" y="450"/>
                    <a:pt x="0" y="993"/>
                  </a:cubicBezTo>
                  <a:cubicBezTo>
                    <a:pt x="0" y="1536"/>
                    <a:pt x="450" y="1985"/>
                    <a:pt x="993" y="1985"/>
                  </a:cubicBezTo>
                  <a:cubicBezTo>
                    <a:pt x="1536" y="1985"/>
                    <a:pt x="1985" y="1536"/>
                    <a:pt x="1985" y="993"/>
                  </a:cubicBezTo>
                  <a:cubicBezTo>
                    <a:pt x="1985" y="450"/>
                    <a:pt x="1536" y="0"/>
                    <a:pt x="9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1327700" y="3270425"/>
              <a:ext cx="356350" cy="11250"/>
            </a:xfrm>
            <a:custGeom>
              <a:avLst/>
              <a:gdLst/>
              <a:ahLst/>
              <a:cxnLst/>
              <a:rect l="l" t="t" r="r" b="b"/>
              <a:pathLst>
                <a:path w="14254" h="450" extrusionOk="0">
                  <a:moveTo>
                    <a:pt x="16" y="0"/>
                  </a:moveTo>
                  <a:lnTo>
                    <a:pt x="1" y="202"/>
                  </a:lnTo>
                  <a:lnTo>
                    <a:pt x="14254" y="450"/>
                  </a:lnTo>
                  <a:lnTo>
                    <a:pt x="14254" y="26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1805400" y="3287475"/>
              <a:ext cx="273375" cy="419175"/>
            </a:xfrm>
            <a:custGeom>
              <a:avLst/>
              <a:gdLst/>
              <a:ahLst/>
              <a:cxnLst/>
              <a:rect l="l" t="t" r="r" b="b"/>
              <a:pathLst>
                <a:path w="10935" h="16767" extrusionOk="0">
                  <a:moveTo>
                    <a:pt x="156" y="1"/>
                  </a:moveTo>
                  <a:lnTo>
                    <a:pt x="0" y="109"/>
                  </a:lnTo>
                  <a:lnTo>
                    <a:pt x="10780" y="16766"/>
                  </a:lnTo>
                  <a:lnTo>
                    <a:pt x="10935" y="1665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1507625" y="2862525"/>
              <a:ext cx="179925" cy="351300"/>
            </a:xfrm>
            <a:custGeom>
              <a:avLst/>
              <a:gdLst/>
              <a:ahLst/>
              <a:cxnLst/>
              <a:rect l="l" t="t" r="r" b="b"/>
              <a:pathLst>
                <a:path w="7197" h="14052" extrusionOk="0">
                  <a:moveTo>
                    <a:pt x="171" y="0"/>
                  </a:moveTo>
                  <a:lnTo>
                    <a:pt x="0" y="93"/>
                  </a:lnTo>
                  <a:lnTo>
                    <a:pt x="7026" y="14052"/>
                  </a:lnTo>
                  <a:lnTo>
                    <a:pt x="7197" y="1395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1834100" y="3270800"/>
              <a:ext cx="446300" cy="4675"/>
            </a:xfrm>
            <a:custGeom>
              <a:avLst/>
              <a:gdLst/>
              <a:ahLst/>
              <a:cxnLst/>
              <a:rect l="l" t="t" r="r" b="b"/>
              <a:pathLst>
                <a:path w="17852" h="187" extrusionOk="0">
                  <a:moveTo>
                    <a:pt x="0" y="1"/>
                  </a:moveTo>
                  <a:lnTo>
                    <a:pt x="0" y="187"/>
                  </a:lnTo>
                  <a:lnTo>
                    <a:pt x="17852" y="187"/>
                  </a:lnTo>
                  <a:lnTo>
                    <a:pt x="1785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2103575" y="3096550"/>
              <a:ext cx="186525" cy="50975"/>
            </a:xfrm>
            <a:custGeom>
              <a:avLst/>
              <a:gdLst/>
              <a:ahLst/>
              <a:cxnLst/>
              <a:rect l="l" t="t" r="r" b="b"/>
              <a:pathLst>
                <a:path w="7461" h="2039" extrusionOk="0">
                  <a:moveTo>
                    <a:pt x="3779" y="0"/>
                  </a:moveTo>
                  <a:cubicBezTo>
                    <a:pt x="3626" y="0"/>
                    <a:pt x="3402" y="7"/>
                    <a:pt x="3350" y="7"/>
                  </a:cubicBezTo>
                  <a:cubicBezTo>
                    <a:pt x="3149" y="22"/>
                    <a:pt x="2932" y="38"/>
                    <a:pt x="2715" y="84"/>
                  </a:cubicBezTo>
                  <a:cubicBezTo>
                    <a:pt x="1877" y="240"/>
                    <a:pt x="1102" y="612"/>
                    <a:pt x="450" y="1139"/>
                  </a:cubicBezTo>
                  <a:cubicBezTo>
                    <a:pt x="295" y="1248"/>
                    <a:pt x="155" y="1387"/>
                    <a:pt x="16" y="1496"/>
                  </a:cubicBezTo>
                  <a:lnTo>
                    <a:pt x="0" y="1527"/>
                  </a:lnTo>
                  <a:lnTo>
                    <a:pt x="16" y="1527"/>
                  </a:lnTo>
                  <a:lnTo>
                    <a:pt x="357" y="1853"/>
                  </a:lnTo>
                  <a:cubicBezTo>
                    <a:pt x="404" y="1930"/>
                    <a:pt x="466" y="1992"/>
                    <a:pt x="528" y="2039"/>
                  </a:cubicBezTo>
                  <a:cubicBezTo>
                    <a:pt x="1443" y="1170"/>
                    <a:pt x="2497" y="705"/>
                    <a:pt x="3738" y="705"/>
                  </a:cubicBezTo>
                  <a:cubicBezTo>
                    <a:pt x="4979" y="705"/>
                    <a:pt x="6049" y="1170"/>
                    <a:pt x="6949" y="2039"/>
                  </a:cubicBezTo>
                  <a:lnTo>
                    <a:pt x="7135" y="1853"/>
                  </a:lnTo>
                  <a:lnTo>
                    <a:pt x="7460" y="1527"/>
                  </a:lnTo>
                  <a:cubicBezTo>
                    <a:pt x="7352" y="1403"/>
                    <a:pt x="7228" y="1310"/>
                    <a:pt x="7104" y="1248"/>
                  </a:cubicBezTo>
                  <a:cubicBezTo>
                    <a:pt x="6871" y="1031"/>
                    <a:pt x="6607" y="860"/>
                    <a:pt x="6344" y="705"/>
                  </a:cubicBezTo>
                  <a:cubicBezTo>
                    <a:pt x="6096" y="565"/>
                    <a:pt x="5816" y="426"/>
                    <a:pt x="5553" y="333"/>
                  </a:cubicBezTo>
                  <a:cubicBezTo>
                    <a:pt x="5165" y="178"/>
                    <a:pt x="4777" y="84"/>
                    <a:pt x="4359" y="38"/>
                  </a:cubicBezTo>
                  <a:cubicBezTo>
                    <a:pt x="4203" y="22"/>
                    <a:pt x="4079" y="22"/>
                    <a:pt x="3924" y="7"/>
                  </a:cubicBezTo>
                  <a:cubicBezTo>
                    <a:pt x="3914" y="2"/>
                    <a:pt x="3855" y="0"/>
                    <a:pt x="377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2130325" y="3132950"/>
              <a:ext cx="133800" cy="40950"/>
            </a:xfrm>
            <a:custGeom>
              <a:avLst/>
              <a:gdLst/>
              <a:ahLst/>
              <a:cxnLst/>
              <a:rect l="l" t="t" r="r" b="b"/>
              <a:pathLst>
                <a:path w="5352" h="1638" extrusionOk="0">
                  <a:moveTo>
                    <a:pt x="2689" y="0"/>
                  </a:moveTo>
                  <a:cubicBezTo>
                    <a:pt x="2505" y="0"/>
                    <a:pt x="2317" y="13"/>
                    <a:pt x="2125" y="40"/>
                  </a:cubicBezTo>
                  <a:cubicBezTo>
                    <a:pt x="1319" y="148"/>
                    <a:pt x="574" y="536"/>
                    <a:pt x="0" y="1110"/>
                  </a:cubicBezTo>
                  <a:lnTo>
                    <a:pt x="528" y="1637"/>
                  </a:lnTo>
                  <a:cubicBezTo>
                    <a:pt x="1117" y="1048"/>
                    <a:pt x="1897" y="753"/>
                    <a:pt x="2676" y="753"/>
                  </a:cubicBezTo>
                  <a:cubicBezTo>
                    <a:pt x="3455" y="753"/>
                    <a:pt x="4235" y="1048"/>
                    <a:pt x="4824" y="1637"/>
                  </a:cubicBezTo>
                  <a:lnTo>
                    <a:pt x="5351" y="1110"/>
                  </a:lnTo>
                  <a:cubicBezTo>
                    <a:pt x="4578" y="389"/>
                    <a:pt x="3694" y="0"/>
                    <a:pt x="26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2157075" y="3170050"/>
              <a:ext cx="80675" cy="29825"/>
            </a:xfrm>
            <a:custGeom>
              <a:avLst/>
              <a:gdLst/>
              <a:ahLst/>
              <a:cxnLst/>
              <a:rect l="l" t="t" r="r" b="b"/>
              <a:pathLst>
                <a:path w="3227" h="1193" extrusionOk="0">
                  <a:moveTo>
                    <a:pt x="3216" y="667"/>
                  </a:moveTo>
                  <a:cubicBezTo>
                    <a:pt x="3215" y="667"/>
                    <a:pt x="3215" y="668"/>
                    <a:pt x="3215" y="669"/>
                  </a:cubicBezTo>
                  <a:lnTo>
                    <a:pt x="3215" y="669"/>
                  </a:lnTo>
                  <a:cubicBezTo>
                    <a:pt x="3219" y="673"/>
                    <a:pt x="3223" y="677"/>
                    <a:pt x="3227" y="681"/>
                  </a:cubicBezTo>
                  <a:cubicBezTo>
                    <a:pt x="3221" y="670"/>
                    <a:pt x="3218" y="667"/>
                    <a:pt x="3216" y="667"/>
                  </a:cubicBezTo>
                  <a:close/>
                  <a:moveTo>
                    <a:pt x="1598" y="0"/>
                  </a:moveTo>
                  <a:cubicBezTo>
                    <a:pt x="1014" y="0"/>
                    <a:pt x="437" y="229"/>
                    <a:pt x="1" y="681"/>
                  </a:cubicBezTo>
                  <a:lnTo>
                    <a:pt x="512" y="1192"/>
                  </a:lnTo>
                  <a:cubicBezTo>
                    <a:pt x="811" y="886"/>
                    <a:pt x="1204" y="739"/>
                    <a:pt x="1598" y="739"/>
                  </a:cubicBezTo>
                  <a:cubicBezTo>
                    <a:pt x="2003" y="739"/>
                    <a:pt x="2409" y="894"/>
                    <a:pt x="2715" y="1192"/>
                  </a:cubicBezTo>
                  <a:lnTo>
                    <a:pt x="3227" y="681"/>
                  </a:lnTo>
                  <a:cubicBezTo>
                    <a:pt x="3219" y="681"/>
                    <a:pt x="3215" y="673"/>
                    <a:pt x="3215" y="669"/>
                  </a:cubicBezTo>
                  <a:lnTo>
                    <a:pt x="3215" y="669"/>
                  </a:lnTo>
                  <a:cubicBezTo>
                    <a:pt x="2754" y="221"/>
                    <a:pt x="2172" y="0"/>
                    <a:pt x="159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2185375" y="3199850"/>
              <a:ext cx="23300" cy="23300"/>
            </a:xfrm>
            <a:custGeom>
              <a:avLst/>
              <a:gdLst/>
              <a:ahLst/>
              <a:cxnLst/>
              <a:rect l="l" t="t" r="r" b="b"/>
              <a:pathLst>
                <a:path w="932" h="932" extrusionOk="0">
                  <a:moveTo>
                    <a:pt x="466" y="0"/>
                  </a:moveTo>
                  <a:cubicBezTo>
                    <a:pt x="218" y="0"/>
                    <a:pt x="1" y="218"/>
                    <a:pt x="1" y="466"/>
                  </a:cubicBezTo>
                  <a:cubicBezTo>
                    <a:pt x="1" y="729"/>
                    <a:pt x="218" y="931"/>
                    <a:pt x="466" y="931"/>
                  </a:cubicBezTo>
                  <a:cubicBezTo>
                    <a:pt x="730" y="931"/>
                    <a:pt x="931" y="729"/>
                    <a:pt x="931" y="466"/>
                  </a:cubicBezTo>
                  <a:cubicBezTo>
                    <a:pt x="931" y="218"/>
                    <a:pt x="730" y="0"/>
                    <a:pt x="46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312200" y="3349100"/>
              <a:ext cx="161700" cy="88850"/>
            </a:xfrm>
            <a:custGeom>
              <a:avLst/>
              <a:gdLst/>
              <a:ahLst/>
              <a:cxnLst/>
              <a:rect l="l" t="t" r="r" b="b"/>
              <a:pathLst>
                <a:path w="6468" h="3554" extrusionOk="0">
                  <a:moveTo>
                    <a:pt x="3950" y="1"/>
                  </a:moveTo>
                  <a:cubicBezTo>
                    <a:pt x="3931" y="1"/>
                    <a:pt x="3912" y="1"/>
                    <a:pt x="3893" y="2"/>
                  </a:cubicBezTo>
                  <a:cubicBezTo>
                    <a:pt x="3211" y="33"/>
                    <a:pt x="2637" y="451"/>
                    <a:pt x="2404" y="1087"/>
                  </a:cubicBezTo>
                  <a:cubicBezTo>
                    <a:pt x="2265" y="1010"/>
                    <a:pt x="2110" y="994"/>
                    <a:pt x="1954" y="994"/>
                  </a:cubicBezTo>
                  <a:cubicBezTo>
                    <a:pt x="1427" y="994"/>
                    <a:pt x="1008" y="1398"/>
                    <a:pt x="993" y="1909"/>
                  </a:cubicBezTo>
                  <a:cubicBezTo>
                    <a:pt x="946" y="1909"/>
                    <a:pt x="884" y="1894"/>
                    <a:pt x="853" y="1894"/>
                  </a:cubicBezTo>
                  <a:cubicBezTo>
                    <a:pt x="373" y="1894"/>
                    <a:pt x="0" y="2251"/>
                    <a:pt x="0" y="2716"/>
                  </a:cubicBezTo>
                  <a:cubicBezTo>
                    <a:pt x="0" y="3150"/>
                    <a:pt x="326" y="3522"/>
                    <a:pt x="776" y="3553"/>
                  </a:cubicBezTo>
                  <a:lnTo>
                    <a:pt x="5491" y="3553"/>
                  </a:lnTo>
                  <a:cubicBezTo>
                    <a:pt x="6034" y="3553"/>
                    <a:pt x="6468" y="3135"/>
                    <a:pt x="6468" y="2592"/>
                  </a:cubicBezTo>
                  <a:cubicBezTo>
                    <a:pt x="6468" y="2080"/>
                    <a:pt x="6080" y="1661"/>
                    <a:pt x="5584" y="1599"/>
                  </a:cubicBezTo>
                  <a:cubicBezTo>
                    <a:pt x="5569" y="703"/>
                    <a:pt x="4825" y="1"/>
                    <a:pt x="395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766625" y="2797775"/>
              <a:ext cx="32975" cy="32975"/>
            </a:xfrm>
            <a:custGeom>
              <a:avLst/>
              <a:gdLst/>
              <a:ahLst/>
              <a:cxnLst/>
              <a:rect l="l" t="t" r="r" b="b"/>
              <a:pathLst>
                <a:path w="1319" h="1319" extrusionOk="0">
                  <a:moveTo>
                    <a:pt x="667" y="0"/>
                  </a:moveTo>
                  <a:cubicBezTo>
                    <a:pt x="295" y="0"/>
                    <a:pt x="1" y="295"/>
                    <a:pt x="1" y="651"/>
                  </a:cubicBezTo>
                  <a:cubicBezTo>
                    <a:pt x="1" y="1024"/>
                    <a:pt x="295" y="1318"/>
                    <a:pt x="667" y="1318"/>
                  </a:cubicBezTo>
                  <a:cubicBezTo>
                    <a:pt x="1024" y="1318"/>
                    <a:pt x="1319" y="1024"/>
                    <a:pt x="1319" y="651"/>
                  </a:cubicBezTo>
                  <a:cubicBezTo>
                    <a:pt x="1319" y="295"/>
                    <a:pt x="1024" y="0"/>
                    <a:pt x="66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1707700" y="2834200"/>
              <a:ext cx="32975" cy="33000"/>
            </a:xfrm>
            <a:custGeom>
              <a:avLst/>
              <a:gdLst/>
              <a:ahLst/>
              <a:cxnLst/>
              <a:rect l="l" t="t" r="r" b="b"/>
              <a:pathLst>
                <a:path w="1319" h="1320" extrusionOk="0">
                  <a:moveTo>
                    <a:pt x="651" y="1"/>
                  </a:moveTo>
                  <a:cubicBezTo>
                    <a:pt x="279" y="1"/>
                    <a:pt x="0" y="280"/>
                    <a:pt x="0" y="652"/>
                  </a:cubicBezTo>
                  <a:cubicBezTo>
                    <a:pt x="0" y="1025"/>
                    <a:pt x="279" y="1319"/>
                    <a:pt x="651" y="1319"/>
                  </a:cubicBezTo>
                  <a:cubicBezTo>
                    <a:pt x="1024" y="1319"/>
                    <a:pt x="1318" y="1025"/>
                    <a:pt x="1318" y="652"/>
                  </a:cubicBezTo>
                  <a:cubicBezTo>
                    <a:pt x="1318" y="280"/>
                    <a:pt x="1008" y="1"/>
                    <a:pt x="65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1766225" y="2870275"/>
              <a:ext cx="33000" cy="32975"/>
            </a:xfrm>
            <a:custGeom>
              <a:avLst/>
              <a:gdLst/>
              <a:ahLst/>
              <a:cxnLst/>
              <a:rect l="l" t="t" r="r" b="b"/>
              <a:pathLst>
                <a:path w="1320" h="1319" extrusionOk="0">
                  <a:moveTo>
                    <a:pt x="652" y="0"/>
                  </a:moveTo>
                  <a:cubicBezTo>
                    <a:pt x="296" y="0"/>
                    <a:pt x="1" y="295"/>
                    <a:pt x="1" y="667"/>
                  </a:cubicBezTo>
                  <a:cubicBezTo>
                    <a:pt x="1" y="1039"/>
                    <a:pt x="296" y="1319"/>
                    <a:pt x="652" y="1319"/>
                  </a:cubicBezTo>
                  <a:cubicBezTo>
                    <a:pt x="1025" y="1319"/>
                    <a:pt x="1319" y="1039"/>
                    <a:pt x="1319" y="667"/>
                  </a:cubicBezTo>
                  <a:cubicBezTo>
                    <a:pt x="1319" y="295"/>
                    <a:pt x="1025" y="0"/>
                    <a:pt x="65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1719700" y="2812100"/>
              <a:ext cx="64400" cy="78750"/>
            </a:xfrm>
            <a:custGeom>
              <a:avLst/>
              <a:gdLst/>
              <a:ahLst/>
              <a:cxnLst/>
              <a:rect l="l" t="t" r="r" b="b"/>
              <a:pathLst>
                <a:path w="2576" h="3150" extrusionOk="0">
                  <a:moveTo>
                    <a:pt x="2482" y="1"/>
                  </a:moveTo>
                  <a:lnTo>
                    <a:pt x="1" y="1536"/>
                  </a:lnTo>
                  <a:lnTo>
                    <a:pt x="2482" y="3149"/>
                  </a:lnTo>
                  <a:lnTo>
                    <a:pt x="2575" y="2994"/>
                  </a:lnTo>
                  <a:lnTo>
                    <a:pt x="358" y="1536"/>
                  </a:lnTo>
                  <a:lnTo>
                    <a:pt x="2575" y="187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1837200" y="3652725"/>
              <a:ext cx="103925" cy="76025"/>
            </a:xfrm>
            <a:custGeom>
              <a:avLst/>
              <a:gdLst/>
              <a:ahLst/>
              <a:cxnLst/>
              <a:rect l="l" t="t" r="r" b="b"/>
              <a:pathLst>
                <a:path w="4157" h="3041" extrusionOk="0">
                  <a:moveTo>
                    <a:pt x="1179" y="1303"/>
                  </a:moveTo>
                  <a:cubicBezTo>
                    <a:pt x="1288" y="1303"/>
                    <a:pt x="1396" y="1397"/>
                    <a:pt x="1396" y="1505"/>
                  </a:cubicBezTo>
                  <a:cubicBezTo>
                    <a:pt x="1396" y="1629"/>
                    <a:pt x="1288" y="1722"/>
                    <a:pt x="1179" y="1722"/>
                  </a:cubicBezTo>
                  <a:cubicBezTo>
                    <a:pt x="1055" y="1722"/>
                    <a:pt x="962" y="1629"/>
                    <a:pt x="962" y="1505"/>
                  </a:cubicBezTo>
                  <a:cubicBezTo>
                    <a:pt x="962" y="1397"/>
                    <a:pt x="1055" y="1303"/>
                    <a:pt x="1179" y="1303"/>
                  </a:cubicBezTo>
                  <a:close/>
                  <a:moveTo>
                    <a:pt x="2125" y="1303"/>
                  </a:moveTo>
                  <a:cubicBezTo>
                    <a:pt x="2249" y="1303"/>
                    <a:pt x="2342" y="1397"/>
                    <a:pt x="2342" y="1505"/>
                  </a:cubicBezTo>
                  <a:cubicBezTo>
                    <a:pt x="2342" y="1629"/>
                    <a:pt x="2249" y="1722"/>
                    <a:pt x="2125" y="1722"/>
                  </a:cubicBezTo>
                  <a:cubicBezTo>
                    <a:pt x="2016" y="1722"/>
                    <a:pt x="1908" y="1629"/>
                    <a:pt x="1908" y="1505"/>
                  </a:cubicBezTo>
                  <a:cubicBezTo>
                    <a:pt x="1908" y="1397"/>
                    <a:pt x="2016" y="1303"/>
                    <a:pt x="2125" y="1303"/>
                  </a:cubicBezTo>
                  <a:close/>
                  <a:moveTo>
                    <a:pt x="3071" y="1303"/>
                  </a:moveTo>
                  <a:cubicBezTo>
                    <a:pt x="3195" y="1303"/>
                    <a:pt x="3288" y="1397"/>
                    <a:pt x="3288" y="1505"/>
                  </a:cubicBezTo>
                  <a:cubicBezTo>
                    <a:pt x="3288" y="1629"/>
                    <a:pt x="3195" y="1722"/>
                    <a:pt x="3071" y="1722"/>
                  </a:cubicBezTo>
                  <a:cubicBezTo>
                    <a:pt x="2963" y="1722"/>
                    <a:pt x="2870" y="1629"/>
                    <a:pt x="2870" y="1505"/>
                  </a:cubicBezTo>
                  <a:cubicBezTo>
                    <a:pt x="2870" y="1397"/>
                    <a:pt x="2963" y="1303"/>
                    <a:pt x="3071" y="1303"/>
                  </a:cubicBezTo>
                  <a:close/>
                  <a:moveTo>
                    <a:pt x="2125" y="1"/>
                  </a:moveTo>
                  <a:cubicBezTo>
                    <a:pt x="1008" y="1"/>
                    <a:pt x="78" y="683"/>
                    <a:pt x="78" y="1505"/>
                  </a:cubicBezTo>
                  <a:cubicBezTo>
                    <a:pt x="78" y="1738"/>
                    <a:pt x="155" y="1970"/>
                    <a:pt x="264" y="2172"/>
                  </a:cubicBezTo>
                  <a:lnTo>
                    <a:pt x="0" y="2792"/>
                  </a:lnTo>
                  <a:lnTo>
                    <a:pt x="698" y="2622"/>
                  </a:lnTo>
                  <a:cubicBezTo>
                    <a:pt x="1101" y="2885"/>
                    <a:pt x="1598" y="3041"/>
                    <a:pt x="2110" y="3041"/>
                  </a:cubicBezTo>
                  <a:cubicBezTo>
                    <a:pt x="3226" y="3041"/>
                    <a:pt x="4141" y="2358"/>
                    <a:pt x="4141" y="1521"/>
                  </a:cubicBezTo>
                  <a:cubicBezTo>
                    <a:pt x="4157" y="683"/>
                    <a:pt x="3242" y="1"/>
                    <a:pt x="2125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1372300" y="2905175"/>
              <a:ext cx="800325" cy="750575"/>
            </a:xfrm>
            <a:custGeom>
              <a:avLst/>
              <a:gdLst/>
              <a:ahLst/>
              <a:cxnLst/>
              <a:rect l="l" t="t" r="r" b="b"/>
              <a:pathLst>
                <a:path w="32013" h="30023" extrusionOk="0">
                  <a:moveTo>
                    <a:pt x="16999" y="0"/>
                  </a:moveTo>
                  <a:cubicBezTo>
                    <a:pt x="12206" y="0"/>
                    <a:pt x="7693" y="2296"/>
                    <a:pt x="4870" y="6188"/>
                  </a:cubicBezTo>
                  <a:cubicBezTo>
                    <a:pt x="0" y="12904"/>
                    <a:pt x="1474" y="22303"/>
                    <a:pt x="8174" y="27157"/>
                  </a:cubicBezTo>
                  <a:cubicBezTo>
                    <a:pt x="10841" y="29092"/>
                    <a:pt x="13929" y="30023"/>
                    <a:pt x="16988" y="30023"/>
                  </a:cubicBezTo>
                  <a:cubicBezTo>
                    <a:pt x="21631" y="30023"/>
                    <a:pt x="26207" y="27877"/>
                    <a:pt x="29143" y="23838"/>
                  </a:cubicBezTo>
                  <a:cubicBezTo>
                    <a:pt x="31004" y="21279"/>
                    <a:pt x="32012" y="18177"/>
                    <a:pt x="32012" y="15013"/>
                  </a:cubicBezTo>
                  <a:cubicBezTo>
                    <a:pt x="32012" y="11663"/>
                    <a:pt x="30880" y="8375"/>
                    <a:pt x="28802" y="5739"/>
                  </a:cubicBezTo>
                  <a:cubicBezTo>
                    <a:pt x="27685" y="4327"/>
                    <a:pt x="26320" y="3133"/>
                    <a:pt x="24800" y="2203"/>
                  </a:cubicBezTo>
                  <a:cubicBezTo>
                    <a:pt x="22799" y="977"/>
                    <a:pt x="20550" y="264"/>
                    <a:pt x="18224" y="62"/>
                  </a:cubicBezTo>
                  <a:cubicBezTo>
                    <a:pt x="17821" y="31"/>
                    <a:pt x="17402" y="0"/>
                    <a:pt x="1699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1484750" y="2905150"/>
              <a:ext cx="439700" cy="736775"/>
            </a:xfrm>
            <a:custGeom>
              <a:avLst/>
              <a:gdLst/>
              <a:ahLst/>
              <a:cxnLst/>
              <a:rect l="l" t="t" r="r" b="b"/>
              <a:pathLst>
                <a:path w="17588" h="29471" extrusionOk="0">
                  <a:moveTo>
                    <a:pt x="12429" y="1"/>
                  </a:moveTo>
                  <a:cubicBezTo>
                    <a:pt x="9259" y="1"/>
                    <a:pt x="6185" y="1024"/>
                    <a:pt x="3629" y="2917"/>
                  </a:cubicBezTo>
                  <a:cubicBezTo>
                    <a:pt x="3583" y="3150"/>
                    <a:pt x="3567" y="3382"/>
                    <a:pt x="3474" y="3522"/>
                  </a:cubicBezTo>
                  <a:cubicBezTo>
                    <a:pt x="3273" y="3848"/>
                    <a:pt x="1458" y="5026"/>
                    <a:pt x="1380" y="5321"/>
                  </a:cubicBezTo>
                  <a:cubicBezTo>
                    <a:pt x="1272" y="5616"/>
                    <a:pt x="1194" y="6081"/>
                    <a:pt x="1194" y="6081"/>
                  </a:cubicBezTo>
                  <a:cubicBezTo>
                    <a:pt x="620" y="6794"/>
                    <a:pt x="326" y="7678"/>
                    <a:pt x="403" y="8516"/>
                  </a:cubicBezTo>
                  <a:cubicBezTo>
                    <a:pt x="496" y="9353"/>
                    <a:pt x="0" y="10904"/>
                    <a:pt x="78" y="11370"/>
                  </a:cubicBezTo>
                  <a:cubicBezTo>
                    <a:pt x="102" y="11518"/>
                    <a:pt x="152" y="11570"/>
                    <a:pt x="214" y="11570"/>
                  </a:cubicBezTo>
                  <a:cubicBezTo>
                    <a:pt x="346" y="11570"/>
                    <a:pt x="530" y="11334"/>
                    <a:pt x="636" y="11292"/>
                  </a:cubicBezTo>
                  <a:cubicBezTo>
                    <a:pt x="643" y="11289"/>
                    <a:pt x="649" y="11288"/>
                    <a:pt x="655" y="11288"/>
                  </a:cubicBezTo>
                  <a:cubicBezTo>
                    <a:pt x="761" y="11288"/>
                    <a:pt x="473" y="11866"/>
                    <a:pt x="636" y="12176"/>
                  </a:cubicBezTo>
                  <a:cubicBezTo>
                    <a:pt x="807" y="12517"/>
                    <a:pt x="1039" y="12409"/>
                    <a:pt x="1225" y="12486"/>
                  </a:cubicBezTo>
                  <a:cubicBezTo>
                    <a:pt x="1396" y="12595"/>
                    <a:pt x="1551" y="13153"/>
                    <a:pt x="1954" y="13448"/>
                  </a:cubicBezTo>
                  <a:cubicBezTo>
                    <a:pt x="2057" y="13519"/>
                    <a:pt x="2142" y="13544"/>
                    <a:pt x="2214" y="13544"/>
                  </a:cubicBezTo>
                  <a:cubicBezTo>
                    <a:pt x="2379" y="13544"/>
                    <a:pt x="2477" y="13413"/>
                    <a:pt x="2573" y="13413"/>
                  </a:cubicBezTo>
                  <a:cubicBezTo>
                    <a:pt x="2599" y="13413"/>
                    <a:pt x="2625" y="13423"/>
                    <a:pt x="2652" y="13448"/>
                  </a:cubicBezTo>
                  <a:cubicBezTo>
                    <a:pt x="2823" y="13603"/>
                    <a:pt x="2931" y="14611"/>
                    <a:pt x="3133" y="15014"/>
                  </a:cubicBezTo>
                  <a:cubicBezTo>
                    <a:pt x="3218" y="15167"/>
                    <a:pt x="3260" y="15211"/>
                    <a:pt x="3290" y="15211"/>
                  </a:cubicBezTo>
                  <a:cubicBezTo>
                    <a:pt x="3331" y="15211"/>
                    <a:pt x="3346" y="15121"/>
                    <a:pt x="3422" y="15121"/>
                  </a:cubicBezTo>
                  <a:cubicBezTo>
                    <a:pt x="3428" y="15121"/>
                    <a:pt x="3436" y="15121"/>
                    <a:pt x="3443" y="15123"/>
                  </a:cubicBezTo>
                  <a:cubicBezTo>
                    <a:pt x="3598" y="15170"/>
                    <a:pt x="3986" y="15619"/>
                    <a:pt x="4110" y="15666"/>
                  </a:cubicBezTo>
                  <a:cubicBezTo>
                    <a:pt x="4122" y="15671"/>
                    <a:pt x="4134" y="15673"/>
                    <a:pt x="4146" y="15673"/>
                  </a:cubicBezTo>
                  <a:cubicBezTo>
                    <a:pt x="4259" y="15673"/>
                    <a:pt x="4382" y="15464"/>
                    <a:pt x="4524" y="15464"/>
                  </a:cubicBezTo>
                  <a:cubicBezTo>
                    <a:pt x="4546" y="15464"/>
                    <a:pt x="4568" y="15468"/>
                    <a:pt x="4591" y="15480"/>
                  </a:cubicBezTo>
                  <a:cubicBezTo>
                    <a:pt x="4792" y="15573"/>
                    <a:pt x="4963" y="16209"/>
                    <a:pt x="4917" y="16426"/>
                  </a:cubicBezTo>
                  <a:cubicBezTo>
                    <a:pt x="4886" y="16643"/>
                    <a:pt x="4668" y="16674"/>
                    <a:pt x="4637" y="16860"/>
                  </a:cubicBezTo>
                  <a:cubicBezTo>
                    <a:pt x="4591" y="17031"/>
                    <a:pt x="4684" y="17124"/>
                    <a:pt x="4436" y="17325"/>
                  </a:cubicBezTo>
                  <a:cubicBezTo>
                    <a:pt x="4095" y="17636"/>
                    <a:pt x="3862" y="18039"/>
                    <a:pt x="3800" y="18489"/>
                  </a:cubicBezTo>
                  <a:cubicBezTo>
                    <a:pt x="3753" y="18954"/>
                    <a:pt x="4513" y="20319"/>
                    <a:pt x="5056" y="21017"/>
                  </a:cubicBezTo>
                  <a:cubicBezTo>
                    <a:pt x="5615" y="21715"/>
                    <a:pt x="7134" y="22723"/>
                    <a:pt x="7212" y="23297"/>
                  </a:cubicBezTo>
                  <a:cubicBezTo>
                    <a:pt x="7290" y="23855"/>
                    <a:pt x="7057" y="25313"/>
                    <a:pt x="7212" y="26011"/>
                  </a:cubicBezTo>
                  <a:cubicBezTo>
                    <a:pt x="7367" y="26709"/>
                    <a:pt x="7507" y="27220"/>
                    <a:pt x="7972" y="27810"/>
                  </a:cubicBezTo>
                  <a:cubicBezTo>
                    <a:pt x="8431" y="28406"/>
                    <a:pt x="8663" y="29470"/>
                    <a:pt x="9145" y="29470"/>
                  </a:cubicBezTo>
                  <a:cubicBezTo>
                    <a:pt x="9152" y="29470"/>
                    <a:pt x="9159" y="29470"/>
                    <a:pt x="9166" y="29469"/>
                  </a:cubicBezTo>
                  <a:cubicBezTo>
                    <a:pt x="9678" y="29454"/>
                    <a:pt x="9414" y="28725"/>
                    <a:pt x="9631" y="28275"/>
                  </a:cubicBezTo>
                  <a:cubicBezTo>
                    <a:pt x="9849" y="27825"/>
                    <a:pt x="10391" y="26910"/>
                    <a:pt x="11105" y="26755"/>
                  </a:cubicBezTo>
                  <a:cubicBezTo>
                    <a:pt x="11818" y="26631"/>
                    <a:pt x="11896" y="26817"/>
                    <a:pt x="12408" y="26476"/>
                  </a:cubicBezTo>
                  <a:cubicBezTo>
                    <a:pt x="12904" y="26104"/>
                    <a:pt x="13261" y="25034"/>
                    <a:pt x="13478" y="24785"/>
                  </a:cubicBezTo>
                  <a:cubicBezTo>
                    <a:pt x="13679" y="24537"/>
                    <a:pt x="14688" y="24661"/>
                    <a:pt x="15292" y="24041"/>
                  </a:cubicBezTo>
                  <a:cubicBezTo>
                    <a:pt x="15897" y="23421"/>
                    <a:pt x="15913" y="23033"/>
                    <a:pt x="15897" y="22831"/>
                  </a:cubicBezTo>
                  <a:cubicBezTo>
                    <a:pt x="15882" y="22614"/>
                    <a:pt x="15541" y="22583"/>
                    <a:pt x="15742" y="22087"/>
                  </a:cubicBezTo>
                  <a:cubicBezTo>
                    <a:pt x="15928" y="21591"/>
                    <a:pt x="17588" y="20458"/>
                    <a:pt x="17386" y="19884"/>
                  </a:cubicBezTo>
                  <a:cubicBezTo>
                    <a:pt x="17231" y="19264"/>
                    <a:pt x="16983" y="19124"/>
                    <a:pt x="16533" y="19031"/>
                  </a:cubicBezTo>
                  <a:cubicBezTo>
                    <a:pt x="16479" y="19017"/>
                    <a:pt x="16430" y="19011"/>
                    <a:pt x="16385" y="19011"/>
                  </a:cubicBezTo>
                  <a:cubicBezTo>
                    <a:pt x="16119" y="19011"/>
                    <a:pt x="15976" y="19217"/>
                    <a:pt x="15632" y="19217"/>
                  </a:cubicBezTo>
                  <a:cubicBezTo>
                    <a:pt x="15580" y="19217"/>
                    <a:pt x="15524" y="19213"/>
                    <a:pt x="15463" y="19202"/>
                  </a:cubicBezTo>
                  <a:cubicBezTo>
                    <a:pt x="14920" y="19109"/>
                    <a:pt x="13509" y="18690"/>
                    <a:pt x="13137" y="18411"/>
                  </a:cubicBezTo>
                  <a:cubicBezTo>
                    <a:pt x="12749" y="18116"/>
                    <a:pt x="12966" y="17108"/>
                    <a:pt x="12206" y="16565"/>
                  </a:cubicBezTo>
                  <a:cubicBezTo>
                    <a:pt x="11462" y="16023"/>
                    <a:pt x="10407" y="16240"/>
                    <a:pt x="10097" y="16100"/>
                  </a:cubicBezTo>
                  <a:cubicBezTo>
                    <a:pt x="9787" y="15961"/>
                    <a:pt x="9756" y="15201"/>
                    <a:pt x="8996" y="14952"/>
                  </a:cubicBezTo>
                  <a:cubicBezTo>
                    <a:pt x="8236" y="14704"/>
                    <a:pt x="8050" y="14813"/>
                    <a:pt x="7662" y="14704"/>
                  </a:cubicBezTo>
                  <a:cubicBezTo>
                    <a:pt x="7274" y="14580"/>
                    <a:pt x="6778" y="14565"/>
                    <a:pt x="6762" y="14348"/>
                  </a:cubicBezTo>
                  <a:cubicBezTo>
                    <a:pt x="6747" y="14146"/>
                    <a:pt x="6933" y="13944"/>
                    <a:pt x="6669" y="13836"/>
                  </a:cubicBezTo>
                  <a:cubicBezTo>
                    <a:pt x="6609" y="13805"/>
                    <a:pt x="6549" y="13792"/>
                    <a:pt x="6493" y="13792"/>
                  </a:cubicBezTo>
                  <a:cubicBezTo>
                    <a:pt x="6290" y="13792"/>
                    <a:pt x="6125" y="13967"/>
                    <a:pt x="6064" y="14161"/>
                  </a:cubicBezTo>
                  <a:cubicBezTo>
                    <a:pt x="5987" y="14410"/>
                    <a:pt x="6142" y="14503"/>
                    <a:pt x="5739" y="14627"/>
                  </a:cubicBezTo>
                  <a:cubicBezTo>
                    <a:pt x="5335" y="14735"/>
                    <a:pt x="5444" y="14937"/>
                    <a:pt x="5227" y="14952"/>
                  </a:cubicBezTo>
                  <a:cubicBezTo>
                    <a:pt x="5214" y="14955"/>
                    <a:pt x="5202" y="14957"/>
                    <a:pt x="5190" y="14957"/>
                  </a:cubicBezTo>
                  <a:cubicBezTo>
                    <a:pt x="5001" y="14957"/>
                    <a:pt x="4814" y="14638"/>
                    <a:pt x="4668" y="14580"/>
                  </a:cubicBezTo>
                  <a:cubicBezTo>
                    <a:pt x="4660" y="14578"/>
                    <a:pt x="4652" y="14577"/>
                    <a:pt x="4644" y="14577"/>
                  </a:cubicBezTo>
                  <a:cubicBezTo>
                    <a:pt x="4520" y="14577"/>
                    <a:pt x="4373" y="14837"/>
                    <a:pt x="4143" y="14837"/>
                  </a:cubicBezTo>
                  <a:cubicBezTo>
                    <a:pt x="4095" y="14837"/>
                    <a:pt x="4043" y="14826"/>
                    <a:pt x="3986" y="14797"/>
                  </a:cubicBezTo>
                  <a:cubicBezTo>
                    <a:pt x="3660" y="14627"/>
                    <a:pt x="3598" y="14177"/>
                    <a:pt x="3676" y="13603"/>
                  </a:cubicBezTo>
                  <a:cubicBezTo>
                    <a:pt x="3738" y="13029"/>
                    <a:pt x="3645" y="12874"/>
                    <a:pt x="3412" y="12828"/>
                  </a:cubicBezTo>
                  <a:cubicBezTo>
                    <a:pt x="3373" y="12817"/>
                    <a:pt x="3329" y="12813"/>
                    <a:pt x="3280" y="12813"/>
                  </a:cubicBezTo>
                  <a:cubicBezTo>
                    <a:pt x="3136" y="12813"/>
                    <a:pt x="2962" y="12848"/>
                    <a:pt x="2832" y="12848"/>
                  </a:cubicBezTo>
                  <a:cubicBezTo>
                    <a:pt x="2745" y="12848"/>
                    <a:pt x="2678" y="12833"/>
                    <a:pt x="2652" y="12781"/>
                  </a:cubicBezTo>
                  <a:cubicBezTo>
                    <a:pt x="2590" y="12626"/>
                    <a:pt x="3117" y="12099"/>
                    <a:pt x="3117" y="11866"/>
                  </a:cubicBezTo>
                  <a:cubicBezTo>
                    <a:pt x="3117" y="11618"/>
                    <a:pt x="2962" y="11385"/>
                    <a:pt x="2714" y="11292"/>
                  </a:cubicBezTo>
                  <a:cubicBezTo>
                    <a:pt x="2685" y="11282"/>
                    <a:pt x="2662" y="11278"/>
                    <a:pt x="2643" y="11278"/>
                  </a:cubicBezTo>
                  <a:cubicBezTo>
                    <a:pt x="2482" y="11278"/>
                    <a:pt x="2652" y="11606"/>
                    <a:pt x="2249" y="11773"/>
                  </a:cubicBezTo>
                  <a:cubicBezTo>
                    <a:pt x="2058" y="11858"/>
                    <a:pt x="1915" y="11908"/>
                    <a:pt x="1802" y="11908"/>
                  </a:cubicBezTo>
                  <a:cubicBezTo>
                    <a:pt x="1650" y="11908"/>
                    <a:pt x="1554" y="11817"/>
                    <a:pt x="1473" y="11602"/>
                  </a:cubicBezTo>
                  <a:cubicBezTo>
                    <a:pt x="1334" y="11215"/>
                    <a:pt x="1473" y="9617"/>
                    <a:pt x="1660" y="9431"/>
                  </a:cubicBezTo>
                  <a:cubicBezTo>
                    <a:pt x="1861" y="9229"/>
                    <a:pt x="2357" y="9291"/>
                    <a:pt x="2637" y="9059"/>
                  </a:cubicBezTo>
                  <a:cubicBezTo>
                    <a:pt x="2877" y="8847"/>
                    <a:pt x="3182" y="8570"/>
                    <a:pt x="3528" y="8570"/>
                  </a:cubicBezTo>
                  <a:cubicBezTo>
                    <a:pt x="3561" y="8570"/>
                    <a:pt x="3595" y="8573"/>
                    <a:pt x="3629" y="8578"/>
                  </a:cubicBezTo>
                  <a:cubicBezTo>
                    <a:pt x="4017" y="8640"/>
                    <a:pt x="4653" y="9198"/>
                    <a:pt x="4653" y="9307"/>
                  </a:cubicBezTo>
                  <a:cubicBezTo>
                    <a:pt x="4653" y="9431"/>
                    <a:pt x="4513" y="9726"/>
                    <a:pt x="4560" y="9912"/>
                  </a:cubicBezTo>
                  <a:cubicBezTo>
                    <a:pt x="4591" y="10113"/>
                    <a:pt x="4746" y="10393"/>
                    <a:pt x="4870" y="10439"/>
                  </a:cubicBezTo>
                  <a:cubicBezTo>
                    <a:pt x="4876" y="10441"/>
                    <a:pt x="4881" y="10442"/>
                    <a:pt x="4887" y="10442"/>
                  </a:cubicBezTo>
                  <a:cubicBezTo>
                    <a:pt x="4979" y="10442"/>
                    <a:pt x="4979" y="10189"/>
                    <a:pt x="4979" y="9881"/>
                  </a:cubicBezTo>
                  <a:cubicBezTo>
                    <a:pt x="4979" y="9540"/>
                    <a:pt x="5056" y="8562"/>
                    <a:pt x="5506" y="8128"/>
                  </a:cubicBezTo>
                  <a:cubicBezTo>
                    <a:pt x="5704" y="7944"/>
                    <a:pt x="5842" y="7916"/>
                    <a:pt x="5964" y="7916"/>
                  </a:cubicBezTo>
                  <a:cubicBezTo>
                    <a:pt x="6016" y="7916"/>
                    <a:pt x="6066" y="7921"/>
                    <a:pt x="6116" y="7921"/>
                  </a:cubicBezTo>
                  <a:cubicBezTo>
                    <a:pt x="6212" y="7921"/>
                    <a:pt x="6311" y="7901"/>
                    <a:pt x="6437" y="7787"/>
                  </a:cubicBezTo>
                  <a:cubicBezTo>
                    <a:pt x="6778" y="7477"/>
                    <a:pt x="6933" y="6934"/>
                    <a:pt x="7259" y="6562"/>
                  </a:cubicBezTo>
                  <a:cubicBezTo>
                    <a:pt x="7600" y="6189"/>
                    <a:pt x="8282" y="6283"/>
                    <a:pt x="8406" y="6158"/>
                  </a:cubicBezTo>
                  <a:cubicBezTo>
                    <a:pt x="8546" y="6019"/>
                    <a:pt x="8453" y="5616"/>
                    <a:pt x="8623" y="5461"/>
                  </a:cubicBezTo>
                  <a:cubicBezTo>
                    <a:pt x="8654" y="5433"/>
                    <a:pt x="8691" y="5422"/>
                    <a:pt x="8734" y="5422"/>
                  </a:cubicBezTo>
                  <a:cubicBezTo>
                    <a:pt x="8935" y="5422"/>
                    <a:pt x="9270" y="5668"/>
                    <a:pt x="9678" y="5693"/>
                  </a:cubicBezTo>
                  <a:cubicBezTo>
                    <a:pt x="9690" y="5694"/>
                    <a:pt x="9701" y="5694"/>
                    <a:pt x="9713" y="5694"/>
                  </a:cubicBezTo>
                  <a:cubicBezTo>
                    <a:pt x="10177" y="5694"/>
                    <a:pt x="10545" y="5395"/>
                    <a:pt x="10500" y="5259"/>
                  </a:cubicBezTo>
                  <a:cubicBezTo>
                    <a:pt x="10469" y="5119"/>
                    <a:pt x="9957" y="5073"/>
                    <a:pt x="9802" y="4933"/>
                  </a:cubicBezTo>
                  <a:cubicBezTo>
                    <a:pt x="9647" y="4794"/>
                    <a:pt x="9383" y="4266"/>
                    <a:pt x="9523" y="4096"/>
                  </a:cubicBezTo>
                  <a:cubicBezTo>
                    <a:pt x="9537" y="4078"/>
                    <a:pt x="9557" y="4070"/>
                    <a:pt x="9582" y="4070"/>
                  </a:cubicBezTo>
                  <a:cubicBezTo>
                    <a:pt x="9755" y="4070"/>
                    <a:pt x="10149" y="4473"/>
                    <a:pt x="10343" y="4473"/>
                  </a:cubicBezTo>
                  <a:cubicBezTo>
                    <a:pt x="10355" y="4473"/>
                    <a:pt x="10366" y="4471"/>
                    <a:pt x="10376" y="4468"/>
                  </a:cubicBezTo>
                  <a:cubicBezTo>
                    <a:pt x="10562" y="4406"/>
                    <a:pt x="10640" y="4189"/>
                    <a:pt x="10841" y="4080"/>
                  </a:cubicBezTo>
                  <a:cubicBezTo>
                    <a:pt x="10902" y="4040"/>
                    <a:pt x="10981" y="4024"/>
                    <a:pt x="11061" y="4024"/>
                  </a:cubicBezTo>
                  <a:cubicBezTo>
                    <a:pt x="11226" y="4024"/>
                    <a:pt x="11394" y="4090"/>
                    <a:pt x="11415" y="4142"/>
                  </a:cubicBezTo>
                  <a:cubicBezTo>
                    <a:pt x="11462" y="4220"/>
                    <a:pt x="10857" y="4499"/>
                    <a:pt x="10950" y="4701"/>
                  </a:cubicBezTo>
                  <a:cubicBezTo>
                    <a:pt x="11024" y="4874"/>
                    <a:pt x="11522" y="5027"/>
                    <a:pt x="11808" y="5027"/>
                  </a:cubicBezTo>
                  <a:cubicBezTo>
                    <a:pt x="11880" y="5027"/>
                    <a:pt x="11939" y="5017"/>
                    <a:pt x="11973" y="4995"/>
                  </a:cubicBezTo>
                  <a:cubicBezTo>
                    <a:pt x="12160" y="4871"/>
                    <a:pt x="11942" y="4561"/>
                    <a:pt x="11865" y="4251"/>
                  </a:cubicBezTo>
                  <a:cubicBezTo>
                    <a:pt x="11772" y="3941"/>
                    <a:pt x="11462" y="2932"/>
                    <a:pt x="10996" y="2839"/>
                  </a:cubicBezTo>
                  <a:cubicBezTo>
                    <a:pt x="10921" y="2824"/>
                    <a:pt x="10850" y="2818"/>
                    <a:pt x="10782" y="2818"/>
                  </a:cubicBezTo>
                  <a:cubicBezTo>
                    <a:pt x="10493" y="2818"/>
                    <a:pt x="10280" y="2932"/>
                    <a:pt x="10149" y="2932"/>
                  </a:cubicBezTo>
                  <a:cubicBezTo>
                    <a:pt x="10123" y="2932"/>
                    <a:pt x="10101" y="2928"/>
                    <a:pt x="10081" y="2917"/>
                  </a:cubicBezTo>
                  <a:cubicBezTo>
                    <a:pt x="9942" y="2855"/>
                    <a:pt x="9802" y="2141"/>
                    <a:pt x="9383" y="2126"/>
                  </a:cubicBezTo>
                  <a:cubicBezTo>
                    <a:pt x="8980" y="2126"/>
                    <a:pt x="8794" y="2839"/>
                    <a:pt x="8608" y="3010"/>
                  </a:cubicBezTo>
                  <a:cubicBezTo>
                    <a:pt x="8419" y="3170"/>
                    <a:pt x="7727" y="3779"/>
                    <a:pt x="7538" y="3779"/>
                  </a:cubicBezTo>
                  <a:cubicBezTo>
                    <a:pt x="7525" y="3779"/>
                    <a:pt x="7515" y="3776"/>
                    <a:pt x="7507" y="3770"/>
                  </a:cubicBezTo>
                  <a:cubicBezTo>
                    <a:pt x="7367" y="3677"/>
                    <a:pt x="7662" y="3181"/>
                    <a:pt x="7522" y="3057"/>
                  </a:cubicBezTo>
                  <a:cubicBezTo>
                    <a:pt x="7398" y="2917"/>
                    <a:pt x="6902" y="2793"/>
                    <a:pt x="6933" y="2560"/>
                  </a:cubicBezTo>
                  <a:cubicBezTo>
                    <a:pt x="6979" y="2328"/>
                    <a:pt x="7352" y="2328"/>
                    <a:pt x="7507" y="2235"/>
                  </a:cubicBezTo>
                  <a:cubicBezTo>
                    <a:pt x="7662" y="2141"/>
                    <a:pt x="7739" y="1893"/>
                    <a:pt x="8018" y="1831"/>
                  </a:cubicBezTo>
                  <a:cubicBezTo>
                    <a:pt x="8053" y="1824"/>
                    <a:pt x="8087" y="1821"/>
                    <a:pt x="8120" y="1821"/>
                  </a:cubicBezTo>
                  <a:cubicBezTo>
                    <a:pt x="8359" y="1821"/>
                    <a:pt x="8555" y="1987"/>
                    <a:pt x="8728" y="1987"/>
                  </a:cubicBezTo>
                  <a:cubicBezTo>
                    <a:pt x="8734" y="1987"/>
                    <a:pt x="8741" y="1987"/>
                    <a:pt x="8747" y="1986"/>
                  </a:cubicBezTo>
                  <a:cubicBezTo>
                    <a:pt x="8919" y="1972"/>
                    <a:pt x="9142" y="1748"/>
                    <a:pt x="9418" y="1748"/>
                  </a:cubicBezTo>
                  <a:cubicBezTo>
                    <a:pt x="9442" y="1748"/>
                    <a:pt x="9467" y="1750"/>
                    <a:pt x="9492" y="1754"/>
                  </a:cubicBezTo>
                  <a:cubicBezTo>
                    <a:pt x="9802" y="1785"/>
                    <a:pt x="10081" y="2157"/>
                    <a:pt x="10298" y="2219"/>
                  </a:cubicBezTo>
                  <a:cubicBezTo>
                    <a:pt x="10308" y="2222"/>
                    <a:pt x="10320" y="2223"/>
                    <a:pt x="10333" y="2223"/>
                  </a:cubicBezTo>
                  <a:cubicBezTo>
                    <a:pt x="10611" y="2223"/>
                    <a:pt x="11708" y="1643"/>
                    <a:pt x="11663" y="1288"/>
                  </a:cubicBezTo>
                  <a:cubicBezTo>
                    <a:pt x="11632" y="932"/>
                    <a:pt x="10066" y="1149"/>
                    <a:pt x="10004" y="963"/>
                  </a:cubicBezTo>
                  <a:cubicBezTo>
                    <a:pt x="9947" y="777"/>
                    <a:pt x="10875" y="618"/>
                    <a:pt x="11410" y="618"/>
                  </a:cubicBezTo>
                  <a:cubicBezTo>
                    <a:pt x="11456" y="618"/>
                    <a:pt x="11500" y="619"/>
                    <a:pt x="11539" y="622"/>
                  </a:cubicBezTo>
                  <a:cubicBezTo>
                    <a:pt x="12020" y="668"/>
                    <a:pt x="12315" y="622"/>
                    <a:pt x="12485" y="839"/>
                  </a:cubicBezTo>
                  <a:cubicBezTo>
                    <a:pt x="12656" y="1056"/>
                    <a:pt x="12284" y="1506"/>
                    <a:pt x="12408" y="1707"/>
                  </a:cubicBezTo>
                  <a:cubicBezTo>
                    <a:pt x="12514" y="1920"/>
                    <a:pt x="13021" y="2608"/>
                    <a:pt x="13319" y="2608"/>
                  </a:cubicBezTo>
                  <a:cubicBezTo>
                    <a:pt x="13326" y="2608"/>
                    <a:pt x="13332" y="2607"/>
                    <a:pt x="13338" y="2607"/>
                  </a:cubicBezTo>
                  <a:cubicBezTo>
                    <a:pt x="13633" y="2560"/>
                    <a:pt x="13835" y="1816"/>
                    <a:pt x="14067" y="1676"/>
                  </a:cubicBezTo>
                  <a:cubicBezTo>
                    <a:pt x="14155" y="1623"/>
                    <a:pt x="14239" y="1608"/>
                    <a:pt x="14321" y="1608"/>
                  </a:cubicBezTo>
                  <a:cubicBezTo>
                    <a:pt x="14429" y="1608"/>
                    <a:pt x="14534" y="1635"/>
                    <a:pt x="14642" y="1635"/>
                  </a:cubicBezTo>
                  <a:cubicBezTo>
                    <a:pt x="14667" y="1635"/>
                    <a:pt x="14693" y="1633"/>
                    <a:pt x="14719" y="1630"/>
                  </a:cubicBezTo>
                  <a:cubicBezTo>
                    <a:pt x="14920" y="1614"/>
                    <a:pt x="15106" y="1583"/>
                    <a:pt x="15215" y="1366"/>
                  </a:cubicBezTo>
                  <a:cubicBezTo>
                    <a:pt x="15339" y="1149"/>
                    <a:pt x="15215" y="901"/>
                    <a:pt x="14672" y="699"/>
                  </a:cubicBezTo>
                  <a:cubicBezTo>
                    <a:pt x="14129" y="497"/>
                    <a:pt x="13943" y="358"/>
                    <a:pt x="13757" y="125"/>
                  </a:cubicBezTo>
                  <a:lnTo>
                    <a:pt x="13726" y="63"/>
                  </a:lnTo>
                  <a:cubicBezTo>
                    <a:pt x="13323" y="32"/>
                    <a:pt x="12904" y="1"/>
                    <a:pt x="12501" y="1"/>
                  </a:cubicBezTo>
                  <a:cubicBezTo>
                    <a:pt x="12477" y="1"/>
                    <a:pt x="12453" y="1"/>
                    <a:pt x="1242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595625" y="3179200"/>
              <a:ext cx="51600" cy="43175"/>
            </a:xfrm>
            <a:custGeom>
              <a:avLst/>
              <a:gdLst/>
              <a:ahLst/>
              <a:cxnLst/>
              <a:rect l="l" t="t" r="r" b="b"/>
              <a:pathLst>
                <a:path w="2064" h="1727" extrusionOk="0">
                  <a:moveTo>
                    <a:pt x="349" y="1"/>
                  </a:moveTo>
                  <a:cubicBezTo>
                    <a:pt x="336" y="1"/>
                    <a:pt x="324" y="2"/>
                    <a:pt x="311" y="4"/>
                  </a:cubicBezTo>
                  <a:cubicBezTo>
                    <a:pt x="140" y="4"/>
                    <a:pt x="1" y="129"/>
                    <a:pt x="1" y="315"/>
                  </a:cubicBezTo>
                  <a:cubicBezTo>
                    <a:pt x="16" y="346"/>
                    <a:pt x="16" y="361"/>
                    <a:pt x="16" y="392"/>
                  </a:cubicBezTo>
                  <a:cubicBezTo>
                    <a:pt x="47" y="501"/>
                    <a:pt x="389" y="563"/>
                    <a:pt x="792" y="795"/>
                  </a:cubicBezTo>
                  <a:cubicBezTo>
                    <a:pt x="1211" y="1028"/>
                    <a:pt x="1381" y="1726"/>
                    <a:pt x="1598" y="1726"/>
                  </a:cubicBezTo>
                  <a:cubicBezTo>
                    <a:pt x="1831" y="1710"/>
                    <a:pt x="1753" y="1385"/>
                    <a:pt x="1831" y="1292"/>
                  </a:cubicBezTo>
                  <a:cubicBezTo>
                    <a:pt x="1908" y="1199"/>
                    <a:pt x="2064" y="1028"/>
                    <a:pt x="1831" y="842"/>
                  </a:cubicBezTo>
                  <a:cubicBezTo>
                    <a:pt x="1598" y="671"/>
                    <a:pt x="1381" y="268"/>
                    <a:pt x="978" y="206"/>
                  </a:cubicBezTo>
                  <a:cubicBezTo>
                    <a:pt x="591" y="163"/>
                    <a:pt x="495" y="1"/>
                    <a:pt x="34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1652250" y="3210550"/>
              <a:ext cx="33825" cy="18900"/>
            </a:xfrm>
            <a:custGeom>
              <a:avLst/>
              <a:gdLst/>
              <a:ahLst/>
              <a:cxnLst/>
              <a:rect l="l" t="t" r="r" b="b"/>
              <a:pathLst>
                <a:path w="1353" h="756" extrusionOk="0">
                  <a:moveTo>
                    <a:pt x="759" y="0"/>
                  </a:moveTo>
                  <a:cubicBezTo>
                    <a:pt x="731" y="0"/>
                    <a:pt x="700" y="2"/>
                    <a:pt x="667" y="7"/>
                  </a:cubicBezTo>
                  <a:cubicBezTo>
                    <a:pt x="295" y="22"/>
                    <a:pt x="124" y="162"/>
                    <a:pt x="62" y="317"/>
                  </a:cubicBezTo>
                  <a:cubicBezTo>
                    <a:pt x="0" y="488"/>
                    <a:pt x="62" y="612"/>
                    <a:pt x="512" y="720"/>
                  </a:cubicBezTo>
                  <a:cubicBezTo>
                    <a:pt x="600" y="745"/>
                    <a:pt x="689" y="756"/>
                    <a:pt x="772" y="756"/>
                  </a:cubicBezTo>
                  <a:cubicBezTo>
                    <a:pt x="1099" y="756"/>
                    <a:pt x="1352" y="596"/>
                    <a:pt x="1241" y="534"/>
                  </a:cubicBezTo>
                  <a:cubicBezTo>
                    <a:pt x="1101" y="425"/>
                    <a:pt x="900" y="472"/>
                    <a:pt x="977" y="332"/>
                  </a:cubicBezTo>
                  <a:cubicBezTo>
                    <a:pt x="1048" y="192"/>
                    <a:pt x="1029" y="0"/>
                    <a:pt x="759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1687150" y="3219075"/>
              <a:ext cx="24050" cy="14875"/>
            </a:xfrm>
            <a:custGeom>
              <a:avLst/>
              <a:gdLst/>
              <a:ahLst/>
              <a:cxnLst/>
              <a:rect l="l" t="t" r="r" b="b"/>
              <a:pathLst>
                <a:path w="962" h="595" extrusionOk="0">
                  <a:moveTo>
                    <a:pt x="391" y="0"/>
                  </a:moveTo>
                  <a:cubicBezTo>
                    <a:pt x="328" y="0"/>
                    <a:pt x="271" y="3"/>
                    <a:pt x="233" y="7"/>
                  </a:cubicBezTo>
                  <a:cubicBezTo>
                    <a:pt x="78" y="22"/>
                    <a:pt x="0" y="302"/>
                    <a:pt x="155" y="472"/>
                  </a:cubicBezTo>
                  <a:cubicBezTo>
                    <a:pt x="227" y="559"/>
                    <a:pt x="266" y="595"/>
                    <a:pt x="305" y="595"/>
                  </a:cubicBezTo>
                  <a:cubicBezTo>
                    <a:pt x="350" y="595"/>
                    <a:pt x="397" y="547"/>
                    <a:pt x="496" y="472"/>
                  </a:cubicBezTo>
                  <a:cubicBezTo>
                    <a:pt x="667" y="348"/>
                    <a:pt x="962" y="271"/>
                    <a:pt x="884" y="131"/>
                  </a:cubicBezTo>
                  <a:cubicBezTo>
                    <a:pt x="838" y="26"/>
                    <a:pt x="582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722025" y="3231700"/>
              <a:ext cx="20200" cy="37800"/>
            </a:xfrm>
            <a:custGeom>
              <a:avLst/>
              <a:gdLst/>
              <a:ahLst/>
              <a:cxnLst/>
              <a:rect l="l" t="t" r="r" b="b"/>
              <a:pathLst>
                <a:path w="808" h="1512" extrusionOk="0">
                  <a:moveTo>
                    <a:pt x="192" y="1"/>
                  </a:moveTo>
                  <a:cubicBezTo>
                    <a:pt x="133" y="1"/>
                    <a:pt x="86" y="27"/>
                    <a:pt x="63" y="91"/>
                  </a:cubicBezTo>
                  <a:cubicBezTo>
                    <a:pt x="1" y="262"/>
                    <a:pt x="265" y="650"/>
                    <a:pt x="296" y="836"/>
                  </a:cubicBezTo>
                  <a:cubicBezTo>
                    <a:pt x="342" y="1037"/>
                    <a:pt x="125" y="1363"/>
                    <a:pt x="311" y="1487"/>
                  </a:cubicBezTo>
                  <a:cubicBezTo>
                    <a:pt x="342" y="1504"/>
                    <a:pt x="369" y="1511"/>
                    <a:pt x="394" y="1511"/>
                  </a:cubicBezTo>
                  <a:cubicBezTo>
                    <a:pt x="532" y="1511"/>
                    <a:pt x="587" y="1279"/>
                    <a:pt x="652" y="1068"/>
                  </a:cubicBezTo>
                  <a:cubicBezTo>
                    <a:pt x="730" y="836"/>
                    <a:pt x="807" y="510"/>
                    <a:pt x="652" y="293"/>
                  </a:cubicBezTo>
                  <a:cubicBezTo>
                    <a:pt x="543" y="151"/>
                    <a:pt x="333" y="1"/>
                    <a:pt x="1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1872475" y="2938600"/>
              <a:ext cx="27950" cy="14500"/>
            </a:xfrm>
            <a:custGeom>
              <a:avLst/>
              <a:gdLst/>
              <a:ahLst/>
              <a:cxnLst/>
              <a:rect l="l" t="t" r="r" b="b"/>
              <a:pathLst>
                <a:path w="1118" h="580" extrusionOk="0">
                  <a:moveTo>
                    <a:pt x="448" y="0"/>
                  </a:moveTo>
                  <a:cubicBezTo>
                    <a:pt x="282" y="0"/>
                    <a:pt x="120" y="29"/>
                    <a:pt x="78" y="121"/>
                  </a:cubicBezTo>
                  <a:cubicBezTo>
                    <a:pt x="1" y="292"/>
                    <a:pt x="342" y="354"/>
                    <a:pt x="543" y="462"/>
                  </a:cubicBezTo>
                  <a:cubicBezTo>
                    <a:pt x="646" y="530"/>
                    <a:pt x="738" y="580"/>
                    <a:pt x="822" y="580"/>
                  </a:cubicBezTo>
                  <a:cubicBezTo>
                    <a:pt x="890" y="580"/>
                    <a:pt x="953" y="546"/>
                    <a:pt x="1009" y="462"/>
                  </a:cubicBezTo>
                  <a:cubicBezTo>
                    <a:pt x="1117" y="292"/>
                    <a:pt x="962" y="75"/>
                    <a:pt x="807" y="44"/>
                  </a:cubicBezTo>
                  <a:cubicBezTo>
                    <a:pt x="735" y="22"/>
                    <a:pt x="590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1938775" y="2974125"/>
              <a:ext cx="52000" cy="37075"/>
            </a:xfrm>
            <a:custGeom>
              <a:avLst/>
              <a:gdLst/>
              <a:ahLst/>
              <a:cxnLst/>
              <a:rect l="l" t="t" r="r" b="b"/>
              <a:pathLst>
                <a:path w="2080" h="1483" extrusionOk="0">
                  <a:moveTo>
                    <a:pt x="724" y="0"/>
                  </a:moveTo>
                  <a:cubicBezTo>
                    <a:pt x="520" y="0"/>
                    <a:pt x="342" y="60"/>
                    <a:pt x="233" y="158"/>
                  </a:cubicBezTo>
                  <a:cubicBezTo>
                    <a:pt x="94" y="251"/>
                    <a:pt x="1" y="251"/>
                    <a:pt x="78" y="344"/>
                  </a:cubicBezTo>
                  <a:cubicBezTo>
                    <a:pt x="218" y="484"/>
                    <a:pt x="435" y="468"/>
                    <a:pt x="590" y="654"/>
                  </a:cubicBezTo>
                  <a:cubicBezTo>
                    <a:pt x="745" y="856"/>
                    <a:pt x="683" y="1182"/>
                    <a:pt x="869" y="1290"/>
                  </a:cubicBezTo>
                  <a:cubicBezTo>
                    <a:pt x="928" y="1327"/>
                    <a:pt x="982" y="1342"/>
                    <a:pt x="1029" y="1342"/>
                  </a:cubicBezTo>
                  <a:cubicBezTo>
                    <a:pt x="1142" y="1342"/>
                    <a:pt x="1215" y="1254"/>
                    <a:pt x="1226" y="1166"/>
                  </a:cubicBezTo>
                  <a:cubicBezTo>
                    <a:pt x="1242" y="1027"/>
                    <a:pt x="931" y="670"/>
                    <a:pt x="978" y="592"/>
                  </a:cubicBezTo>
                  <a:cubicBezTo>
                    <a:pt x="980" y="580"/>
                    <a:pt x="992" y="574"/>
                    <a:pt x="1011" y="574"/>
                  </a:cubicBezTo>
                  <a:cubicBezTo>
                    <a:pt x="1109" y="574"/>
                    <a:pt x="1393" y="733"/>
                    <a:pt x="1459" y="902"/>
                  </a:cubicBezTo>
                  <a:cubicBezTo>
                    <a:pt x="1536" y="1120"/>
                    <a:pt x="1381" y="1414"/>
                    <a:pt x="1567" y="1476"/>
                  </a:cubicBezTo>
                  <a:cubicBezTo>
                    <a:pt x="1584" y="1480"/>
                    <a:pt x="1600" y="1482"/>
                    <a:pt x="1613" y="1482"/>
                  </a:cubicBezTo>
                  <a:cubicBezTo>
                    <a:pt x="1762" y="1482"/>
                    <a:pt x="1729" y="1269"/>
                    <a:pt x="1800" y="1213"/>
                  </a:cubicBezTo>
                  <a:cubicBezTo>
                    <a:pt x="1877" y="1166"/>
                    <a:pt x="2079" y="1197"/>
                    <a:pt x="2064" y="1027"/>
                  </a:cubicBezTo>
                  <a:cubicBezTo>
                    <a:pt x="2033" y="856"/>
                    <a:pt x="1831" y="499"/>
                    <a:pt x="1629" y="360"/>
                  </a:cubicBezTo>
                  <a:cubicBezTo>
                    <a:pt x="1443" y="236"/>
                    <a:pt x="1304" y="96"/>
                    <a:pt x="993" y="34"/>
                  </a:cubicBezTo>
                  <a:cubicBezTo>
                    <a:pt x="901" y="11"/>
                    <a:pt x="810" y="0"/>
                    <a:pt x="7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1987250" y="2960225"/>
              <a:ext cx="104725" cy="121475"/>
            </a:xfrm>
            <a:custGeom>
              <a:avLst/>
              <a:gdLst/>
              <a:ahLst/>
              <a:cxnLst/>
              <a:rect l="l" t="t" r="r" b="b"/>
              <a:pathLst>
                <a:path w="4189" h="4859" extrusionOk="0">
                  <a:moveTo>
                    <a:pt x="156" y="1"/>
                  </a:moveTo>
                  <a:lnTo>
                    <a:pt x="156" y="1"/>
                  </a:lnTo>
                  <a:cubicBezTo>
                    <a:pt x="404" y="202"/>
                    <a:pt x="698" y="512"/>
                    <a:pt x="667" y="698"/>
                  </a:cubicBezTo>
                  <a:cubicBezTo>
                    <a:pt x="621" y="1009"/>
                    <a:pt x="404" y="947"/>
                    <a:pt x="326" y="1086"/>
                  </a:cubicBezTo>
                  <a:cubicBezTo>
                    <a:pt x="249" y="1195"/>
                    <a:pt x="264" y="1831"/>
                    <a:pt x="450" y="2017"/>
                  </a:cubicBezTo>
                  <a:cubicBezTo>
                    <a:pt x="636" y="2187"/>
                    <a:pt x="1148" y="2482"/>
                    <a:pt x="1133" y="2715"/>
                  </a:cubicBezTo>
                  <a:cubicBezTo>
                    <a:pt x="1133" y="2892"/>
                    <a:pt x="989" y="3116"/>
                    <a:pt x="849" y="3116"/>
                  </a:cubicBezTo>
                  <a:cubicBezTo>
                    <a:pt x="830" y="3116"/>
                    <a:pt x="810" y="3112"/>
                    <a:pt x="791" y="3102"/>
                  </a:cubicBezTo>
                  <a:cubicBezTo>
                    <a:pt x="640" y="3027"/>
                    <a:pt x="489" y="2730"/>
                    <a:pt x="294" y="2730"/>
                  </a:cubicBezTo>
                  <a:cubicBezTo>
                    <a:pt x="289" y="2730"/>
                    <a:pt x="285" y="2730"/>
                    <a:pt x="280" y="2730"/>
                  </a:cubicBezTo>
                  <a:cubicBezTo>
                    <a:pt x="62" y="2746"/>
                    <a:pt x="202" y="3040"/>
                    <a:pt x="94" y="3227"/>
                  </a:cubicBezTo>
                  <a:cubicBezTo>
                    <a:pt x="0" y="3428"/>
                    <a:pt x="156" y="3521"/>
                    <a:pt x="621" y="3955"/>
                  </a:cubicBezTo>
                  <a:cubicBezTo>
                    <a:pt x="1086" y="4390"/>
                    <a:pt x="822" y="4762"/>
                    <a:pt x="1133" y="4840"/>
                  </a:cubicBezTo>
                  <a:cubicBezTo>
                    <a:pt x="1187" y="4853"/>
                    <a:pt x="1229" y="4859"/>
                    <a:pt x="1264" y="4859"/>
                  </a:cubicBezTo>
                  <a:cubicBezTo>
                    <a:pt x="1422" y="4859"/>
                    <a:pt x="1422" y="4746"/>
                    <a:pt x="1587" y="4746"/>
                  </a:cubicBezTo>
                  <a:cubicBezTo>
                    <a:pt x="1595" y="4746"/>
                    <a:pt x="1604" y="4746"/>
                    <a:pt x="1613" y="4746"/>
                  </a:cubicBezTo>
                  <a:cubicBezTo>
                    <a:pt x="1717" y="4753"/>
                    <a:pt x="1802" y="4773"/>
                    <a:pt x="1874" y="4773"/>
                  </a:cubicBezTo>
                  <a:cubicBezTo>
                    <a:pt x="1964" y="4773"/>
                    <a:pt x="2034" y="4743"/>
                    <a:pt x="2094" y="4622"/>
                  </a:cubicBezTo>
                  <a:cubicBezTo>
                    <a:pt x="2187" y="4405"/>
                    <a:pt x="1722" y="3769"/>
                    <a:pt x="1800" y="3428"/>
                  </a:cubicBezTo>
                  <a:cubicBezTo>
                    <a:pt x="1877" y="3071"/>
                    <a:pt x="2063" y="3118"/>
                    <a:pt x="2187" y="2947"/>
                  </a:cubicBezTo>
                  <a:cubicBezTo>
                    <a:pt x="2327" y="2761"/>
                    <a:pt x="2311" y="2606"/>
                    <a:pt x="2389" y="2498"/>
                  </a:cubicBezTo>
                  <a:cubicBezTo>
                    <a:pt x="2399" y="2485"/>
                    <a:pt x="2409" y="2479"/>
                    <a:pt x="2421" y="2479"/>
                  </a:cubicBezTo>
                  <a:cubicBezTo>
                    <a:pt x="2520" y="2479"/>
                    <a:pt x="2696" y="2915"/>
                    <a:pt x="3071" y="3040"/>
                  </a:cubicBezTo>
                  <a:cubicBezTo>
                    <a:pt x="3423" y="3162"/>
                    <a:pt x="3727" y="3732"/>
                    <a:pt x="3995" y="3732"/>
                  </a:cubicBezTo>
                  <a:cubicBezTo>
                    <a:pt x="4034" y="3732"/>
                    <a:pt x="4073" y="3720"/>
                    <a:pt x="4111" y="3692"/>
                  </a:cubicBezTo>
                  <a:cubicBezTo>
                    <a:pt x="4157" y="3661"/>
                    <a:pt x="4188" y="3599"/>
                    <a:pt x="4188" y="3537"/>
                  </a:cubicBezTo>
                  <a:cubicBezTo>
                    <a:pt x="3087" y="2125"/>
                    <a:pt x="1722" y="931"/>
                    <a:pt x="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2010900" y="3077000"/>
              <a:ext cx="185375" cy="423375"/>
            </a:xfrm>
            <a:custGeom>
              <a:avLst/>
              <a:gdLst/>
              <a:ahLst/>
              <a:cxnLst/>
              <a:rect l="l" t="t" r="r" b="b"/>
              <a:pathLst>
                <a:path w="7415" h="16935" extrusionOk="0">
                  <a:moveTo>
                    <a:pt x="1900" y="1"/>
                  </a:moveTo>
                  <a:cubicBezTo>
                    <a:pt x="1715" y="1"/>
                    <a:pt x="1532" y="87"/>
                    <a:pt x="1210" y="324"/>
                  </a:cubicBezTo>
                  <a:cubicBezTo>
                    <a:pt x="683" y="711"/>
                    <a:pt x="388" y="711"/>
                    <a:pt x="419" y="991"/>
                  </a:cubicBezTo>
                  <a:cubicBezTo>
                    <a:pt x="435" y="1254"/>
                    <a:pt x="698" y="1657"/>
                    <a:pt x="776" y="1890"/>
                  </a:cubicBezTo>
                  <a:cubicBezTo>
                    <a:pt x="854" y="2123"/>
                    <a:pt x="512" y="2402"/>
                    <a:pt x="311" y="2929"/>
                  </a:cubicBezTo>
                  <a:cubicBezTo>
                    <a:pt x="125" y="3441"/>
                    <a:pt x="342" y="3627"/>
                    <a:pt x="233" y="3937"/>
                  </a:cubicBezTo>
                  <a:cubicBezTo>
                    <a:pt x="140" y="4248"/>
                    <a:pt x="1" y="4092"/>
                    <a:pt x="78" y="4418"/>
                  </a:cubicBezTo>
                  <a:cubicBezTo>
                    <a:pt x="140" y="4744"/>
                    <a:pt x="512" y="4604"/>
                    <a:pt x="605" y="5194"/>
                  </a:cubicBezTo>
                  <a:cubicBezTo>
                    <a:pt x="683" y="5767"/>
                    <a:pt x="311" y="6527"/>
                    <a:pt x="512" y="7008"/>
                  </a:cubicBezTo>
                  <a:cubicBezTo>
                    <a:pt x="698" y="7505"/>
                    <a:pt x="1303" y="7753"/>
                    <a:pt x="1598" y="8156"/>
                  </a:cubicBezTo>
                  <a:cubicBezTo>
                    <a:pt x="1877" y="8544"/>
                    <a:pt x="2141" y="9102"/>
                    <a:pt x="2529" y="9133"/>
                  </a:cubicBezTo>
                  <a:cubicBezTo>
                    <a:pt x="2535" y="9133"/>
                    <a:pt x="2541" y="9133"/>
                    <a:pt x="2547" y="9133"/>
                  </a:cubicBezTo>
                  <a:cubicBezTo>
                    <a:pt x="2922" y="9133"/>
                    <a:pt x="3090" y="8683"/>
                    <a:pt x="3258" y="8668"/>
                  </a:cubicBezTo>
                  <a:cubicBezTo>
                    <a:pt x="3281" y="8664"/>
                    <a:pt x="3304" y="8663"/>
                    <a:pt x="3327" y="8663"/>
                  </a:cubicBezTo>
                  <a:cubicBezTo>
                    <a:pt x="3454" y="8663"/>
                    <a:pt x="3575" y="8709"/>
                    <a:pt x="3701" y="8709"/>
                  </a:cubicBezTo>
                  <a:cubicBezTo>
                    <a:pt x="3749" y="8709"/>
                    <a:pt x="3797" y="8702"/>
                    <a:pt x="3847" y="8683"/>
                  </a:cubicBezTo>
                  <a:cubicBezTo>
                    <a:pt x="4064" y="8621"/>
                    <a:pt x="3847" y="8466"/>
                    <a:pt x="4142" y="8296"/>
                  </a:cubicBezTo>
                  <a:cubicBezTo>
                    <a:pt x="4324" y="8195"/>
                    <a:pt x="4517" y="8132"/>
                    <a:pt x="4680" y="8132"/>
                  </a:cubicBezTo>
                  <a:cubicBezTo>
                    <a:pt x="4794" y="8132"/>
                    <a:pt x="4893" y="8163"/>
                    <a:pt x="4964" y="8234"/>
                  </a:cubicBezTo>
                  <a:cubicBezTo>
                    <a:pt x="5150" y="8404"/>
                    <a:pt x="5615" y="9288"/>
                    <a:pt x="5382" y="10110"/>
                  </a:cubicBezTo>
                  <a:cubicBezTo>
                    <a:pt x="5165" y="10932"/>
                    <a:pt x="5382" y="10963"/>
                    <a:pt x="5336" y="11413"/>
                  </a:cubicBezTo>
                  <a:cubicBezTo>
                    <a:pt x="5305" y="11878"/>
                    <a:pt x="5026" y="14763"/>
                    <a:pt x="3599" y="16934"/>
                  </a:cubicBezTo>
                  <a:cubicBezTo>
                    <a:pt x="7181" y="12002"/>
                    <a:pt x="7414" y="5364"/>
                    <a:pt x="4173" y="184"/>
                  </a:cubicBezTo>
                  <a:lnTo>
                    <a:pt x="4173" y="184"/>
                  </a:lnTo>
                  <a:cubicBezTo>
                    <a:pt x="4080" y="277"/>
                    <a:pt x="4018" y="386"/>
                    <a:pt x="4002" y="494"/>
                  </a:cubicBezTo>
                  <a:cubicBezTo>
                    <a:pt x="3955" y="773"/>
                    <a:pt x="3940" y="960"/>
                    <a:pt x="3847" y="975"/>
                  </a:cubicBezTo>
                  <a:cubicBezTo>
                    <a:pt x="3845" y="976"/>
                    <a:pt x="3842" y="976"/>
                    <a:pt x="3840" y="976"/>
                  </a:cubicBezTo>
                  <a:cubicBezTo>
                    <a:pt x="3737" y="976"/>
                    <a:pt x="3407" y="385"/>
                    <a:pt x="3180" y="339"/>
                  </a:cubicBezTo>
                  <a:cubicBezTo>
                    <a:pt x="2870" y="277"/>
                    <a:pt x="2591" y="200"/>
                    <a:pt x="2296" y="91"/>
                  </a:cubicBezTo>
                  <a:cubicBezTo>
                    <a:pt x="2138" y="36"/>
                    <a:pt x="2019" y="1"/>
                    <a:pt x="190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1375400" y="2904775"/>
              <a:ext cx="712675" cy="750675"/>
            </a:xfrm>
            <a:custGeom>
              <a:avLst/>
              <a:gdLst/>
              <a:ahLst/>
              <a:cxnLst/>
              <a:rect l="l" t="t" r="r" b="b"/>
              <a:pathLst>
                <a:path w="28507" h="30027" extrusionOk="0">
                  <a:moveTo>
                    <a:pt x="16890" y="1"/>
                  </a:moveTo>
                  <a:cubicBezTo>
                    <a:pt x="12377" y="1"/>
                    <a:pt x="8112" y="2032"/>
                    <a:pt x="5258" y="5522"/>
                  </a:cubicBezTo>
                  <a:cubicBezTo>
                    <a:pt x="0" y="11943"/>
                    <a:pt x="977" y="21388"/>
                    <a:pt x="7398" y="26646"/>
                  </a:cubicBezTo>
                  <a:cubicBezTo>
                    <a:pt x="10184" y="28920"/>
                    <a:pt x="13538" y="30027"/>
                    <a:pt x="16872" y="30027"/>
                  </a:cubicBezTo>
                  <a:cubicBezTo>
                    <a:pt x="21223" y="30027"/>
                    <a:pt x="25539" y="28141"/>
                    <a:pt x="28507" y="24506"/>
                  </a:cubicBezTo>
                  <a:lnTo>
                    <a:pt x="28507" y="24506"/>
                  </a:lnTo>
                  <a:cubicBezTo>
                    <a:pt x="26475" y="26134"/>
                    <a:pt x="24009" y="27142"/>
                    <a:pt x="21435" y="27437"/>
                  </a:cubicBezTo>
                  <a:cubicBezTo>
                    <a:pt x="20937" y="27490"/>
                    <a:pt x="20443" y="27516"/>
                    <a:pt x="19954" y="27516"/>
                  </a:cubicBezTo>
                  <a:cubicBezTo>
                    <a:pt x="13027" y="27516"/>
                    <a:pt x="7048" y="22303"/>
                    <a:pt x="6266" y="15262"/>
                  </a:cubicBezTo>
                  <a:cubicBezTo>
                    <a:pt x="5444" y="7724"/>
                    <a:pt x="10888" y="931"/>
                    <a:pt x="18441" y="94"/>
                  </a:cubicBezTo>
                  <a:cubicBezTo>
                    <a:pt x="18348" y="78"/>
                    <a:pt x="18224" y="63"/>
                    <a:pt x="18116" y="63"/>
                  </a:cubicBezTo>
                  <a:cubicBezTo>
                    <a:pt x="17712" y="16"/>
                    <a:pt x="17294" y="1"/>
                    <a:pt x="16890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1688300" y="2905550"/>
              <a:ext cx="518425" cy="710375"/>
            </a:xfrm>
            <a:custGeom>
              <a:avLst/>
              <a:gdLst/>
              <a:ahLst/>
              <a:cxnLst/>
              <a:rect l="l" t="t" r="r" b="b"/>
              <a:pathLst>
                <a:path w="20737" h="28415" extrusionOk="0">
                  <a:moveTo>
                    <a:pt x="4343" y="1"/>
                  </a:moveTo>
                  <a:cubicBezTo>
                    <a:pt x="2870" y="1"/>
                    <a:pt x="1412" y="218"/>
                    <a:pt x="1" y="652"/>
                  </a:cubicBezTo>
                  <a:cubicBezTo>
                    <a:pt x="1179" y="357"/>
                    <a:pt x="2405" y="202"/>
                    <a:pt x="3630" y="202"/>
                  </a:cubicBezTo>
                  <a:cubicBezTo>
                    <a:pt x="4033" y="202"/>
                    <a:pt x="4436" y="218"/>
                    <a:pt x="4840" y="264"/>
                  </a:cubicBezTo>
                  <a:cubicBezTo>
                    <a:pt x="7616" y="466"/>
                    <a:pt x="10252" y="1459"/>
                    <a:pt x="12501" y="3087"/>
                  </a:cubicBezTo>
                  <a:cubicBezTo>
                    <a:pt x="19248" y="7988"/>
                    <a:pt x="20737" y="17418"/>
                    <a:pt x="15836" y="24165"/>
                  </a:cubicBezTo>
                  <a:cubicBezTo>
                    <a:pt x="14580" y="25902"/>
                    <a:pt x="12967" y="27344"/>
                    <a:pt x="11105" y="28414"/>
                  </a:cubicBezTo>
                  <a:cubicBezTo>
                    <a:pt x="13230" y="27329"/>
                    <a:pt x="15076" y="25762"/>
                    <a:pt x="16503" y="23823"/>
                  </a:cubicBezTo>
                  <a:cubicBezTo>
                    <a:pt x="18364" y="21264"/>
                    <a:pt x="19372" y="18162"/>
                    <a:pt x="19372" y="14998"/>
                  </a:cubicBezTo>
                  <a:cubicBezTo>
                    <a:pt x="19372" y="7182"/>
                    <a:pt x="13370" y="668"/>
                    <a:pt x="5569" y="63"/>
                  </a:cubicBezTo>
                  <a:cubicBezTo>
                    <a:pt x="5150" y="32"/>
                    <a:pt x="4747" y="1"/>
                    <a:pt x="4343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1990750" y="3406900"/>
              <a:ext cx="276075" cy="276475"/>
            </a:xfrm>
            <a:custGeom>
              <a:avLst/>
              <a:gdLst/>
              <a:ahLst/>
              <a:cxnLst/>
              <a:rect l="l" t="t" r="r" b="b"/>
              <a:pathLst>
                <a:path w="11043" h="11059" extrusionOk="0">
                  <a:moveTo>
                    <a:pt x="5521" y="1"/>
                  </a:moveTo>
                  <a:cubicBezTo>
                    <a:pt x="2466" y="1"/>
                    <a:pt x="0" y="2467"/>
                    <a:pt x="0" y="5522"/>
                  </a:cubicBezTo>
                  <a:cubicBezTo>
                    <a:pt x="0" y="8577"/>
                    <a:pt x="2466" y="11059"/>
                    <a:pt x="5521" y="11059"/>
                  </a:cubicBezTo>
                  <a:cubicBezTo>
                    <a:pt x="8577" y="11059"/>
                    <a:pt x="11043" y="8577"/>
                    <a:pt x="11043" y="5522"/>
                  </a:cubicBezTo>
                  <a:cubicBezTo>
                    <a:pt x="11043" y="2467"/>
                    <a:pt x="8577" y="1"/>
                    <a:pt x="5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1989200" y="3406125"/>
              <a:ext cx="279175" cy="278425"/>
            </a:xfrm>
            <a:custGeom>
              <a:avLst/>
              <a:gdLst/>
              <a:ahLst/>
              <a:cxnLst/>
              <a:rect l="l" t="t" r="r" b="b"/>
              <a:pathLst>
                <a:path w="11167" h="11137" extrusionOk="0">
                  <a:moveTo>
                    <a:pt x="5583" y="78"/>
                  </a:moveTo>
                  <a:cubicBezTo>
                    <a:pt x="8623" y="78"/>
                    <a:pt x="11074" y="2529"/>
                    <a:pt x="11074" y="5553"/>
                  </a:cubicBezTo>
                  <a:cubicBezTo>
                    <a:pt x="11058" y="8577"/>
                    <a:pt x="8608" y="11043"/>
                    <a:pt x="5583" y="11043"/>
                  </a:cubicBezTo>
                  <a:cubicBezTo>
                    <a:pt x="2559" y="11043"/>
                    <a:pt x="93" y="8577"/>
                    <a:pt x="93" y="5553"/>
                  </a:cubicBezTo>
                  <a:cubicBezTo>
                    <a:pt x="93" y="2529"/>
                    <a:pt x="2559" y="78"/>
                    <a:pt x="5583" y="78"/>
                  </a:cubicBezTo>
                  <a:close/>
                  <a:moveTo>
                    <a:pt x="5542" y="0"/>
                  </a:moveTo>
                  <a:cubicBezTo>
                    <a:pt x="2497" y="0"/>
                    <a:pt x="16" y="2486"/>
                    <a:pt x="16" y="5553"/>
                  </a:cubicBezTo>
                  <a:cubicBezTo>
                    <a:pt x="0" y="8639"/>
                    <a:pt x="2497" y="11136"/>
                    <a:pt x="5583" y="11136"/>
                  </a:cubicBezTo>
                  <a:cubicBezTo>
                    <a:pt x="8670" y="11136"/>
                    <a:pt x="11167" y="8639"/>
                    <a:pt x="11167" y="5584"/>
                  </a:cubicBezTo>
                  <a:cubicBezTo>
                    <a:pt x="11167" y="2498"/>
                    <a:pt x="8685" y="1"/>
                    <a:pt x="5599" y="1"/>
                  </a:cubicBezTo>
                  <a:cubicBezTo>
                    <a:pt x="5580" y="0"/>
                    <a:pt x="5561" y="0"/>
                    <a:pt x="554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1970200" y="3386750"/>
              <a:ext cx="317175" cy="316800"/>
            </a:xfrm>
            <a:custGeom>
              <a:avLst/>
              <a:gdLst/>
              <a:ahLst/>
              <a:cxnLst/>
              <a:rect l="l" t="t" r="r" b="b"/>
              <a:pathLst>
                <a:path w="12687" h="12672" extrusionOk="0">
                  <a:moveTo>
                    <a:pt x="6343" y="186"/>
                  </a:moveTo>
                  <a:cubicBezTo>
                    <a:pt x="9756" y="186"/>
                    <a:pt x="12516" y="2947"/>
                    <a:pt x="12485" y="6328"/>
                  </a:cubicBezTo>
                  <a:cubicBezTo>
                    <a:pt x="12485" y="9725"/>
                    <a:pt x="9740" y="12470"/>
                    <a:pt x="6343" y="12470"/>
                  </a:cubicBezTo>
                  <a:cubicBezTo>
                    <a:pt x="2947" y="12470"/>
                    <a:pt x="202" y="9725"/>
                    <a:pt x="202" y="6328"/>
                  </a:cubicBezTo>
                  <a:cubicBezTo>
                    <a:pt x="202" y="2931"/>
                    <a:pt x="2947" y="186"/>
                    <a:pt x="6343" y="186"/>
                  </a:cubicBezTo>
                  <a:close/>
                  <a:moveTo>
                    <a:pt x="6343" y="0"/>
                  </a:moveTo>
                  <a:cubicBezTo>
                    <a:pt x="2838" y="0"/>
                    <a:pt x="0" y="2823"/>
                    <a:pt x="0" y="6328"/>
                  </a:cubicBezTo>
                  <a:cubicBezTo>
                    <a:pt x="0" y="9849"/>
                    <a:pt x="2838" y="12671"/>
                    <a:pt x="6343" y="12671"/>
                  </a:cubicBezTo>
                  <a:cubicBezTo>
                    <a:pt x="9849" y="12671"/>
                    <a:pt x="12687" y="9849"/>
                    <a:pt x="12687" y="6328"/>
                  </a:cubicBezTo>
                  <a:cubicBezTo>
                    <a:pt x="12687" y="2823"/>
                    <a:pt x="9849" y="0"/>
                    <a:pt x="6343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2151675" y="3416375"/>
              <a:ext cx="91125" cy="152700"/>
            </a:xfrm>
            <a:custGeom>
              <a:avLst/>
              <a:gdLst/>
              <a:ahLst/>
              <a:cxnLst/>
              <a:rect l="l" t="t" r="r" b="b"/>
              <a:pathLst>
                <a:path w="3645" h="6108" extrusionOk="0">
                  <a:moveTo>
                    <a:pt x="1664" y="0"/>
                  </a:moveTo>
                  <a:cubicBezTo>
                    <a:pt x="1058" y="0"/>
                    <a:pt x="1" y="366"/>
                    <a:pt x="15" y="366"/>
                  </a:cubicBezTo>
                  <a:cubicBezTo>
                    <a:pt x="77" y="382"/>
                    <a:pt x="108" y="413"/>
                    <a:pt x="170" y="459"/>
                  </a:cubicBezTo>
                  <a:cubicBezTo>
                    <a:pt x="372" y="645"/>
                    <a:pt x="387" y="924"/>
                    <a:pt x="372" y="1173"/>
                  </a:cubicBezTo>
                  <a:cubicBezTo>
                    <a:pt x="341" y="1436"/>
                    <a:pt x="248" y="1715"/>
                    <a:pt x="310" y="1979"/>
                  </a:cubicBezTo>
                  <a:cubicBezTo>
                    <a:pt x="325" y="2103"/>
                    <a:pt x="387" y="2196"/>
                    <a:pt x="465" y="2258"/>
                  </a:cubicBezTo>
                  <a:cubicBezTo>
                    <a:pt x="521" y="2296"/>
                    <a:pt x="595" y="2316"/>
                    <a:pt x="668" y="2316"/>
                  </a:cubicBezTo>
                  <a:cubicBezTo>
                    <a:pt x="716" y="2316"/>
                    <a:pt x="763" y="2308"/>
                    <a:pt x="806" y="2289"/>
                  </a:cubicBezTo>
                  <a:cubicBezTo>
                    <a:pt x="897" y="2278"/>
                    <a:pt x="997" y="2241"/>
                    <a:pt x="1093" y="2241"/>
                  </a:cubicBezTo>
                  <a:cubicBezTo>
                    <a:pt x="1127" y="2241"/>
                    <a:pt x="1161" y="2246"/>
                    <a:pt x="1194" y="2258"/>
                  </a:cubicBezTo>
                  <a:cubicBezTo>
                    <a:pt x="1302" y="2320"/>
                    <a:pt x="1380" y="2413"/>
                    <a:pt x="1380" y="2506"/>
                  </a:cubicBezTo>
                  <a:cubicBezTo>
                    <a:pt x="1426" y="2786"/>
                    <a:pt x="1240" y="3034"/>
                    <a:pt x="1194" y="3313"/>
                  </a:cubicBezTo>
                  <a:cubicBezTo>
                    <a:pt x="1147" y="3577"/>
                    <a:pt x="1178" y="3871"/>
                    <a:pt x="1271" y="4135"/>
                  </a:cubicBezTo>
                  <a:cubicBezTo>
                    <a:pt x="1426" y="4507"/>
                    <a:pt x="1737" y="4786"/>
                    <a:pt x="2124" y="4895"/>
                  </a:cubicBezTo>
                  <a:cubicBezTo>
                    <a:pt x="2264" y="4941"/>
                    <a:pt x="2419" y="4957"/>
                    <a:pt x="2559" y="4988"/>
                  </a:cubicBezTo>
                  <a:cubicBezTo>
                    <a:pt x="2698" y="5019"/>
                    <a:pt x="2807" y="5096"/>
                    <a:pt x="2884" y="5205"/>
                  </a:cubicBezTo>
                  <a:cubicBezTo>
                    <a:pt x="2946" y="5298"/>
                    <a:pt x="2900" y="5686"/>
                    <a:pt x="2574" y="6058"/>
                  </a:cubicBezTo>
                  <a:cubicBezTo>
                    <a:pt x="2561" y="6071"/>
                    <a:pt x="2582" y="6108"/>
                    <a:pt x="2618" y="6108"/>
                  </a:cubicBezTo>
                  <a:cubicBezTo>
                    <a:pt x="2623" y="6108"/>
                    <a:pt x="2630" y="6107"/>
                    <a:pt x="2636" y="6105"/>
                  </a:cubicBezTo>
                  <a:cubicBezTo>
                    <a:pt x="2698" y="6058"/>
                    <a:pt x="2776" y="6027"/>
                    <a:pt x="2822" y="5980"/>
                  </a:cubicBezTo>
                  <a:cubicBezTo>
                    <a:pt x="3334" y="5639"/>
                    <a:pt x="3629" y="5065"/>
                    <a:pt x="3644" y="4476"/>
                  </a:cubicBezTo>
                  <a:cubicBezTo>
                    <a:pt x="3644" y="4135"/>
                    <a:pt x="3567" y="3825"/>
                    <a:pt x="3427" y="3561"/>
                  </a:cubicBezTo>
                  <a:cubicBezTo>
                    <a:pt x="3334" y="3406"/>
                    <a:pt x="3257" y="3251"/>
                    <a:pt x="3194" y="3080"/>
                  </a:cubicBezTo>
                  <a:cubicBezTo>
                    <a:pt x="3163" y="2925"/>
                    <a:pt x="3132" y="2770"/>
                    <a:pt x="3179" y="2615"/>
                  </a:cubicBezTo>
                  <a:cubicBezTo>
                    <a:pt x="3241" y="2320"/>
                    <a:pt x="3350" y="2026"/>
                    <a:pt x="3350" y="1731"/>
                  </a:cubicBezTo>
                  <a:cubicBezTo>
                    <a:pt x="3350" y="1467"/>
                    <a:pt x="3272" y="1188"/>
                    <a:pt x="3132" y="955"/>
                  </a:cubicBezTo>
                  <a:cubicBezTo>
                    <a:pt x="2869" y="475"/>
                    <a:pt x="2388" y="118"/>
                    <a:pt x="1814" y="9"/>
                  </a:cubicBezTo>
                  <a:cubicBezTo>
                    <a:pt x="1768" y="3"/>
                    <a:pt x="1718" y="0"/>
                    <a:pt x="1664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2152075" y="3425900"/>
              <a:ext cx="66300" cy="124500"/>
            </a:xfrm>
            <a:custGeom>
              <a:avLst/>
              <a:gdLst/>
              <a:ahLst/>
              <a:cxnLst/>
              <a:rect l="l" t="t" r="r" b="b"/>
              <a:pathLst>
                <a:path w="2652" h="4980" extrusionOk="0">
                  <a:moveTo>
                    <a:pt x="15" y="1"/>
                  </a:moveTo>
                  <a:cubicBezTo>
                    <a:pt x="4" y="1"/>
                    <a:pt x="1" y="7"/>
                    <a:pt x="4" y="7"/>
                  </a:cubicBezTo>
                  <a:cubicBezTo>
                    <a:pt x="6" y="7"/>
                    <a:pt x="9" y="6"/>
                    <a:pt x="15" y="1"/>
                  </a:cubicBezTo>
                  <a:close/>
                  <a:moveTo>
                    <a:pt x="15" y="1"/>
                  </a:moveTo>
                  <a:lnTo>
                    <a:pt x="15" y="1"/>
                  </a:lnTo>
                  <a:cubicBezTo>
                    <a:pt x="76" y="36"/>
                    <a:pt x="133" y="66"/>
                    <a:pt x="185" y="103"/>
                  </a:cubicBezTo>
                  <a:lnTo>
                    <a:pt x="185" y="103"/>
                  </a:lnTo>
                  <a:cubicBezTo>
                    <a:pt x="136" y="61"/>
                    <a:pt x="79" y="26"/>
                    <a:pt x="15" y="1"/>
                  </a:cubicBezTo>
                  <a:close/>
                  <a:moveTo>
                    <a:pt x="185" y="103"/>
                  </a:moveTo>
                  <a:cubicBezTo>
                    <a:pt x="347" y="243"/>
                    <a:pt x="419" y="465"/>
                    <a:pt x="371" y="667"/>
                  </a:cubicBezTo>
                  <a:cubicBezTo>
                    <a:pt x="356" y="947"/>
                    <a:pt x="232" y="1179"/>
                    <a:pt x="201" y="1443"/>
                  </a:cubicBezTo>
                  <a:cubicBezTo>
                    <a:pt x="154" y="1645"/>
                    <a:pt x="216" y="1846"/>
                    <a:pt x="309" y="2001"/>
                  </a:cubicBezTo>
                  <a:cubicBezTo>
                    <a:pt x="371" y="2048"/>
                    <a:pt x="433" y="2110"/>
                    <a:pt x="511" y="2156"/>
                  </a:cubicBezTo>
                  <a:cubicBezTo>
                    <a:pt x="566" y="2167"/>
                    <a:pt x="636" y="2178"/>
                    <a:pt x="705" y="2178"/>
                  </a:cubicBezTo>
                  <a:cubicBezTo>
                    <a:pt x="734" y="2178"/>
                    <a:pt x="763" y="2176"/>
                    <a:pt x="790" y="2172"/>
                  </a:cubicBezTo>
                  <a:cubicBezTo>
                    <a:pt x="914" y="2156"/>
                    <a:pt x="1023" y="2125"/>
                    <a:pt x="1147" y="2125"/>
                  </a:cubicBezTo>
                  <a:cubicBezTo>
                    <a:pt x="1255" y="2125"/>
                    <a:pt x="1364" y="2203"/>
                    <a:pt x="1379" y="2327"/>
                  </a:cubicBezTo>
                  <a:cubicBezTo>
                    <a:pt x="1395" y="2436"/>
                    <a:pt x="1379" y="2544"/>
                    <a:pt x="1364" y="2653"/>
                  </a:cubicBezTo>
                  <a:cubicBezTo>
                    <a:pt x="1333" y="2792"/>
                    <a:pt x="1302" y="2901"/>
                    <a:pt x="1286" y="3025"/>
                  </a:cubicBezTo>
                  <a:cubicBezTo>
                    <a:pt x="1209" y="3258"/>
                    <a:pt x="1178" y="3506"/>
                    <a:pt x="1209" y="3738"/>
                  </a:cubicBezTo>
                  <a:cubicBezTo>
                    <a:pt x="1224" y="3971"/>
                    <a:pt x="1333" y="4188"/>
                    <a:pt x="1519" y="4343"/>
                  </a:cubicBezTo>
                  <a:cubicBezTo>
                    <a:pt x="1705" y="4498"/>
                    <a:pt x="1907" y="4607"/>
                    <a:pt x="2139" y="4669"/>
                  </a:cubicBezTo>
                  <a:cubicBezTo>
                    <a:pt x="2310" y="4731"/>
                    <a:pt x="2558" y="4762"/>
                    <a:pt x="2636" y="4979"/>
                  </a:cubicBezTo>
                  <a:lnTo>
                    <a:pt x="2651" y="4979"/>
                  </a:lnTo>
                  <a:cubicBezTo>
                    <a:pt x="2574" y="4777"/>
                    <a:pt x="2341" y="4684"/>
                    <a:pt x="2170" y="4622"/>
                  </a:cubicBezTo>
                  <a:cubicBezTo>
                    <a:pt x="1922" y="4560"/>
                    <a:pt x="1674" y="4390"/>
                    <a:pt x="1472" y="4204"/>
                  </a:cubicBezTo>
                  <a:cubicBezTo>
                    <a:pt x="1100" y="3816"/>
                    <a:pt x="1302" y="3227"/>
                    <a:pt x="1395" y="2761"/>
                  </a:cubicBezTo>
                  <a:cubicBezTo>
                    <a:pt x="1441" y="2575"/>
                    <a:pt x="1519" y="2327"/>
                    <a:pt x="1333" y="2172"/>
                  </a:cubicBezTo>
                  <a:cubicBezTo>
                    <a:pt x="1258" y="2104"/>
                    <a:pt x="1171" y="2084"/>
                    <a:pt x="1082" y="2084"/>
                  </a:cubicBezTo>
                  <a:cubicBezTo>
                    <a:pt x="967" y="2084"/>
                    <a:pt x="848" y="2117"/>
                    <a:pt x="743" y="2125"/>
                  </a:cubicBezTo>
                  <a:cubicBezTo>
                    <a:pt x="720" y="2132"/>
                    <a:pt x="696" y="2135"/>
                    <a:pt x="672" y="2135"/>
                  </a:cubicBezTo>
                  <a:cubicBezTo>
                    <a:pt x="589" y="2135"/>
                    <a:pt x="509" y="2096"/>
                    <a:pt x="449" y="2048"/>
                  </a:cubicBezTo>
                  <a:cubicBezTo>
                    <a:pt x="387" y="2001"/>
                    <a:pt x="325" y="1924"/>
                    <a:pt x="294" y="1815"/>
                  </a:cubicBezTo>
                  <a:cubicBezTo>
                    <a:pt x="216" y="1629"/>
                    <a:pt x="247" y="1396"/>
                    <a:pt x="309" y="1179"/>
                  </a:cubicBezTo>
                  <a:cubicBezTo>
                    <a:pt x="371" y="962"/>
                    <a:pt x="449" y="729"/>
                    <a:pt x="402" y="497"/>
                  </a:cubicBezTo>
                  <a:cubicBezTo>
                    <a:pt x="387" y="404"/>
                    <a:pt x="356" y="280"/>
                    <a:pt x="294" y="202"/>
                  </a:cubicBezTo>
                  <a:cubicBezTo>
                    <a:pt x="260" y="162"/>
                    <a:pt x="224" y="131"/>
                    <a:pt x="185" y="1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2155925" y="3413475"/>
              <a:ext cx="89200" cy="148925"/>
            </a:xfrm>
            <a:custGeom>
              <a:avLst/>
              <a:gdLst/>
              <a:ahLst/>
              <a:cxnLst/>
              <a:rect l="l" t="t" r="r" b="b"/>
              <a:pathLst>
                <a:path w="3568" h="5957" extrusionOk="0">
                  <a:moveTo>
                    <a:pt x="1520" y="1"/>
                  </a:moveTo>
                  <a:cubicBezTo>
                    <a:pt x="1009" y="1"/>
                    <a:pt x="502" y="218"/>
                    <a:pt x="16" y="436"/>
                  </a:cubicBezTo>
                  <a:cubicBezTo>
                    <a:pt x="0" y="451"/>
                    <a:pt x="16" y="451"/>
                    <a:pt x="16" y="451"/>
                  </a:cubicBezTo>
                  <a:lnTo>
                    <a:pt x="248" y="358"/>
                  </a:lnTo>
                  <a:cubicBezTo>
                    <a:pt x="621" y="193"/>
                    <a:pt x="1027" y="62"/>
                    <a:pt x="1432" y="62"/>
                  </a:cubicBezTo>
                  <a:cubicBezTo>
                    <a:pt x="1634" y="62"/>
                    <a:pt x="1835" y="94"/>
                    <a:pt x="2032" y="172"/>
                  </a:cubicBezTo>
                  <a:cubicBezTo>
                    <a:pt x="2559" y="389"/>
                    <a:pt x="2931" y="885"/>
                    <a:pt x="3009" y="1444"/>
                  </a:cubicBezTo>
                  <a:cubicBezTo>
                    <a:pt x="3040" y="1754"/>
                    <a:pt x="2993" y="2048"/>
                    <a:pt x="2931" y="2343"/>
                  </a:cubicBezTo>
                  <a:cubicBezTo>
                    <a:pt x="2869" y="2607"/>
                    <a:pt x="2838" y="2871"/>
                    <a:pt x="2916" y="3150"/>
                  </a:cubicBezTo>
                  <a:cubicBezTo>
                    <a:pt x="2993" y="3444"/>
                    <a:pt x="3195" y="3677"/>
                    <a:pt x="3319" y="3941"/>
                  </a:cubicBezTo>
                  <a:cubicBezTo>
                    <a:pt x="3412" y="4158"/>
                    <a:pt x="3474" y="4406"/>
                    <a:pt x="3474" y="4639"/>
                  </a:cubicBezTo>
                  <a:cubicBezTo>
                    <a:pt x="3490" y="5119"/>
                    <a:pt x="3304" y="5616"/>
                    <a:pt x="2947" y="5957"/>
                  </a:cubicBezTo>
                  <a:cubicBezTo>
                    <a:pt x="3009" y="5926"/>
                    <a:pt x="3040" y="5864"/>
                    <a:pt x="3087" y="5833"/>
                  </a:cubicBezTo>
                  <a:cubicBezTo>
                    <a:pt x="3397" y="5445"/>
                    <a:pt x="3567" y="4949"/>
                    <a:pt x="3536" y="4468"/>
                  </a:cubicBezTo>
                  <a:cubicBezTo>
                    <a:pt x="3505" y="4220"/>
                    <a:pt x="3428" y="3972"/>
                    <a:pt x="3319" y="3755"/>
                  </a:cubicBezTo>
                  <a:cubicBezTo>
                    <a:pt x="3164" y="3475"/>
                    <a:pt x="2962" y="3227"/>
                    <a:pt x="2947" y="2902"/>
                  </a:cubicBezTo>
                  <a:cubicBezTo>
                    <a:pt x="2931" y="2607"/>
                    <a:pt x="3024" y="2312"/>
                    <a:pt x="3071" y="2033"/>
                  </a:cubicBezTo>
                  <a:cubicBezTo>
                    <a:pt x="3118" y="1738"/>
                    <a:pt x="3102" y="1413"/>
                    <a:pt x="3009" y="1118"/>
                  </a:cubicBezTo>
                  <a:cubicBezTo>
                    <a:pt x="2838" y="575"/>
                    <a:pt x="2404" y="141"/>
                    <a:pt x="1846" y="32"/>
                  </a:cubicBezTo>
                  <a:cubicBezTo>
                    <a:pt x="1737" y="10"/>
                    <a:pt x="1628" y="1"/>
                    <a:pt x="15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2149325" y="3416875"/>
              <a:ext cx="8550" cy="17600"/>
            </a:xfrm>
            <a:custGeom>
              <a:avLst/>
              <a:gdLst/>
              <a:ahLst/>
              <a:cxnLst/>
              <a:rect l="l" t="t" r="r" b="b"/>
              <a:pathLst>
                <a:path w="342" h="704" extrusionOk="0">
                  <a:moveTo>
                    <a:pt x="132" y="1"/>
                  </a:moveTo>
                  <a:cubicBezTo>
                    <a:pt x="86" y="1"/>
                    <a:pt x="39" y="13"/>
                    <a:pt x="0" y="36"/>
                  </a:cubicBezTo>
                  <a:lnTo>
                    <a:pt x="0" y="625"/>
                  </a:lnTo>
                  <a:cubicBezTo>
                    <a:pt x="0" y="625"/>
                    <a:pt x="105" y="704"/>
                    <a:pt x="190" y="704"/>
                  </a:cubicBezTo>
                  <a:cubicBezTo>
                    <a:pt x="219" y="704"/>
                    <a:pt x="245" y="695"/>
                    <a:pt x="264" y="672"/>
                  </a:cubicBezTo>
                  <a:cubicBezTo>
                    <a:pt x="342" y="579"/>
                    <a:pt x="311" y="67"/>
                    <a:pt x="264" y="36"/>
                  </a:cubicBezTo>
                  <a:cubicBezTo>
                    <a:pt x="225" y="13"/>
                    <a:pt x="179" y="1"/>
                    <a:pt x="13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1965150" y="3509650"/>
              <a:ext cx="153625" cy="205525"/>
            </a:xfrm>
            <a:custGeom>
              <a:avLst/>
              <a:gdLst/>
              <a:ahLst/>
              <a:cxnLst/>
              <a:rect l="l" t="t" r="r" b="b"/>
              <a:pathLst>
                <a:path w="6145" h="8221" extrusionOk="0">
                  <a:moveTo>
                    <a:pt x="5775" y="1"/>
                  </a:moveTo>
                  <a:cubicBezTo>
                    <a:pt x="5547" y="1"/>
                    <a:pt x="5202" y="234"/>
                    <a:pt x="4963" y="450"/>
                  </a:cubicBezTo>
                  <a:cubicBezTo>
                    <a:pt x="2591" y="2575"/>
                    <a:pt x="388" y="4933"/>
                    <a:pt x="233" y="6111"/>
                  </a:cubicBezTo>
                  <a:cubicBezTo>
                    <a:pt x="0" y="7755"/>
                    <a:pt x="1009" y="8221"/>
                    <a:pt x="1474" y="8221"/>
                  </a:cubicBezTo>
                  <a:cubicBezTo>
                    <a:pt x="1476" y="8221"/>
                    <a:pt x="1478" y="8221"/>
                    <a:pt x="1480" y="8221"/>
                  </a:cubicBezTo>
                  <a:cubicBezTo>
                    <a:pt x="2721" y="8221"/>
                    <a:pt x="4965" y="3193"/>
                    <a:pt x="5754" y="1303"/>
                  </a:cubicBezTo>
                  <a:cubicBezTo>
                    <a:pt x="6144" y="308"/>
                    <a:pt x="6037" y="1"/>
                    <a:pt x="5775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2000050" y="3504225"/>
              <a:ext cx="120975" cy="137675"/>
            </a:xfrm>
            <a:custGeom>
              <a:avLst/>
              <a:gdLst/>
              <a:ahLst/>
              <a:cxnLst/>
              <a:rect l="l" t="t" r="r" b="b"/>
              <a:pathLst>
                <a:path w="4839" h="5507" extrusionOk="0">
                  <a:moveTo>
                    <a:pt x="4500" y="1"/>
                  </a:moveTo>
                  <a:cubicBezTo>
                    <a:pt x="4244" y="1"/>
                    <a:pt x="3806" y="286"/>
                    <a:pt x="3211" y="807"/>
                  </a:cubicBezTo>
                  <a:cubicBezTo>
                    <a:pt x="1970" y="1893"/>
                    <a:pt x="0" y="4079"/>
                    <a:pt x="0" y="4079"/>
                  </a:cubicBezTo>
                  <a:lnTo>
                    <a:pt x="2637" y="5506"/>
                  </a:lnTo>
                  <a:cubicBezTo>
                    <a:pt x="2637" y="5506"/>
                    <a:pt x="4281" y="2482"/>
                    <a:pt x="4653" y="1071"/>
                  </a:cubicBezTo>
                  <a:cubicBezTo>
                    <a:pt x="4839" y="336"/>
                    <a:pt x="4777" y="1"/>
                    <a:pt x="450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2000050" y="3504225"/>
              <a:ext cx="120975" cy="137675"/>
            </a:xfrm>
            <a:custGeom>
              <a:avLst/>
              <a:gdLst/>
              <a:ahLst/>
              <a:cxnLst/>
              <a:rect l="l" t="t" r="r" b="b"/>
              <a:pathLst>
                <a:path w="4839" h="5507" extrusionOk="0">
                  <a:moveTo>
                    <a:pt x="4500" y="1"/>
                  </a:moveTo>
                  <a:cubicBezTo>
                    <a:pt x="4244" y="1"/>
                    <a:pt x="3806" y="286"/>
                    <a:pt x="3211" y="807"/>
                  </a:cubicBezTo>
                  <a:cubicBezTo>
                    <a:pt x="1970" y="1893"/>
                    <a:pt x="0" y="4079"/>
                    <a:pt x="0" y="4079"/>
                  </a:cubicBezTo>
                  <a:lnTo>
                    <a:pt x="2637" y="5506"/>
                  </a:lnTo>
                  <a:cubicBezTo>
                    <a:pt x="2637" y="5506"/>
                    <a:pt x="4281" y="2482"/>
                    <a:pt x="4653" y="1071"/>
                  </a:cubicBezTo>
                  <a:cubicBezTo>
                    <a:pt x="4839" y="336"/>
                    <a:pt x="4777" y="1"/>
                    <a:pt x="4500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2005850" y="3505775"/>
              <a:ext cx="114425" cy="136125"/>
            </a:xfrm>
            <a:custGeom>
              <a:avLst/>
              <a:gdLst/>
              <a:ahLst/>
              <a:cxnLst/>
              <a:rect l="l" t="t" r="r" b="b"/>
              <a:pathLst>
                <a:path w="4577" h="5445" extrusionOk="0">
                  <a:moveTo>
                    <a:pt x="4421" y="1"/>
                  </a:moveTo>
                  <a:lnTo>
                    <a:pt x="1" y="4157"/>
                  </a:lnTo>
                  <a:lnTo>
                    <a:pt x="2405" y="5444"/>
                  </a:lnTo>
                  <a:cubicBezTo>
                    <a:pt x="2405" y="5444"/>
                    <a:pt x="4049" y="2451"/>
                    <a:pt x="4421" y="1024"/>
                  </a:cubicBezTo>
                  <a:cubicBezTo>
                    <a:pt x="4576" y="450"/>
                    <a:pt x="4545" y="125"/>
                    <a:pt x="4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2013100" y="3595775"/>
              <a:ext cx="55600" cy="31775"/>
            </a:xfrm>
            <a:custGeom>
              <a:avLst/>
              <a:gdLst/>
              <a:ahLst/>
              <a:cxnLst/>
              <a:rect l="l" t="t" r="r" b="b"/>
              <a:pathLst>
                <a:path w="2224" h="1271" extrusionOk="0">
                  <a:moveTo>
                    <a:pt x="14" y="0"/>
                  </a:moveTo>
                  <a:cubicBezTo>
                    <a:pt x="7" y="0"/>
                    <a:pt x="0" y="14"/>
                    <a:pt x="21" y="14"/>
                  </a:cubicBezTo>
                  <a:cubicBezTo>
                    <a:pt x="21" y="4"/>
                    <a:pt x="18" y="0"/>
                    <a:pt x="14" y="0"/>
                  </a:cubicBezTo>
                  <a:close/>
                  <a:moveTo>
                    <a:pt x="21" y="14"/>
                  </a:moveTo>
                  <a:lnTo>
                    <a:pt x="21" y="14"/>
                  </a:lnTo>
                  <a:cubicBezTo>
                    <a:pt x="1045" y="712"/>
                    <a:pt x="2006" y="1131"/>
                    <a:pt x="2208" y="1271"/>
                  </a:cubicBezTo>
                  <a:cubicBezTo>
                    <a:pt x="2208" y="1271"/>
                    <a:pt x="2223" y="1255"/>
                    <a:pt x="2208" y="1255"/>
                  </a:cubicBezTo>
                  <a:cubicBezTo>
                    <a:pt x="2006" y="1146"/>
                    <a:pt x="921" y="480"/>
                    <a:pt x="21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2045400" y="3503575"/>
              <a:ext cx="165975" cy="180200"/>
            </a:xfrm>
            <a:custGeom>
              <a:avLst/>
              <a:gdLst/>
              <a:ahLst/>
              <a:cxnLst/>
              <a:rect l="l" t="t" r="r" b="b"/>
              <a:pathLst>
                <a:path w="6639" h="7208" extrusionOk="0">
                  <a:moveTo>
                    <a:pt x="3282" y="1"/>
                  </a:moveTo>
                  <a:cubicBezTo>
                    <a:pt x="3028" y="1"/>
                    <a:pt x="2776" y="66"/>
                    <a:pt x="2560" y="228"/>
                  </a:cubicBezTo>
                  <a:cubicBezTo>
                    <a:pt x="2560" y="244"/>
                    <a:pt x="2544" y="244"/>
                    <a:pt x="2513" y="259"/>
                  </a:cubicBezTo>
                  <a:cubicBezTo>
                    <a:pt x="2482" y="306"/>
                    <a:pt x="2420" y="337"/>
                    <a:pt x="2389" y="383"/>
                  </a:cubicBezTo>
                  <a:cubicBezTo>
                    <a:pt x="2265" y="492"/>
                    <a:pt x="2157" y="616"/>
                    <a:pt x="2064" y="724"/>
                  </a:cubicBezTo>
                  <a:lnTo>
                    <a:pt x="2002" y="802"/>
                  </a:lnTo>
                  <a:cubicBezTo>
                    <a:pt x="1924" y="880"/>
                    <a:pt x="1831" y="1004"/>
                    <a:pt x="1738" y="1097"/>
                  </a:cubicBezTo>
                  <a:lnTo>
                    <a:pt x="1707" y="1159"/>
                  </a:lnTo>
                  <a:cubicBezTo>
                    <a:pt x="1691" y="1174"/>
                    <a:pt x="1691" y="1190"/>
                    <a:pt x="1676" y="1205"/>
                  </a:cubicBezTo>
                  <a:lnTo>
                    <a:pt x="1443" y="1500"/>
                  </a:lnTo>
                  <a:cubicBezTo>
                    <a:pt x="1412" y="1515"/>
                    <a:pt x="1397" y="1562"/>
                    <a:pt x="1381" y="1577"/>
                  </a:cubicBezTo>
                  <a:lnTo>
                    <a:pt x="1366" y="1593"/>
                  </a:lnTo>
                  <a:cubicBezTo>
                    <a:pt x="1288" y="1702"/>
                    <a:pt x="1226" y="1795"/>
                    <a:pt x="1149" y="1888"/>
                  </a:cubicBezTo>
                  <a:cubicBezTo>
                    <a:pt x="1133" y="1934"/>
                    <a:pt x="1087" y="1965"/>
                    <a:pt x="1071" y="2012"/>
                  </a:cubicBezTo>
                  <a:cubicBezTo>
                    <a:pt x="994" y="2105"/>
                    <a:pt x="916" y="2198"/>
                    <a:pt x="854" y="2291"/>
                  </a:cubicBezTo>
                  <a:lnTo>
                    <a:pt x="776" y="2415"/>
                  </a:lnTo>
                  <a:cubicBezTo>
                    <a:pt x="714" y="2508"/>
                    <a:pt x="637" y="2601"/>
                    <a:pt x="590" y="2710"/>
                  </a:cubicBezTo>
                  <a:lnTo>
                    <a:pt x="559" y="2741"/>
                  </a:lnTo>
                  <a:cubicBezTo>
                    <a:pt x="544" y="2756"/>
                    <a:pt x="528" y="2803"/>
                    <a:pt x="513" y="2818"/>
                  </a:cubicBezTo>
                  <a:cubicBezTo>
                    <a:pt x="435" y="2911"/>
                    <a:pt x="373" y="3020"/>
                    <a:pt x="311" y="3113"/>
                  </a:cubicBezTo>
                  <a:lnTo>
                    <a:pt x="249" y="3206"/>
                  </a:lnTo>
                  <a:cubicBezTo>
                    <a:pt x="203" y="3299"/>
                    <a:pt x="140" y="3377"/>
                    <a:pt x="125" y="3439"/>
                  </a:cubicBezTo>
                  <a:cubicBezTo>
                    <a:pt x="125" y="3454"/>
                    <a:pt x="94" y="3485"/>
                    <a:pt x="94" y="3501"/>
                  </a:cubicBezTo>
                  <a:cubicBezTo>
                    <a:pt x="94" y="3516"/>
                    <a:pt x="78" y="3532"/>
                    <a:pt x="78" y="3563"/>
                  </a:cubicBezTo>
                  <a:lnTo>
                    <a:pt x="78" y="3578"/>
                  </a:lnTo>
                  <a:cubicBezTo>
                    <a:pt x="78" y="3594"/>
                    <a:pt x="63" y="3609"/>
                    <a:pt x="63" y="3640"/>
                  </a:cubicBezTo>
                  <a:cubicBezTo>
                    <a:pt x="16" y="3733"/>
                    <a:pt x="1" y="3826"/>
                    <a:pt x="1" y="3919"/>
                  </a:cubicBezTo>
                  <a:lnTo>
                    <a:pt x="1" y="3950"/>
                  </a:lnTo>
                  <a:lnTo>
                    <a:pt x="1" y="4028"/>
                  </a:lnTo>
                  <a:lnTo>
                    <a:pt x="1" y="4043"/>
                  </a:lnTo>
                  <a:cubicBezTo>
                    <a:pt x="1" y="4137"/>
                    <a:pt x="1" y="4230"/>
                    <a:pt x="16" y="4338"/>
                  </a:cubicBezTo>
                  <a:cubicBezTo>
                    <a:pt x="16" y="4369"/>
                    <a:pt x="47" y="4416"/>
                    <a:pt x="47" y="4447"/>
                  </a:cubicBezTo>
                  <a:lnTo>
                    <a:pt x="94" y="4741"/>
                  </a:lnTo>
                  <a:cubicBezTo>
                    <a:pt x="94" y="4757"/>
                    <a:pt x="125" y="4772"/>
                    <a:pt x="125" y="4803"/>
                  </a:cubicBezTo>
                  <a:cubicBezTo>
                    <a:pt x="125" y="4819"/>
                    <a:pt x="140" y="4834"/>
                    <a:pt x="140" y="4865"/>
                  </a:cubicBezTo>
                  <a:cubicBezTo>
                    <a:pt x="156" y="4959"/>
                    <a:pt x="203" y="5052"/>
                    <a:pt x="234" y="5145"/>
                  </a:cubicBezTo>
                  <a:cubicBezTo>
                    <a:pt x="234" y="5176"/>
                    <a:pt x="249" y="5191"/>
                    <a:pt x="249" y="5207"/>
                  </a:cubicBezTo>
                  <a:lnTo>
                    <a:pt x="280" y="5269"/>
                  </a:lnTo>
                  <a:cubicBezTo>
                    <a:pt x="327" y="5408"/>
                    <a:pt x="373" y="5501"/>
                    <a:pt x="404" y="5563"/>
                  </a:cubicBezTo>
                  <a:cubicBezTo>
                    <a:pt x="404" y="5594"/>
                    <a:pt x="420" y="5610"/>
                    <a:pt x="420" y="5610"/>
                  </a:cubicBezTo>
                  <a:lnTo>
                    <a:pt x="420" y="5672"/>
                  </a:lnTo>
                  <a:lnTo>
                    <a:pt x="389" y="5967"/>
                  </a:lnTo>
                  <a:lnTo>
                    <a:pt x="373" y="6075"/>
                  </a:lnTo>
                  <a:lnTo>
                    <a:pt x="327" y="6339"/>
                  </a:lnTo>
                  <a:lnTo>
                    <a:pt x="327" y="6370"/>
                  </a:lnTo>
                  <a:lnTo>
                    <a:pt x="404" y="6370"/>
                  </a:lnTo>
                  <a:cubicBezTo>
                    <a:pt x="482" y="6416"/>
                    <a:pt x="544" y="6447"/>
                    <a:pt x="606" y="6494"/>
                  </a:cubicBezTo>
                  <a:cubicBezTo>
                    <a:pt x="792" y="6587"/>
                    <a:pt x="994" y="6696"/>
                    <a:pt x="1211" y="6773"/>
                  </a:cubicBezTo>
                  <a:lnTo>
                    <a:pt x="1490" y="6897"/>
                  </a:lnTo>
                  <a:cubicBezTo>
                    <a:pt x="1986" y="7052"/>
                    <a:pt x="2467" y="7145"/>
                    <a:pt x="2963" y="7192"/>
                  </a:cubicBezTo>
                  <a:cubicBezTo>
                    <a:pt x="3087" y="7207"/>
                    <a:pt x="3227" y="7207"/>
                    <a:pt x="3335" y="7207"/>
                  </a:cubicBezTo>
                  <a:cubicBezTo>
                    <a:pt x="3475" y="7207"/>
                    <a:pt x="3584" y="7192"/>
                    <a:pt x="3708" y="7192"/>
                  </a:cubicBezTo>
                  <a:cubicBezTo>
                    <a:pt x="4204" y="7161"/>
                    <a:pt x="4716" y="7068"/>
                    <a:pt x="5181" y="6897"/>
                  </a:cubicBezTo>
                  <a:lnTo>
                    <a:pt x="5476" y="6773"/>
                  </a:lnTo>
                  <a:cubicBezTo>
                    <a:pt x="5662" y="6696"/>
                    <a:pt x="5879" y="6603"/>
                    <a:pt x="6065" y="6494"/>
                  </a:cubicBezTo>
                  <a:cubicBezTo>
                    <a:pt x="6143" y="6447"/>
                    <a:pt x="6205" y="6416"/>
                    <a:pt x="6267" y="6370"/>
                  </a:cubicBezTo>
                  <a:cubicBezTo>
                    <a:pt x="6406" y="6292"/>
                    <a:pt x="6515" y="6215"/>
                    <a:pt x="6639" y="6122"/>
                  </a:cubicBezTo>
                  <a:cubicBezTo>
                    <a:pt x="6639" y="6106"/>
                    <a:pt x="6639" y="6075"/>
                    <a:pt x="6592" y="5936"/>
                  </a:cubicBezTo>
                  <a:cubicBezTo>
                    <a:pt x="6592" y="5905"/>
                    <a:pt x="6577" y="5858"/>
                    <a:pt x="6577" y="5827"/>
                  </a:cubicBezTo>
                  <a:cubicBezTo>
                    <a:pt x="6577" y="5734"/>
                    <a:pt x="6546" y="5625"/>
                    <a:pt x="6530" y="5532"/>
                  </a:cubicBezTo>
                  <a:cubicBezTo>
                    <a:pt x="6515" y="5517"/>
                    <a:pt x="6515" y="5470"/>
                    <a:pt x="6515" y="5455"/>
                  </a:cubicBezTo>
                  <a:lnTo>
                    <a:pt x="6515" y="5439"/>
                  </a:lnTo>
                  <a:lnTo>
                    <a:pt x="6453" y="5145"/>
                  </a:lnTo>
                  <a:lnTo>
                    <a:pt x="6422" y="5036"/>
                  </a:lnTo>
                  <a:lnTo>
                    <a:pt x="6360" y="4741"/>
                  </a:lnTo>
                  <a:cubicBezTo>
                    <a:pt x="6360" y="4695"/>
                    <a:pt x="6344" y="4664"/>
                    <a:pt x="6344" y="4617"/>
                  </a:cubicBezTo>
                  <a:lnTo>
                    <a:pt x="6282" y="4338"/>
                  </a:lnTo>
                  <a:cubicBezTo>
                    <a:pt x="6282" y="4292"/>
                    <a:pt x="6267" y="4261"/>
                    <a:pt x="6267" y="4214"/>
                  </a:cubicBezTo>
                  <a:lnTo>
                    <a:pt x="6205" y="3919"/>
                  </a:lnTo>
                  <a:cubicBezTo>
                    <a:pt x="6205" y="3888"/>
                    <a:pt x="6189" y="3842"/>
                    <a:pt x="6189" y="3811"/>
                  </a:cubicBezTo>
                  <a:cubicBezTo>
                    <a:pt x="6158" y="3718"/>
                    <a:pt x="6127" y="3609"/>
                    <a:pt x="6112" y="3516"/>
                  </a:cubicBezTo>
                  <a:lnTo>
                    <a:pt x="6112" y="3501"/>
                  </a:lnTo>
                  <a:cubicBezTo>
                    <a:pt x="6112" y="3485"/>
                    <a:pt x="6081" y="3454"/>
                    <a:pt x="6081" y="3423"/>
                  </a:cubicBezTo>
                  <a:cubicBezTo>
                    <a:pt x="6065" y="3330"/>
                    <a:pt x="6034" y="3221"/>
                    <a:pt x="6003" y="3128"/>
                  </a:cubicBezTo>
                  <a:cubicBezTo>
                    <a:pt x="5988" y="3097"/>
                    <a:pt x="5988" y="3051"/>
                    <a:pt x="5972" y="3020"/>
                  </a:cubicBezTo>
                  <a:cubicBezTo>
                    <a:pt x="5926" y="2911"/>
                    <a:pt x="5910" y="2818"/>
                    <a:pt x="5879" y="2725"/>
                  </a:cubicBezTo>
                  <a:cubicBezTo>
                    <a:pt x="5848" y="2679"/>
                    <a:pt x="5848" y="2648"/>
                    <a:pt x="5833" y="2601"/>
                  </a:cubicBezTo>
                  <a:lnTo>
                    <a:pt x="5724" y="2322"/>
                  </a:lnTo>
                  <a:cubicBezTo>
                    <a:pt x="5693" y="2291"/>
                    <a:pt x="5693" y="2291"/>
                    <a:pt x="5693" y="2275"/>
                  </a:cubicBezTo>
                  <a:lnTo>
                    <a:pt x="5662" y="2198"/>
                  </a:lnTo>
                  <a:cubicBezTo>
                    <a:pt x="5600" y="2105"/>
                    <a:pt x="5569" y="2012"/>
                    <a:pt x="5522" y="1903"/>
                  </a:cubicBezTo>
                  <a:cubicBezTo>
                    <a:pt x="5522" y="1872"/>
                    <a:pt x="5507" y="1857"/>
                    <a:pt x="5491" y="1810"/>
                  </a:cubicBezTo>
                  <a:cubicBezTo>
                    <a:pt x="5429" y="1717"/>
                    <a:pt x="5383" y="1624"/>
                    <a:pt x="5336" y="1515"/>
                  </a:cubicBezTo>
                  <a:lnTo>
                    <a:pt x="5305" y="1500"/>
                  </a:lnTo>
                  <a:cubicBezTo>
                    <a:pt x="5305" y="1484"/>
                    <a:pt x="5290" y="1438"/>
                    <a:pt x="5274" y="1422"/>
                  </a:cubicBezTo>
                  <a:lnTo>
                    <a:pt x="5104" y="1128"/>
                  </a:lnTo>
                  <a:cubicBezTo>
                    <a:pt x="5073" y="1097"/>
                    <a:pt x="5042" y="1050"/>
                    <a:pt x="5026" y="1019"/>
                  </a:cubicBezTo>
                  <a:cubicBezTo>
                    <a:pt x="4948" y="926"/>
                    <a:pt x="4886" y="817"/>
                    <a:pt x="4809" y="724"/>
                  </a:cubicBezTo>
                  <a:lnTo>
                    <a:pt x="4731" y="631"/>
                  </a:lnTo>
                  <a:cubicBezTo>
                    <a:pt x="4638" y="507"/>
                    <a:pt x="4514" y="414"/>
                    <a:pt x="4406" y="337"/>
                  </a:cubicBezTo>
                  <a:cubicBezTo>
                    <a:pt x="4375" y="321"/>
                    <a:pt x="4359" y="321"/>
                    <a:pt x="4344" y="306"/>
                  </a:cubicBezTo>
                  <a:lnTo>
                    <a:pt x="4328" y="306"/>
                  </a:lnTo>
                  <a:cubicBezTo>
                    <a:pt x="4297" y="275"/>
                    <a:pt x="4266" y="275"/>
                    <a:pt x="4251" y="259"/>
                  </a:cubicBezTo>
                  <a:lnTo>
                    <a:pt x="4220" y="259"/>
                  </a:lnTo>
                  <a:cubicBezTo>
                    <a:pt x="3948" y="110"/>
                    <a:pt x="3612" y="1"/>
                    <a:pt x="328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2046575" y="3509275"/>
              <a:ext cx="164800" cy="174500"/>
            </a:xfrm>
            <a:custGeom>
              <a:avLst/>
              <a:gdLst/>
              <a:ahLst/>
              <a:cxnLst/>
              <a:rect l="l" t="t" r="r" b="b"/>
              <a:pathLst>
                <a:path w="6592" h="6980" extrusionOk="0">
                  <a:moveTo>
                    <a:pt x="2497" y="0"/>
                  </a:moveTo>
                  <a:cubicBezTo>
                    <a:pt x="2451" y="31"/>
                    <a:pt x="2420" y="78"/>
                    <a:pt x="2358" y="109"/>
                  </a:cubicBezTo>
                  <a:lnTo>
                    <a:pt x="4390" y="78"/>
                  </a:lnTo>
                  <a:cubicBezTo>
                    <a:pt x="4374" y="62"/>
                    <a:pt x="4359" y="62"/>
                    <a:pt x="4343" y="31"/>
                  </a:cubicBezTo>
                  <a:lnTo>
                    <a:pt x="4312" y="31"/>
                  </a:lnTo>
                  <a:cubicBezTo>
                    <a:pt x="4297" y="16"/>
                    <a:pt x="4266" y="0"/>
                    <a:pt x="4235" y="0"/>
                  </a:cubicBezTo>
                  <a:close/>
                  <a:moveTo>
                    <a:pt x="2094" y="388"/>
                  </a:moveTo>
                  <a:lnTo>
                    <a:pt x="2048" y="419"/>
                  </a:lnTo>
                  <a:lnTo>
                    <a:pt x="1986" y="496"/>
                  </a:lnTo>
                  <a:lnTo>
                    <a:pt x="4824" y="496"/>
                  </a:lnTo>
                  <a:lnTo>
                    <a:pt x="4746" y="388"/>
                  </a:lnTo>
                  <a:close/>
                  <a:moveTo>
                    <a:pt x="1738" y="791"/>
                  </a:moveTo>
                  <a:lnTo>
                    <a:pt x="1706" y="853"/>
                  </a:lnTo>
                  <a:lnTo>
                    <a:pt x="1660" y="915"/>
                  </a:lnTo>
                  <a:lnTo>
                    <a:pt x="5119" y="915"/>
                  </a:lnTo>
                  <a:cubicBezTo>
                    <a:pt x="5072" y="853"/>
                    <a:pt x="5057" y="807"/>
                    <a:pt x="5041" y="791"/>
                  </a:cubicBezTo>
                  <a:close/>
                  <a:moveTo>
                    <a:pt x="1427" y="1194"/>
                  </a:moveTo>
                  <a:cubicBezTo>
                    <a:pt x="1412" y="1225"/>
                    <a:pt x="1396" y="1256"/>
                    <a:pt x="1365" y="1272"/>
                  </a:cubicBezTo>
                  <a:lnTo>
                    <a:pt x="1350" y="1303"/>
                  </a:lnTo>
                  <a:lnTo>
                    <a:pt x="5367" y="1303"/>
                  </a:lnTo>
                  <a:lnTo>
                    <a:pt x="5320" y="1272"/>
                  </a:lnTo>
                  <a:cubicBezTo>
                    <a:pt x="5305" y="1256"/>
                    <a:pt x="5289" y="1225"/>
                    <a:pt x="5289" y="1194"/>
                  </a:cubicBezTo>
                  <a:close/>
                  <a:moveTo>
                    <a:pt x="1117" y="1613"/>
                  </a:moveTo>
                  <a:cubicBezTo>
                    <a:pt x="1102" y="1644"/>
                    <a:pt x="1055" y="1691"/>
                    <a:pt x="1040" y="1722"/>
                  </a:cubicBezTo>
                  <a:lnTo>
                    <a:pt x="5537" y="1706"/>
                  </a:lnTo>
                  <a:cubicBezTo>
                    <a:pt x="5522" y="1660"/>
                    <a:pt x="5506" y="1629"/>
                    <a:pt x="5506" y="1613"/>
                  </a:cubicBezTo>
                  <a:close/>
                  <a:moveTo>
                    <a:pt x="822" y="2016"/>
                  </a:moveTo>
                  <a:lnTo>
                    <a:pt x="745" y="2125"/>
                  </a:lnTo>
                  <a:lnTo>
                    <a:pt x="5708" y="2125"/>
                  </a:lnTo>
                  <a:lnTo>
                    <a:pt x="5708" y="2094"/>
                  </a:lnTo>
                  <a:lnTo>
                    <a:pt x="5677" y="2016"/>
                  </a:lnTo>
                  <a:close/>
                  <a:moveTo>
                    <a:pt x="559" y="2420"/>
                  </a:moveTo>
                  <a:lnTo>
                    <a:pt x="543" y="2466"/>
                  </a:lnTo>
                  <a:cubicBezTo>
                    <a:pt x="512" y="2482"/>
                    <a:pt x="497" y="2513"/>
                    <a:pt x="481" y="2544"/>
                  </a:cubicBezTo>
                  <a:lnTo>
                    <a:pt x="5863" y="2544"/>
                  </a:lnTo>
                  <a:cubicBezTo>
                    <a:pt x="5848" y="2497"/>
                    <a:pt x="5848" y="2466"/>
                    <a:pt x="5832" y="2420"/>
                  </a:cubicBezTo>
                  <a:close/>
                  <a:moveTo>
                    <a:pt x="311" y="2854"/>
                  </a:moveTo>
                  <a:lnTo>
                    <a:pt x="249" y="2947"/>
                  </a:lnTo>
                  <a:lnTo>
                    <a:pt x="6003" y="2947"/>
                  </a:lnTo>
                  <a:cubicBezTo>
                    <a:pt x="5987" y="2900"/>
                    <a:pt x="5972" y="2869"/>
                    <a:pt x="5972" y="2854"/>
                  </a:cubicBezTo>
                  <a:close/>
                  <a:moveTo>
                    <a:pt x="93" y="3257"/>
                  </a:moveTo>
                  <a:cubicBezTo>
                    <a:pt x="93" y="3273"/>
                    <a:pt x="78" y="3288"/>
                    <a:pt x="78" y="3319"/>
                  </a:cubicBezTo>
                  <a:lnTo>
                    <a:pt x="78" y="3335"/>
                  </a:lnTo>
                  <a:cubicBezTo>
                    <a:pt x="78" y="3350"/>
                    <a:pt x="47" y="3366"/>
                    <a:pt x="47" y="3397"/>
                  </a:cubicBezTo>
                  <a:lnTo>
                    <a:pt x="6127" y="3397"/>
                  </a:lnTo>
                  <a:cubicBezTo>
                    <a:pt x="6096" y="3350"/>
                    <a:pt x="6096" y="3350"/>
                    <a:pt x="6096" y="3335"/>
                  </a:cubicBezTo>
                  <a:cubicBezTo>
                    <a:pt x="6096" y="3319"/>
                    <a:pt x="6080" y="3273"/>
                    <a:pt x="6080" y="3257"/>
                  </a:cubicBezTo>
                  <a:close/>
                  <a:moveTo>
                    <a:pt x="0" y="3660"/>
                  </a:moveTo>
                  <a:lnTo>
                    <a:pt x="0" y="3676"/>
                  </a:lnTo>
                  <a:lnTo>
                    <a:pt x="0" y="3753"/>
                  </a:lnTo>
                  <a:lnTo>
                    <a:pt x="0" y="3784"/>
                  </a:lnTo>
                  <a:lnTo>
                    <a:pt x="6220" y="3784"/>
                  </a:lnTo>
                  <a:cubicBezTo>
                    <a:pt x="6204" y="3738"/>
                    <a:pt x="6173" y="3707"/>
                    <a:pt x="6173" y="3660"/>
                  </a:cubicBezTo>
                  <a:close/>
                  <a:moveTo>
                    <a:pt x="0" y="4064"/>
                  </a:moveTo>
                  <a:cubicBezTo>
                    <a:pt x="0" y="4110"/>
                    <a:pt x="0" y="4141"/>
                    <a:pt x="16" y="4188"/>
                  </a:cubicBezTo>
                  <a:lnTo>
                    <a:pt x="6297" y="4188"/>
                  </a:lnTo>
                  <a:cubicBezTo>
                    <a:pt x="6282" y="4141"/>
                    <a:pt x="6282" y="4110"/>
                    <a:pt x="6282" y="4064"/>
                  </a:cubicBezTo>
                  <a:close/>
                  <a:moveTo>
                    <a:pt x="78" y="4482"/>
                  </a:moveTo>
                  <a:cubicBezTo>
                    <a:pt x="78" y="4498"/>
                    <a:pt x="78" y="4513"/>
                    <a:pt x="93" y="4529"/>
                  </a:cubicBezTo>
                  <a:cubicBezTo>
                    <a:pt x="93" y="4560"/>
                    <a:pt x="93" y="4575"/>
                    <a:pt x="109" y="4591"/>
                  </a:cubicBezTo>
                  <a:lnTo>
                    <a:pt x="6390" y="4591"/>
                  </a:lnTo>
                  <a:cubicBezTo>
                    <a:pt x="6375" y="4560"/>
                    <a:pt x="6359" y="4513"/>
                    <a:pt x="6359" y="4482"/>
                  </a:cubicBezTo>
                  <a:close/>
                  <a:moveTo>
                    <a:pt x="202" y="4901"/>
                  </a:moveTo>
                  <a:cubicBezTo>
                    <a:pt x="202" y="4917"/>
                    <a:pt x="233" y="4932"/>
                    <a:pt x="233" y="4963"/>
                  </a:cubicBezTo>
                  <a:lnTo>
                    <a:pt x="249" y="5025"/>
                  </a:lnTo>
                  <a:lnTo>
                    <a:pt x="6452" y="5025"/>
                  </a:lnTo>
                  <a:lnTo>
                    <a:pt x="6437" y="4901"/>
                  </a:lnTo>
                  <a:close/>
                  <a:moveTo>
                    <a:pt x="404" y="5304"/>
                  </a:moveTo>
                  <a:cubicBezTo>
                    <a:pt x="419" y="5351"/>
                    <a:pt x="419" y="5366"/>
                    <a:pt x="419" y="5366"/>
                  </a:cubicBezTo>
                  <a:lnTo>
                    <a:pt x="419" y="5428"/>
                  </a:lnTo>
                  <a:lnTo>
                    <a:pt x="6530" y="5428"/>
                  </a:lnTo>
                  <a:cubicBezTo>
                    <a:pt x="6514" y="5382"/>
                    <a:pt x="6514" y="5366"/>
                    <a:pt x="6514" y="5335"/>
                  </a:cubicBezTo>
                  <a:lnTo>
                    <a:pt x="6514" y="5304"/>
                  </a:lnTo>
                  <a:close/>
                  <a:moveTo>
                    <a:pt x="357" y="5723"/>
                  </a:moveTo>
                  <a:lnTo>
                    <a:pt x="342" y="5832"/>
                  </a:lnTo>
                  <a:lnTo>
                    <a:pt x="6592" y="5832"/>
                  </a:lnTo>
                  <a:cubicBezTo>
                    <a:pt x="6561" y="5801"/>
                    <a:pt x="6561" y="5754"/>
                    <a:pt x="6561" y="5723"/>
                  </a:cubicBezTo>
                  <a:close/>
                  <a:moveTo>
                    <a:pt x="388" y="6126"/>
                  </a:moveTo>
                  <a:cubicBezTo>
                    <a:pt x="435" y="6157"/>
                    <a:pt x="497" y="6204"/>
                    <a:pt x="574" y="6235"/>
                  </a:cubicBezTo>
                  <a:lnTo>
                    <a:pt x="6049" y="6235"/>
                  </a:lnTo>
                  <a:cubicBezTo>
                    <a:pt x="6096" y="6204"/>
                    <a:pt x="6158" y="6157"/>
                    <a:pt x="6235" y="6126"/>
                  </a:cubicBezTo>
                  <a:close/>
                  <a:moveTo>
                    <a:pt x="1179" y="6545"/>
                  </a:moveTo>
                  <a:lnTo>
                    <a:pt x="1474" y="6669"/>
                  </a:lnTo>
                  <a:lnTo>
                    <a:pt x="5134" y="6669"/>
                  </a:lnTo>
                  <a:lnTo>
                    <a:pt x="5429" y="6545"/>
                  </a:lnTo>
                  <a:close/>
                  <a:moveTo>
                    <a:pt x="2947" y="6964"/>
                  </a:moveTo>
                  <a:cubicBezTo>
                    <a:pt x="3056" y="6964"/>
                    <a:pt x="3180" y="6979"/>
                    <a:pt x="3304" y="6979"/>
                  </a:cubicBezTo>
                  <a:cubicBezTo>
                    <a:pt x="3428" y="6979"/>
                    <a:pt x="3568" y="6979"/>
                    <a:pt x="3676" y="6964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2088050" y="3634900"/>
              <a:ext cx="49675" cy="11650"/>
            </a:xfrm>
            <a:custGeom>
              <a:avLst/>
              <a:gdLst/>
              <a:ahLst/>
              <a:cxnLst/>
              <a:rect l="l" t="t" r="r" b="b"/>
              <a:pathLst>
                <a:path w="1987" h="466" extrusionOk="0">
                  <a:moveTo>
                    <a:pt x="16" y="0"/>
                  </a:moveTo>
                  <a:cubicBezTo>
                    <a:pt x="16" y="0"/>
                    <a:pt x="1" y="16"/>
                    <a:pt x="1" y="47"/>
                  </a:cubicBezTo>
                  <a:cubicBezTo>
                    <a:pt x="358" y="109"/>
                    <a:pt x="683" y="186"/>
                    <a:pt x="1009" y="279"/>
                  </a:cubicBezTo>
                  <a:cubicBezTo>
                    <a:pt x="1164" y="326"/>
                    <a:pt x="1335" y="388"/>
                    <a:pt x="1490" y="419"/>
                  </a:cubicBezTo>
                  <a:cubicBezTo>
                    <a:pt x="1567" y="434"/>
                    <a:pt x="1645" y="434"/>
                    <a:pt x="1723" y="465"/>
                  </a:cubicBezTo>
                  <a:lnTo>
                    <a:pt x="1986" y="465"/>
                  </a:lnTo>
                  <a:cubicBezTo>
                    <a:pt x="1909" y="434"/>
                    <a:pt x="1800" y="419"/>
                    <a:pt x="1723" y="403"/>
                  </a:cubicBezTo>
                  <a:cubicBezTo>
                    <a:pt x="1645" y="388"/>
                    <a:pt x="1567" y="341"/>
                    <a:pt x="1490" y="326"/>
                  </a:cubicBezTo>
                  <a:cubicBezTo>
                    <a:pt x="1335" y="264"/>
                    <a:pt x="1164" y="202"/>
                    <a:pt x="1009" y="171"/>
                  </a:cubicBezTo>
                  <a:cubicBezTo>
                    <a:pt x="683" y="93"/>
                    <a:pt x="358" y="31"/>
                    <a:pt x="16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2067900" y="3641100"/>
              <a:ext cx="41500" cy="2350"/>
            </a:xfrm>
            <a:custGeom>
              <a:avLst/>
              <a:gdLst/>
              <a:ahLst/>
              <a:cxnLst/>
              <a:rect l="l" t="t" r="r" b="b"/>
              <a:pathLst>
                <a:path w="1660" h="94" extrusionOk="0">
                  <a:moveTo>
                    <a:pt x="853" y="0"/>
                  </a:moveTo>
                  <a:cubicBezTo>
                    <a:pt x="574" y="0"/>
                    <a:pt x="280" y="16"/>
                    <a:pt x="16" y="31"/>
                  </a:cubicBezTo>
                  <a:cubicBezTo>
                    <a:pt x="0" y="31"/>
                    <a:pt x="0" y="62"/>
                    <a:pt x="0" y="62"/>
                  </a:cubicBezTo>
                  <a:cubicBezTo>
                    <a:pt x="264" y="62"/>
                    <a:pt x="543" y="62"/>
                    <a:pt x="822" y="78"/>
                  </a:cubicBezTo>
                  <a:cubicBezTo>
                    <a:pt x="947" y="93"/>
                    <a:pt x="1102" y="93"/>
                    <a:pt x="1241" y="93"/>
                  </a:cubicBezTo>
                  <a:lnTo>
                    <a:pt x="1660" y="93"/>
                  </a:lnTo>
                  <a:lnTo>
                    <a:pt x="1660" y="78"/>
                  </a:lnTo>
                  <a:cubicBezTo>
                    <a:pt x="1582" y="62"/>
                    <a:pt x="1505" y="31"/>
                    <a:pt x="1443" y="31"/>
                  </a:cubicBezTo>
                  <a:cubicBezTo>
                    <a:pt x="1396" y="31"/>
                    <a:pt x="1319" y="16"/>
                    <a:pt x="1257" y="16"/>
                  </a:cubicBezTo>
                  <a:cubicBezTo>
                    <a:pt x="1117" y="16"/>
                    <a:pt x="978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2138300" y="3504950"/>
              <a:ext cx="147350" cy="207450"/>
            </a:xfrm>
            <a:custGeom>
              <a:avLst/>
              <a:gdLst/>
              <a:ahLst/>
              <a:cxnLst/>
              <a:rect l="l" t="t" r="r" b="b"/>
              <a:pathLst>
                <a:path w="5894" h="8298" extrusionOk="0">
                  <a:moveTo>
                    <a:pt x="338" y="0"/>
                  </a:moveTo>
                  <a:cubicBezTo>
                    <a:pt x="88" y="0"/>
                    <a:pt x="1" y="289"/>
                    <a:pt x="379" y="1228"/>
                  </a:cubicBezTo>
                  <a:cubicBezTo>
                    <a:pt x="1108" y="3120"/>
                    <a:pt x="3125" y="7757"/>
                    <a:pt x="4800" y="8269"/>
                  </a:cubicBezTo>
                  <a:cubicBezTo>
                    <a:pt x="4835" y="8280"/>
                    <a:pt x="4913" y="8297"/>
                    <a:pt x="5011" y="8297"/>
                  </a:cubicBezTo>
                  <a:cubicBezTo>
                    <a:pt x="5339" y="8297"/>
                    <a:pt x="5894" y="8104"/>
                    <a:pt x="5870" y="6827"/>
                  </a:cubicBezTo>
                  <a:cubicBezTo>
                    <a:pt x="5839" y="5136"/>
                    <a:pt x="3497" y="2205"/>
                    <a:pt x="1248" y="483"/>
                  </a:cubicBezTo>
                  <a:cubicBezTo>
                    <a:pt x="974" y="270"/>
                    <a:pt x="579" y="0"/>
                    <a:pt x="33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2136650" y="3501400"/>
              <a:ext cx="123200" cy="136625"/>
            </a:xfrm>
            <a:custGeom>
              <a:avLst/>
              <a:gdLst/>
              <a:ahLst/>
              <a:cxnLst/>
              <a:rect l="l" t="t" r="r" b="b"/>
              <a:pathLst>
                <a:path w="4928" h="5465" extrusionOk="0">
                  <a:moveTo>
                    <a:pt x="338" y="0"/>
                  </a:moveTo>
                  <a:cubicBezTo>
                    <a:pt x="55" y="0"/>
                    <a:pt x="0" y="340"/>
                    <a:pt x="213" y="1075"/>
                  </a:cubicBezTo>
                  <a:cubicBezTo>
                    <a:pt x="616" y="2471"/>
                    <a:pt x="2307" y="5464"/>
                    <a:pt x="2307" y="5464"/>
                  </a:cubicBezTo>
                  <a:lnTo>
                    <a:pt x="4928" y="3991"/>
                  </a:lnTo>
                  <a:cubicBezTo>
                    <a:pt x="4928" y="3991"/>
                    <a:pt x="2911" y="1851"/>
                    <a:pt x="1624" y="780"/>
                  </a:cubicBezTo>
                  <a:cubicBezTo>
                    <a:pt x="1030" y="274"/>
                    <a:pt x="592" y="0"/>
                    <a:pt x="338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2191200" y="3591075"/>
              <a:ext cx="55075" cy="32200"/>
            </a:xfrm>
            <a:custGeom>
              <a:avLst/>
              <a:gdLst/>
              <a:ahLst/>
              <a:cxnLst/>
              <a:rect l="l" t="t" r="r" b="b"/>
              <a:pathLst>
                <a:path w="2203" h="1288" extrusionOk="0">
                  <a:moveTo>
                    <a:pt x="2203" y="1"/>
                  </a:moveTo>
                  <a:lnTo>
                    <a:pt x="2203" y="1"/>
                  </a:lnTo>
                  <a:cubicBezTo>
                    <a:pt x="1288" y="481"/>
                    <a:pt x="218" y="1179"/>
                    <a:pt x="32" y="1257"/>
                  </a:cubicBezTo>
                  <a:cubicBezTo>
                    <a:pt x="1" y="1288"/>
                    <a:pt x="32" y="1288"/>
                    <a:pt x="32" y="1288"/>
                  </a:cubicBezTo>
                  <a:cubicBezTo>
                    <a:pt x="218" y="1164"/>
                    <a:pt x="1195" y="699"/>
                    <a:pt x="2203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2163675" y="3578675"/>
              <a:ext cx="34925" cy="59350"/>
            </a:xfrm>
            <a:custGeom>
              <a:avLst/>
              <a:gdLst/>
              <a:ahLst/>
              <a:cxnLst/>
              <a:rect l="l" t="t" r="r" b="b"/>
              <a:pathLst>
                <a:path w="1397" h="2374" extrusionOk="0">
                  <a:moveTo>
                    <a:pt x="0" y="0"/>
                  </a:moveTo>
                  <a:cubicBezTo>
                    <a:pt x="68" y="189"/>
                    <a:pt x="170" y="400"/>
                    <a:pt x="267" y="605"/>
                  </a:cubicBezTo>
                  <a:lnTo>
                    <a:pt x="267" y="605"/>
                  </a:lnTo>
                  <a:cubicBezTo>
                    <a:pt x="258" y="594"/>
                    <a:pt x="247" y="583"/>
                    <a:pt x="233" y="574"/>
                  </a:cubicBezTo>
                  <a:lnTo>
                    <a:pt x="62" y="342"/>
                  </a:lnTo>
                  <a:cubicBezTo>
                    <a:pt x="62" y="337"/>
                    <a:pt x="60" y="335"/>
                    <a:pt x="56" y="335"/>
                  </a:cubicBezTo>
                  <a:cubicBezTo>
                    <a:pt x="47" y="335"/>
                    <a:pt x="31" y="346"/>
                    <a:pt x="31" y="357"/>
                  </a:cubicBezTo>
                  <a:cubicBezTo>
                    <a:pt x="93" y="435"/>
                    <a:pt x="140" y="512"/>
                    <a:pt x="171" y="590"/>
                  </a:cubicBezTo>
                  <a:cubicBezTo>
                    <a:pt x="217" y="667"/>
                    <a:pt x="264" y="745"/>
                    <a:pt x="311" y="822"/>
                  </a:cubicBezTo>
                  <a:cubicBezTo>
                    <a:pt x="342" y="900"/>
                    <a:pt x="404" y="977"/>
                    <a:pt x="466" y="1039"/>
                  </a:cubicBezTo>
                  <a:lnTo>
                    <a:pt x="481" y="1055"/>
                  </a:lnTo>
                  <a:cubicBezTo>
                    <a:pt x="543" y="1195"/>
                    <a:pt x="621" y="1350"/>
                    <a:pt x="698" y="1489"/>
                  </a:cubicBezTo>
                  <a:cubicBezTo>
                    <a:pt x="853" y="1799"/>
                    <a:pt x="1024" y="2079"/>
                    <a:pt x="1226" y="2373"/>
                  </a:cubicBezTo>
                  <a:cubicBezTo>
                    <a:pt x="1288" y="2358"/>
                    <a:pt x="1365" y="2342"/>
                    <a:pt x="1396" y="2280"/>
                  </a:cubicBezTo>
                  <a:lnTo>
                    <a:pt x="1396" y="2280"/>
                  </a:lnTo>
                  <a:cubicBezTo>
                    <a:pt x="1334" y="2296"/>
                    <a:pt x="1303" y="2327"/>
                    <a:pt x="1241" y="2358"/>
                  </a:cubicBezTo>
                  <a:cubicBezTo>
                    <a:pt x="993" y="1861"/>
                    <a:pt x="1024" y="1970"/>
                    <a:pt x="776" y="1489"/>
                  </a:cubicBezTo>
                  <a:cubicBezTo>
                    <a:pt x="667" y="1241"/>
                    <a:pt x="528" y="1008"/>
                    <a:pt x="404" y="745"/>
                  </a:cubicBezTo>
                  <a:cubicBezTo>
                    <a:pt x="295" y="497"/>
                    <a:pt x="155" y="233"/>
                    <a:pt x="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1965775" y="3558650"/>
              <a:ext cx="94100" cy="155275"/>
            </a:xfrm>
            <a:custGeom>
              <a:avLst/>
              <a:gdLst/>
              <a:ahLst/>
              <a:cxnLst/>
              <a:rect l="l" t="t" r="r" b="b"/>
              <a:pathLst>
                <a:path w="3764" h="6211" extrusionOk="0">
                  <a:moveTo>
                    <a:pt x="1585" y="1"/>
                  </a:moveTo>
                  <a:cubicBezTo>
                    <a:pt x="1547" y="1"/>
                    <a:pt x="1516" y="14"/>
                    <a:pt x="1495" y="41"/>
                  </a:cubicBezTo>
                  <a:cubicBezTo>
                    <a:pt x="1154" y="507"/>
                    <a:pt x="255" y="3081"/>
                    <a:pt x="162" y="3779"/>
                  </a:cubicBezTo>
                  <a:cubicBezTo>
                    <a:pt x="0" y="5099"/>
                    <a:pt x="573" y="6210"/>
                    <a:pt x="1396" y="6210"/>
                  </a:cubicBezTo>
                  <a:cubicBezTo>
                    <a:pt x="1444" y="6210"/>
                    <a:pt x="1493" y="6206"/>
                    <a:pt x="1542" y="6199"/>
                  </a:cubicBezTo>
                  <a:cubicBezTo>
                    <a:pt x="2317" y="6090"/>
                    <a:pt x="2736" y="4648"/>
                    <a:pt x="3620" y="2368"/>
                  </a:cubicBezTo>
                  <a:cubicBezTo>
                    <a:pt x="3764" y="1995"/>
                    <a:pt x="2061" y="1"/>
                    <a:pt x="1585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2034175" y="3617825"/>
              <a:ext cx="21725" cy="58200"/>
            </a:xfrm>
            <a:custGeom>
              <a:avLst/>
              <a:gdLst/>
              <a:ahLst/>
              <a:cxnLst/>
              <a:rect l="l" t="t" r="r" b="b"/>
              <a:pathLst>
                <a:path w="869" h="2328" extrusionOk="0">
                  <a:moveTo>
                    <a:pt x="869" y="1"/>
                  </a:moveTo>
                  <a:lnTo>
                    <a:pt x="760" y="295"/>
                  </a:lnTo>
                  <a:lnTo>
                    <a:pt x="636" y="575"/>
                  </a:lnTo>
                  <a:lnTo>
                    <a:pt x="419" y="1164"/>
                  </a:lnTo>
                  <a:cubicBezTo>
                    <a:pt x="357" y="1350"/>
                    <a:pt x="279" y="1552"/>
                    <a:pt x="202" y="1738"/>
                  </a:cubicBezTo>
                  <a:cubicBezTo>
                    <a:pt x="140" y="1939"/>
                    <a:pt x="62" y="2126"/>
                    <a:pt x="0" y="2327"/>
                  </a:cubicBezTo>
                  <a:cubicBezTo>
                    <a:pt x="109" y="2126"/>
                    <a:pt x="186" y="1955"/>
                    <a:pt x="279" y="1738"/>
                  </a:cubicBezTo>
                  <a:cubicBezTo>
                    <a:pt x="357" y="1567"/>
                    <a:pt x="434" y="1381"/>
                    <a:pt x="512" y="1180"/>
                  </a:cubicBezTo>
                  <a:cubicBezTo>
                    <a:pt x="589" y="993"/>
                    <a:pt x="667" y="792"/>
                    <a:pt x="714" y="606"/>
                  </a:cubicBezTo>
                  <a:cubicBezTo>
                    <a:pt x="776" y="404"/>
                    <a:pt x="838" y="218"/>
                    <a:pt x="86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1987625" y="3507000"/>
              <a:ext cx="110150" cy="119000"/>
            </a:xfrm>
            <a:custGeom>
              <a:avLst/>
              <a:gdLst/>
              <a:ahLst/>
              <a:cxnLst/>
              <a:rect l="l" t="t" r="r" b="b"/>
              <a:pathLst>
                <a:path w="4406" h="4760" extrusionOk="0">
                  <a:moveTo>
                    <a:pt x="4071" y="1"/>
                  </a:moveTo>
                  <a:cubicBezTo>
                    <a:pt x="3627" y="1"/>
                    <a:pt x="2552" y="415"/>
                    <a:pt x="2281" y="510"/>
                  </a:cubicBezTo>
                  <a:cubicBezTo>
                    <a:pt x="1971" y="618"/>
                    <a:pt x="885" y="1425"/>
                    <a:pt x="606" y="1658"/>
                  </a:cubicBezTo>
                  <a:cubicBezTo>
                    <a:pt x="342" y="1890"/>
                    <a:pt x="125" y="2991"/>
                    <a:pt x="1" y="3767"/>
                  </a:cubicBezTo>
                  <a:lnTo>
                    <a:pt x="2715" y="4759"/>
                  </a:lnTo>
                  <a:cubicBezTo>
                    <a:pt x="2715" y="4759"/>
                    <a:pt x="3056" y="4062"/>
                    <a:pt x="3242" y="3782"/>
                  </a:cubicBezTo>
                  <a:cubicBezTo>
                    <a:pt x="3630" y="3255"/>
                    <a:pt x="3630" y="2526"/>
                    <a:pt x="3801" y="2216"/>
                  </a:cubicBezTo>
                  <a:cubicBezTo>
                    <a:pt x="4080" y="1751"/>
                    <a:pt x="4235" y="1673"/>
                    <a:pt x="4220" y="1533"/>
                  </a:cubicBezTo>
                  <a:cubicBezTo>
                    <a:pt x="4206" y="1478"/>
                    <a:pt x="4094" y="1445"/>
                    <a:pt x="3949" y="1445"/>
                  </a:cubicBezTo>
                  <a:cubicBezTo>
                    <a:pt x="3769" y="1445"/>
                    <a:pt x="3537" y="1497"/>
                    <a:pt x="3382" y="1627"/>
                  </a:cubicBezTo>
                  <a:cubicBezTo>
                    <a:pt x="3072" y="1875"/>
                    <a:pt x="3010" y="2371"/>
                    <a:pt x="2762" y="2495"/>
                  </a:cubicBezTo>
                  <a:cubicBezTo>
                    <a:pt x="2703" y="2519"/>
                    <a:pt x="2637" y="2530"/>
                    <a:pt x="2569" y="2530"/>
                  </a:cubicBezTo>
                  <a:cubicBezTo>
                    <a:pt x="2330" y="2530"/>
                    <a:pt x="2065" y="2402"/>
                    <a:pt x="2017" y="2293"/>
                  </a:cubicBezTo>
                  <a:cubicBezTo>
                    <a:pt x="1924" y="2061"/>
                    <a:pt x="2312" y="1518"/>
                    <a:pt x="2483" y="1440"/>
                  </a:cubicBezTo>
                  <a:cubicBezTo>
                    <a:pt x="2638" y="1363"/>
                    <a:pt x="2932" y="1177"/>
                    <a:pt x="3522" y="944"/>
                  </a:cubicBezTo>
                  <a:cubicBezTo>
                    <a:pt x="4173" y="696"/>
                    <a:pt x="4406" y="153"/>
                    <a:pt x="4220" y="29"/>
                  </a:cubicBezTo>
                  <a:cubicBezTo>
                    <a:pt x="4186" y="9"/>
                    <a:pt x="4135" y="1"/>
                    <a:pt x="407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2078750" y="3533700"/>
              <a:ext cx="8950" cy="8650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295" y="1"/>
                  </a:moveTo>
                  <a:cubicBezTo>
                    <a:pt x="296" y="31"/>
                    <a:pt x="311" y="47"/>
                    <a:pt x="311" y="62"/>
                  </a:cubicBezTo>
                  <a:lnTo>
                    <a:pt x="311" y="124"/>
                  </a:lnTo>
                  <a:cubicBezTo>
                    <a:pt x="311" y="171"/>
                    <a:pt x="280" y="202"/>
                    <a:pt x="264" y="217"/>
                  </a:cubicBezTo>
                  <a:cubicBezTo>
                    <a:pt x="187" y="279"/>
                    <a:pt x="109" y="326"/>
                    <a:pt x="1" y="341"/>
                  </a:cubicBezTo>
                  <a:cubicBezTo>
                    <a:pt x="20" y="344"/>
                    <a:pt x="39" y="345"/>
                    <a:pt x="58" y="345"/>
                  </a:cubicBezTo>
                  <a:cubicBezTo>
                    <a:pt x="147" y="345"/>
                    <a:pt x="232" y="318"/>
                    <a:pt x="295" y="279"/>
                  </a:cubicBezTo>
                  <a:cubicBezTo>
                    <a:pt x="342" y="233"/>
                    <a:pt x="357" y="186"/>
                    <a:pt x="357" y="140"/>
                  </a:cubicBezTo>
                  <a:cubicBezTo>
                    <a:pt x="357" y="124"/>
                    <a:pt x="342" y="109"/>
                    <a:pt x="342" y="78"/>
                  </a:cubicBezTo>
                  <a:cubicBezTo>
                    <a:pt x="342" y="62"/>
                    <a:pt x="311" y="47"/>
                    <a:pt x="311" y="47"/>
                  </a:cubicBezTo>
                  <a:cubicBezTo>
                    <a:pt x="311" y="31"/>
                    <a:pt x="296" y="31"/>
                    <a:pt x="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2002750" y="3514525"/>
              <a:ext cx="85250" cy="47875"/>
            </a:xfrm>
            <a:custGeom>
              <a:avLst/>
              <a:gdLst/>
              <a:ahLst/>
              <a:cxnLst/>
              <a:rect l="l" t="t" r="r" b="b"/>
              <a:pathLst>
                <a:path w="3410" h="1915" extrusionOk="0">
                  <a:moveTo>
                    <a:pt x="1672" y="1"/>
                  </a:moveTo>
                  <a:cubicBezTo>
                    <a:pt x="1613" y="1"/>
                    <a:pt x="1562" y="8"/>
                    <a:pt x="1521" y="23"/>
                  </a:cubicBezTo>
                  <a:cubicBezTo>
                    <a:pt x="900" y="255"/>
                    <a:pt x="249" y="969"/>
                    <a:pt x="1" y="1357"/>
                  </a:cubicBezTo>
                  <a:lnTo>
                    <a:pt x="1335" y="1915"/>
                  </a:lnTo>
                  <a:cubicBezTo>
                    <a:pt x="1335" y="1915"/>
                    <a:pt x="1567" y="1186"/>
                    <a:pt x="1753" y="969"/>
                  </a:cubicBezTo>
                  <a:cubicBezTo>
                    <a:pt x="1779" y="932"/>
                    <a:pt x="1838" y="918"/>
                    <a:pt x="1915" y="918"/>
                  </a:cubicBezTo>
                  <a:cubicBezTo>
                    <a:pt x="2165" y="918"/>
                    <a:pt x="2608" y="1069"/>
                    <a:pt x="2715" y="1093"/>
                  </a:cubicBezTo>
                  <a:cubicBezTo>
                    <a:pt x="2823" y="1106"/>
                    <a:pt x="2920" y="1116"/>
                    <a:pt x="3006" y="1116"/>
                  </a:cubicBezTo>
                  <a:cubicBezTo>
                    <a:pt x="3214" y="1116"/>
                    <a:pt x="3349" y="1059"/>
                    <a:pt x="3382" y="860"/>
                  </a:cubicBezTo>
                  <a:cubicBezTo>
                    <a:pt x="3410" y="594"/>
                    <a:pt x="2214" y="1"/>
                    <a:pt x="1672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2062075" y="3518575"/>
              <a:ext cx="24075" cy="14375"/>
            </a:xfrm>
            <a:custGeom>
              <a:avLst/>
              <a:gdLst/>
              <a:ahLst/>
              <a:cxnLst/>
              <a:rect l="l" t="t" r="r" b="b"/>
              <a:pathLst>
                <a:path w="963" h="575" extrusionOk="0">
                  <a:moveTo>
                    <a:pt x="1" y="0"/>
                  </a:moveTo>
                  <a:cubicBezTo>
                    <a:pt x="94" y="31"/>
                    <a:pt x="730" y="326"/>
                    <a:pt x="962" y="574"/>
                  </a:cubicBezTo>
                  <a:cubicBezTo>
                    <a:pt x="792" y="264"/>
                    <a:pt x="389" y="109"/>
                    <a:pt x="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2002750" y="3514650"/>
              <a:ext cx="77525" cy="44650"/>
            </a:xfrm>
            <a:custGeom>
              <a:avLst/>
              <a:gdLst/>
              <a:ahLst/>
              <a:cxnLst/>
              <a:rect l="l" t="t" r="r" b="b"/>
              <a:pathLst>
                <a:path w="3101" h="1786" extrusionOk="0">
                  <a:moveTo>
                    <a:pt x="1630" y="0"/>
                  </a:moveTo>
                  <a:cubicBezTo>
                    <a:pt x="1590" y="0"/>
                    <a:pt x="1553" y="6"/>
                    <a:pt x="1521" y="18"/>
                  </a:cubicBezTo>
                  <a:cubicBezTo>
                    <a:pt x="900" y="250"/>
                    <a:pt x="249" y="964"/>
                    <a:pt x="1" y="1352"/>
                  </a:cubicBezTo>
                  <a:lnTo>
                    <a:pt x="993" y="1786"/>
                  </a:lnTo>
                  <a:cubicBezTo>
                    <a:pt x="993" y="1786"/>
                    <a:pt x="1412" y="1243"/>
                    <a:pt x="1598" y="1026"/>
                  </a:cubicBezTo>
                  <a:cubicBezTo>
                    <a:pt x="1620" y="995"/>
                    <a:pt x="1654" y="983"/>
                    <a:pt x="1696" y="983"/>
                  </a:cubicBezTo>
                  <a:cubicBezTo>
                    <a:pt x="1867" y="983"/>
                    <a:pt x="2166" y="1187"/>
                    <a:pt x="2265" y="1212"/>
                  </a:cubicBezTo>
                  <a:cubicBezTo>
                    <a:pt x="2416" y="1266"/>
                    <a:pt x="2565" y="1297"/>
                    <a:pt x="2693" y="1297"/>
                  </a:cubicBezTo>
                  <a:cubicBezTo>
                    <a:pt x="2893" y="1297"/>
                    <a:pt x="3043" y="1221"/>
                    <a:pt x="3072" y="1041"/>
                  </a:cubicBezTo>
                  <a:cubicBezTo>
                    <a:pt x="3100" y="798"/>
                    <a:pt x="2112" y="0"/>
                    <a:pt x="1630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2032225" y="3513925"/>
              <a:ext cx="48500" cy="37075"/>
            </a:xfrm>
            <a:custGeom>
              <a:avLst/>
              <a:gdLst/>
              <a:ahLst/>
              <a:cxnLst/>
              <a:rect l="l" t="t" r="r" b="b"/>
              <a:pathLst>
                <a:path w="1940" h="1483" extrusionOk="0">
                  <a:moveTo>
                    <a:pt x="144" y="148"/>
                  </a:moveTo>
                  <a:cubicBezTo>
                    <a:pt x="79" y="181"/>
                    <a:pt x="25" y="214"/>
                    <a:pt x="1" y="233"/>
                  </a:cubicBezTo>
                  <a:cubicBezTo>
                    <a:pt x="38" y="217"/>
                    <a:pt x="87" y="184"/>
                    <a:pt x="144" y="148"/>
                  </a:cubicBezTo>
                  <a:close/>
                  <a:moveTo>
                    <a:pt x="543" y="0"/>
                  </a:moveTo>
                  <a:cubicBezTo>
                    <a:pt x="391" y="0"/>
                    <a:pt x="252" y="80"/>
                    <a:pt x="144" y="148"/>
                  </a:cubicBezTo>
                  <a:lnTo>
                    <a:pt x="144" y="148"/>
                  </a:lnTo>
                  <a:cubicBezTo>
                    <a:pt x="242" y="98"/>
                    <a:pt x="366" y="47"/>
                    <a:pt x="450" y="47"/>
                  </a:cubicBezTo>
                  <a:cubicBezTo>
                    <a:pt x="543" y="62"/>
                    <a:pt x="621" y="78"/>
                    <a:pt x="699" y="124"/>
                  </a:cubicBezTo>
                  <a:cubicBezTo>
                    <a:pt x="776" y="155"/>
                    <a:pt x="838" y="186"/>
                    <a:pt x="916" y="217"/>
                  </a:cubicBezTo>
                  <a:cubicBezTo>
                    <a:pt x="1210" y="357"/>
                    <a:pt x="1458" y="528"/>
                    <a:pt x="1691" y="760"/>
                  </a:cubicBezTo>
                  <a:cubicBezTo>
                    <a:pt x="1815" y="884"/>
                    <a:pt x="1924" y="1055"/>
                    <a:pt x="1831" y="1210"/>
                  </a:cubicBezTo>
                  <a:cubicBezTo>
                    <a:pt x="1815" y="1241"/>
                    <a:pt x="1769" y="1272"/>
                    <a:pt x="1738" y="1288"/>
                  </a:cubicBezTo>
                  <a:cubicBezTo>
                    <a:pt x="1691" y="1303"/>
                    <a:pt x="1629" y="1319"/>
                    <a:pt x="1583" y="1319"/>
                  </a:cubicBezTo>
                  <a:cubicBezTo>
                    <a:pt x="1561" y="1322"/>
                    <a:pt x="1538" y="1323"/>
                    <a:pt x="1515" y="1323"/>
                  </a:cubicBezTo>
                  <a:cubicBezTo>
                    <a:pt x="1323" y="1323"/>
                    <a:pt x="1088" y="1217"/>
                    <a:pt x="978" y="1148"/>
                  </a:cubicBezTo>
                  <a:cubicBezTo>
                    <a:pt x="854" y="1055"/>
                    <a:pt x="714" y="993"/>
                    <a:pt x="590" y="977"/>
                  </a:cubicBezTo>
                  <a:cubicBezTo>
                    <a:pt x="528" y="977"/>
                    <a:pt x="466" y="977"/>
                    <a:pt x="419" y="1008"/>
                  </a:cubicBezTo>
                  <a:cubicBezTo>
                    <a:pt x="357" y="1055"/>
                    <a:pt x="311" y="1086"/>
                    <a:pt x="280" y="1148"/>
                  </a:cubicBezTo>
                  <a:cubicBezTo>
                    <a:pt x="218" y="1210"/>
                    <a:pt x="187" y="1272"/>
                    <a:pt x="140" y="1319"/>
                  </a:cubicBezTo>
                  <a:cubicBezTo>
                    <a:pt x="109" y="1381"/>
                    <a:pt x="78" y="1396"/>
                    <a:pt x="47" y="1458"/>
                  </a:cubicBezTo>
                  <a:cubicBezTo>
                    <a:pt x="140" y="1365"/>
                    <a:pt x="218" y="1288"/>
                    <a:pt x="311" y="1225"/>
                  </a:cubicBezTo>
                  <a:cubicBezTo>
                    <a:pt x="357" y="1163"/>
                    <a:pt x="388" y="1132"/>
                    <a:pt x="450" y="1086"/>
                  </a:cubicBezTo>
                  <a:cubicBezTo>
                    <a:pt x="487" y="1068"/>
                    <a:pt x="528" y="1060"/>
                    <a:pt x="569" y="1060"/>
                  </a:cubicBezTo>
                  <a:cubicBezTo>
                    <a:pt x="598" y="1060"/>
                    <a:pt x="626" y="1064"/>
                    <a:pt x="652" y="1070"/>
                  </a:cubicBezTo>
                  <a:cubicBezTo>
                    <a:pt x="776" y="1117"/>
                    <a:pt x="885" y="1194"/>
                    <a:pt x="1009" y="1241"/>
                  </a:cubicBezTo>
                  <a:lnTo>
                    <a:pt x="1427" y="1365"/>
                  </a:lnTo>
                  <a:lnTo>
                    <a:pt x="1614" y="1365"/>
                  </a:lnTo>
                  <a:cubicBezTo>
                    <a:pt x="1707" y="1365"/>
                    <a:pt x="1815" y="1303"/>
                    <a:pt x="1862" y="1225"/>
                  </a:cubicBezTo>
                  <a:cubicBezTo>
                    <a:pt x="1939" y="1117"/>
                    <a:pt x="1924" y="931"/>
                    <a:pt x="1846" y="822"/>
                  </a:cubicBezTo>
                  <a:cubicBezTo>
                    <a:pt x="1753" y="683"/>
                    <a:pt x="1614" y="574"/>
                    <a:pt x="1474" y="466"/>
                  </a:cubicBezTo>
                  <a:cubicBezTo>
                    <a:pt x="1350" y="357"/>
                    <a:pt x="1195" y="279"/>
                    <a:pt x="1040" y="202"/>
                  </a:cubicBezTo>
                  <a:lnTo>
                    <a:pt x="807" y="78"/>
                  </a:lnTo>
                  <a:cubicBezTo>
                    <a:pt x="730" y="47"/>
                    <a:pt x="621" y="31"/>
                    <a:pt x="543" y="0"/>
                  </a:cubicBezTo>
                  <a:close/>
                  <a:moveTo>
                    <a:pt x="47" y="1458"/>
                  </a:moveTo>
                  <a:lnTo>
                    <a:pt x="47" y="1458"/>
                  </a:lnTo>
                  <a:cubicBezTo>
                    <a:pt x="38" y="1468"/>
                    <a:pt x="40" y="1483"/>
                    <a:pt x="43" y="1483"/>
                  </a:cubicBezTo>
                  <a:cubicBezTo>
                    <a:pt x="45" y="1483"/>
                    <a:pt x="47" y="1476"/>
                    <a:pt x="47" y="1458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1998100" y="3502275"/>
              <a:ext cx="48500" cy="55100"/>
            </a:xfrm>
            <a:custGeom>
              <a:avLst/>
              <a:gdLst/>
              <a:ahLst/>
              <a:cxnLst/>
              <a:rect l="l" t="t" r="r" b="b"/>
              <a:pathLst>
                <a:path w="1940" h="2204" extrusionOk="0">
                  <a:moveTo>
                    <a:pt x="1503" y="0"/>
                  </a:moveTo>
                  <a:cubicBezTo>
                    <a:pt x="1184" y="0"/>
                    <a:pt x="510" y="781"/>
                    <a:pt x="388" y="1009"/>
                  </a:cubicBezTo>
                  <a:cubicBezTo>
                    <a:pt x="249" y="1242"/>
                    <a:pt x="94" y="2002"/>
                    <a:pt x="1" y="2203"/>
                  </a:cubicBezTo>
                  <a:lnTo>
                    <a:pt x="1117" y="1847"/>
                  </a:lnTo>
                  <a:cubicBezTo>
                    <a:pt x="1117" y="1847"/>
                    <a:pt x="1086" y="1350"/>
                    <a:pt x="1288" y="1056"/>
                  </a:cubicBezTo>
                  <a:cubicBezTo>
                    <a:pt x="1505" y="761"/>
                    <a:pt x="1939" y="47"/>
                    <a:pt x="1521" y="1"/>
                  </a:cubicBezTo>
                  <a:cubicBezTo>
                    <a:pt x="1515" y="0"/>
                    <a:pt x="1509" y="0"/>
                    <a:pt x="1503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2027175" y="3515850"/>
              <a:ext cx="10900" cy="31825"/>
            </a:xfrm>
            <a:custGeom>
              <a:avLst/>
              <a:gdLst/>
              <a:ahLst/>
              <a:cxnLst/>
              <a:rect l="l" t="t" r="r" b="b"/>
              <a:pathLst>
                <a:path w="436" h="1273" extrusionOk="0">
                  <a:moveTo>
                    <a:pt x="435" y="1"/>
                  </a:moveTo>
                  <a:cubicBezTo>
                    <a:pt x="358" y="109"/>
                    <a:pt x="311" y="202"/>
                    <a:pt x="249" y="295"/>
                  </a:cubicBezTo>
                  <a:lnTo>
                    <a:pt x="78" y="590"/>
                  </a:lnTo>
                  <a:cubicBezTo>
                    <a:pt x="32" y="683"/>
                    <a:pt x="1" y="807"/>
                    <a:pt x="1" y="916"/>
                  </a:cubicBezTo>
                  <a:lnTo>
                    <a:pt x="1" y="1086"/>
                  </a:lnTo>
                  <a:lnTo>
                    <a:pt x="1" y="1273"/>
                  </a:lnTo>
                  <a:cubicBezTo>
                    <a:pt x="1" y="1148"/>
                    <a:pt x="16" y="1055"/>
                    <a:pt x="32" y="931"/>
                  </a:cubicBezTo>
                  <a:cubicBezTo>
                    <a:pt x="47" y="823"/>
                    <a:pt x="94" y="730"/>
                    <a:pt x="125" y="606"/>
                  </a:cubicBezTo>
                  <a:cubicBezTo>
                    <a:pt x="234" y="420"/>
                    <a:pt x="358" y="218"/>
                    <a:pt x="435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2026400" y="3550375"/>
              <a:ext cx="21350" cy="51575"/>
            </a:xfrm>
            <a:custGeom>
              <a:avLst/>
              <a:gdLst/>
              <a:ahLst/>
              <a:cxnLst/>
              <a:rect l="l" t="t" r="r" b="b"/>
              <a:pathLst>
                <a:path w="854" h="2063" extrusionOk="0">
                  <a:moveTo>
                    <a:pt x="1" y="0"/>
                  </a:moveTo>
                  <a:cubicBezTo>
                    <a:pt x="1" y="202"/>
                    <a:pt x="47" y="372"/>
                    <a:pt x="109" y="558"/>
                  </a:cubicBezTo>
                  <a:cubicBezTo>
                    <a:pt x="141" y="636"/>
                    <a:pt x="187" y="745"/>
                    <a:pt x="234" y="822"/>
                  </a:cubicBezTo>
                  <a:lnTo>
                    <a:pt x="420" y="1055"/>
                  </a:lnTo>
                  <a:cubicBezTo>
                    <a:pt x="652" y="1334"/>
                    <a:pt x="807" y="1691"/>
                    <a:pt x="838" y="2063"/>
                  </a:cubicBezTo>
                  <a:cubicBezTo>
                    <a:pt x="854" y="1861"/>
                    <a:pt x="823" y="1675"/>
                    <a:pt x="761" y="1489"/>
                  </a:cubicBezTo>
                  <a:cubicBezTo>
                    <a:pt x="683" y="1303"/>
                    <a:pt x="590" y="1148"/>
                    <a:pt x="466" y="993"/>
                  </a:cubicBezTo>
                  <a:cubicBezTo>
                    <a:pt x="358" y="853"/>
                    <a:pt x="265" y="698"/>
                    <a:pt x="187" y="527"/>
                  </a:cubicBezTo>
                  <a:cubicBezTo>
                    <a:pt x="141" y="450"/>
                    <a:pt x="109" y="357"/>
                    <a:pt x="63" y="279"/>
                  </a:cubicBezTo>
                  <a:cubicBezTo>
                    <a:pt x="47" y="171"/>
                    <a:pt x="1" y="93"/>
                    <a:pt x="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2051225" y="3529000"/>
              <a:ext cx="80675" cy="93125"/>
            </a:xfrm>
            <a:custGeom>
              <a:avLst/>
              <a:gdLst/>
              <a:ahLst/>
              <a:cxnLst/>
              <a:rect l="l" t="t" r="r" b="b"/>
              <a:pathLst>
                <a:path w="3227" h="3725" extrusionOk="0">
                  <a:moveTo>
                    <a:pt x="1870" y="0"/>
                  </a:moveTo>
                  <a:cubicBezTo>
                    <a:pt x="1862" y="0"/>
                    <a:pt x="1854" y="1"/>
                    <a:pt x="1846" y="2"/>
                  </a:cubicBezTo>
                  <a:lnTo>
                    <a:pt x="140" y="142"/>
                  </a:lnTo>
                  <a:cubicBezTo>
                    <a:pt x="47" y="157"/>
                    <a:pt x="1" y="235"/>
                    <a:pt x="47" y="328"/>
                  </a:cubicBezTo>
                  <a:lnTo>
                    <a:pt x="1117" y="3569"/>
                  </a:lnTo>
                  <a:cubicBezTo>
                    <a:pt x="1164" y="3662"/>
                    <a:pt x="1257" y="3724"/>
                    <a:pt x="1381" y="3724"/>
                  </a:cubicBezTo>
                  <a:lnTo>
                    <a:pt x="3087" y="3585"/>
                  </a:lnTo>
                  <a:cubicBezTo>
                    <a:pt x="3180" y="3569"/>
                    <a:pt x="3227" y="3492"/>
                    <a:pt x="3180" y="3399"/>
                  </a:cubicBezTo>
                  <a:lnTo>
                    <a:pt x="2094" y="157"/>
                  </a:lnTo>
                  <a:cubicBezTo>
                    <a:pt x="2038" y="72"/>
                    <a:pt x="1955" y="0"/>
                    <a:pt x="18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2046575" y="3529050"/>
              <a:ext cx="79900" cy="93075"/>
            </a:xfrm>
            <a:custGeom>
              <a:avLst/>
              <a:gdLst/>
              <a:ahLst/>
              <a:cxnLst/>
              <a:rect l="l" t="t" r="r" b="b"/>
              <a:pathLst>
                <a:path w="3196" h="3723" extrusionOk="0">
                  <a:moveTo>
                    <a:pt x="1831" y="0"/>
                  </a:moveTo>
                  <a:lnTo>
                    <a:pt x="125" y="140"/>
                  </a:lnTo>
                  <a:cubicBezTo>
                    <a:pt x="31" y="155"/>
                    <a:pt x="0" y="233"/>
                    <a:pt x="31" y="326"/>
                  </a:cubicBezTo>
                  <a:lnTo>
                    <a:pt x="1117" y="3567"/>
                  </a:lnTo>
                  <a:cubicBezTo>
                    <a:pt x="1179" y="3660"/>
                    <a:pt x="1272" y="3722"/>
                    <a:pt x="1365" y="3722"/>
                  </a:cubicBezTo>
                  <a:lnTo>
                    <a:pt x="3071" y="3583"/>
                  </a:lnTo>
                  <a:cubicBezTo>
                    <a:pt x="3102" y="3583"/>
                    <a:pt x="3118" y="3583"/>
                    <a:pt x="3133" y="3567"/>
                  </a:cubicBezTo>
                  <a:cubicBezTo>
                    <a:pt x="3180" y="3536"/>
                    <a:pt x="3195" y="3459"/>
                    <a:pt x="3149" y="3397"/>
                  </a:cubicBezTo>
                  <a:lnTo>
                    <a:pt x="2063" y="155"/>
                  </a:lnTo>
                  <a:cubicBezTo>
                    <a:pt x="2032" y="62"/>
                    <a:pt x="1939" y="0"/>
                    <a:pt x="18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2086500" y="3534075"/>
              <a:ext cx="7800" cy="7000"/>
            </a:xfrm>
            <a:custGeom>
              <a:avLst/>
              <a:gdLst/>
              <a:ahLst/>
              <a:cxnLst/>
              <a:rect l="l" t="t" r="r" b="b"/>
              <a:pathLst>
                <a:path w="312" h="280" extrusionOk="0">
                  <a:moveTo>
                    <a:pt x="156" y="1"/>
                  </a:moveTo>
                  <a:cubicBezTo>
                    <a:pt x="63" y="1"/>
                    <a:pt x="1" y="78"/>
                    <a:pt x="32" y="156"/>
                  </a:cubicBezTo>
                  <a:cubicBezTo>
                    <a:pt x="32" y="233"/>
                    <a:pt x="109" y="280"/>
                    <a:pt x="187" y="280"/>
                  </a:cubicBezTo>
                  <a:cubicBezTo>
                    <a:pt x="265" y="280"/>
                    <a:pt x="311" y="202"/>
                    <a:pt x="311" y="125"/>
                  </a:cubicBezTo>
                  <a:cubicBezTo>
                    <a:pt x="311" y="47"/>
                    <a:pt x="234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2156650" y="3586475"/>
              <a:ext cx="123375" cy="126300"/>
            </a:xfrm>
            <a:custGeom>
              <a:avLst/>
              <a:gdLst/>
              <a:ahLst/>
              <a:cxnLst/>
              <a:rect l="l" t="t" r="r" b="b"/>
              <a:pathLst>
                <a:path w="4935" h="5052" extrusionOk="0">
                  <a:moveTo>
                    <a:pt x="1366" y="0"/>
                  </a:moveTo>
                  <a:cubicBezTo>
                    <a:pt x="960" y="0"/>
                    <a:pt x="0" y="2613"/>
                    <a:pt x="328" y="2837"/>
                  </a:cubicBezTo>
                  <a:cubicBezTo>
                    <a:pt x="2560" y="4439"/>
                    <a:pt x="3538" y="5052"/>
                    <a:pt x="4261" y="5052"/>
                  </a:cubicBezTo>
                  <a:cubicBezTo>
                    <a:pt x="4321" y="5052"/>
                    <a:pt x="4380" y="5048"/>
                    <a:pt x="4438" y="5039"/>
                  </a:cubicBezTo>
                  <a:cubicBezTo>
                    <a:pt x="4934" y="4962"/>
                    <a:pt x="4748" y="2589"/>
                    <a:pt x="3755" y="1674"/>
                  </a:cubicBezTo>
                  <a:cubicBezTo>
                    <a:pt x="3631" y="1580"/>
                    <a:pt x="1879" y="309"/>
                    <a:pt x="1414" y="14"/>
                  </a:cubicBezTo>
                  <a:cubicBezTo>
                    <a:pt x="1399" y="5"/>
                    <a:pt x="1383" y="0"/>
                    <a:pt x="1366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2070925" y="3555200"/>
              <a:ext cx="142800" cy="118550"/>
            </a:xfrm>
            <a:custGeom>
              <a:avLst/>
              <a:gdLst/>
              <a:ahLst/>
              <a:cxnLst/>
              <a:rect l="l" t="t" r="r" b="b"/>
              <a:pathLst>
                <a:path w="5712" h="4742" extrusionOk="0">
                  <a:moveTo>
                    <a:pt x="2242" y="0"/>
                  </a:moveTo>
                  <a:cubicBezTo>
                    <a:pt x="1407" y="0"/>
                    <a:pt x="79" y="260"/>
                    <a:pt x="66" y="722"/>
                  </a:cubicBezTo>
                  <a:cubicBezTo>
                    <a:pt x="59" y="911"/>
                    <a:pt x="340" y="968"/>
                    <a:pt x="683" y="968"/>
                  </a:cubicBezTo>
                  <a:cubicBezTo>
                    <a:pt x="712" y="968"/>
                    <a:pt x="742" y="968"/>
                    <a:pt x="771" y="967"/>
                  </a:cubicBezTo>
                  <a:lnTo>
                    <a:pt x="771" y="967"/>
                  </a:lnTo>
                  <a:cubicBezTo>
                    <a:pt x="360" y="1059"/>
                    <a:pt x="0" y="1213"/>
                    <a:pt x="35" y="1467"/>
                  </a:cubicBezTo>
                  <a:cubicBezTo>
                    <a:pt x="67" y="1674"/>
                    <a:pt x="350" y="1741"/>
                    <a:pt x="702" y="1741"/>
                  </a:cubicBezTo>
                  <a:cubicBezTo>
                    <a:pt x="761" y="1741"/>
                    <a:pt x="822" y="1739"/>
                    <a:pt x="884" y="1736"/>
                  </a:cubicBezTo>
                  <a:lnTo>
                    <a:pt x="884" y="1736"/>
                  </a:lnTo>
                  <a:cubicBezTo>
                    <a:pt x="580" y="1841"/>
                    <a:pt x="365" y="1992"/>
                    <a:pt x="438" y="2211"/>
                  </a:cubicBezTo>
                  <a:cubicBezTo>
                    <a:pt x="489" y="2376"/>
                    <a:pt x="785" y="2428"/>
                    <a:pt x="1139" y="2428"/>
                  </a:cubicBezTo>
                  <a:cubicBezTo>
                    <a:pt x="1268" y="2428"/>
                    <a:pt x="1406" y="2421"/>
                    <a:pt x="1542" y="2410"/>
                  </a:cubicBezTo>
                  <a:lnTo>
                    <a:pt x="1542" y="2410"/>
                  </a:lnTo>
                  <a:cubicBezTo>
                    <a:pt x="1188" y="2495"/>
                    <a:pt x="886" y="2627"/>
                    <a:pt x="934" y="2831"/>
                  </a:cubicBezTo>
                  <a:cubicBezTo>
                    <a:pt x="1004" y="3095"/>
                    <a:pt x="1496" y="3161"/>
                    <a:pt x="1971" y="3161"/>
                  </a:cubicBezTo>
                  <a:cubicBezTo>
                    <a:pt x="2446" y="3161"/>
                    <a:pt x="2904" y="3095"/>
                    <a:pt x="2904" y="3095"/>
                  </a:cubicBezTo>
                  <a:cubicBezTo>
                    <a:pt x="3416" y="4227"/>
                    <a:pt x="4145" y="4553"/>
                    <a:pt x="4656" y="4739"/>
                  </a:cubicBezTo>
                  <a:cubicBezTo>
                    <a:pt x="4659" y="4741"/>
                    <a:pt x="4662" y="4741"/>
                    <a:pt x="4665" y="4741"/>
                  </a:cubicBezTo>
                  <a:cubicBezTo>
                    <a:pt x="4841" y="4741"/>
                    <a:pt x="5711" y="2103"/>
                    <a:pt x="5711" y="2103"/>
                  </a:cubicBezTo>
                  <a:cubicBezTo>
                    <a:pt x="5711" y="2103"/>
                    <a:pt x="5013" y="1141"/>
                    <a:pt x="4486" y="753"/>
                  </a:cubicBezTo>
                  <a:cubicBezTo>
                    <a:pt x="3788" y="241"/>
                    <a:pt x="2966" y="86"/>
                    <a:pt x="2625" y="24"/>
                  </a:cubicBezTo>
                  <a:cubicBezTo>
                    <a:pt x="2519" y="8"/>
                    <a:pt x="2388" y="0"/>
                    <a:pt x="224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2079925" y="3575175"/>
              <a:ext cx="55075" cy="8175"/>
            </a:xfrm>
            <a:custGeom>
              <a:avLst/>
              <a:gdLst/>
              <a:ahLst/>
              <a:cxnLst/>
              <a:rect l="l" t="t" r="r" b="b"/>
              <a:pathLst>
                <a:path w="2203" h="327" extrusionOk="0">
                  <a:moveTo>
                    <a:pt x="2203" y="1"/>
                  </a:moveTo>
                  <a:cubicBezTo>
                    <a:pt x="1970" y="1"/>
                    <a:pt x="1737" y="1"/>
                    <a:pt x="1536" y="16"/>
                  </a:cubicBezTo>
                  <a:cubicBezTo>
                    <a:pt x="1303" y="32"/>
                    <a:pt x="1086" y="63"/>
                    <a:pt x="853" y="94"/>
                  </a:cubicBezTo>
                  <a:cubicBezTo>
                    <a:pt x="559" y="140"/>
                    <a:pt x="264" y="233"/>
                    <a:pt x="0" y="326"/>
                  </a:cubicBezTo>
                  <a:cubicBezTo>
                    <a:pt x="497" y="171"/>
                    <a:pt x="1319" y="78"/>
                    <a:pt x="1551" y="63"/>
                  </a:cubicBezTo>
                  <a:cubicBezTo>
                    <a:pt x="1768" y="63"/>
                    <a:pt x="2001" y="16"/>
                    <a:pt x="2203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2093500" y="3595350"/>
              <a:ext cx="43450" cy="4275"/>
            </a:xfrm>
            <a:custGeom>
              <a:avLst/>
              <a:gdLst/>
              <a:ahLst/>
              <a:cxnLst/>
              <a:rect l="l" t="t" r="r" b="b"/>
              <a:pathLst>
                <a:path w="1738" h="171" extrusionOk="0">
                  <a:moveTo>
                    <a:pt x="1737" y="0"/>
                  </a:moveTo>
                  <a:lnTo>
                    <a:pt x="1737" y="0"/>
                  </a:lnTo>
                  <a:cubicBezTo>
                    <a:pt x="1458" y="31"/>
                    <a:pt x="1163" y="31"/>
                    <a:pt x="869" y="47"/>
                  </a:cubicBezTo>
                  <a:cubicBezTo>
                    <a:pt x="574" y="62"/>
                    <a:pt x="310" y="124"/>
                    <a:pt x="16" y="155"/>
                  </a:cubicBezTo>
                  <a:cubicBezTo>
                    <a:pt x="0" y="155"/>
                    <a:pt x="0" y="171"/>
                    <a:pt x="16" y="171"/>
                  </a:cubicBezTo>
                  <a:cubicBezTo>
                    <a:pt x="310" y="140"/>
                    <a:pt x="574" y="140"/>
                    <a:pt x="869" y="93"/>
                  </a:cubicBezTo>
                  <a:cubicBezTo>
                    <a:pt x="1163" y="62"/>
                    <a:pt x="1458" y="31"/>
                    <a:pt x="1737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108600" y="3612800"/>
              <a:ext cx="33775" cy="4675"/>
            </a:xfrm>
            <a:custGeom>
              <a:avLst/>
              <a:gdLst/>
              <a:ahLst/>
              <a:cxnLst/>
              <a:rect l="l" t="t" r="r" b="b"/>
              <a:pathLst>
                <a:path w="1351" h="187" extrusionOk="0">
                  <a:moveTo>
                    <a:pt x="1350" y="0"/>
                  </a:moveTo>
                  <a:cubicBezTo>
                    <a:pt x="901" y="0"/>
                    <a:pt x="466" y="62"/>
                    <a:pt x="16" y="155"/>
                  </a:cubicBezTo>
                  <a:cubicBezTo>
                    <a:pt x="1" y="155"/>
                    <a:pt x="16" y="186"/>
                    <a:pt x="32" y="186"/>
                  </a:cubicBezTo>
                  <a:cubicBezTo>
                    <a:pt x="482" y="109"/>
                    <a:pt x="807" y="62"/>
                    <a:pt x="135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233475" y="3615900"/>
              <a:ext cx="38000" cy="55850"/>
            </a:xfrm>
            <a:custGeom>
              <a:avLst/>
              <a:gdLst/>
              <a:ahLst/>
              <a:cxnLst/>
              <a:rect l="l" t="t" r="r" b="b"/>
              <a:pathLst>
                <a:path w="1520" h="2234" extrusionOk="0">
                  <a:moveTo>
                    <a:pt x="0" y="0"/>
                  </a:moveTo>
                  <a:lnTo>
                    <a:pt x="279" y="248"/>
                  </a:lnTo>
                  <a:cubicBezTo>
                    <a:pt x="357" y="326"/>
                    <a:pt x="450" y="403"/>
                    <a:pt x="527" y="481"/>
                  </a:cubicBezTo>
                  <a:cubicBezTo>
                    <a:pt x="605" y="559"/>
                    <a:pt x="698" y="636"/>
                    <a:pt x="776" y="714"/>
                  </a:cubicBezTo>
                  <a:cubicBezTo>
                    <a:pt x="853" y="791"/>
                    <a:pt x="931" y="869"/>
                    <a:pt x="993" y="962"/>
                  </a:cubicBezTo>
                  <a:cubicBezTo>
                    <a:pt x="1101" y="1163"/>
                    <a:pt x="1210" y="1350"/>
                    <a:pt x="1303" y="1567"/>
                  </a:cubicBezTo>
                  <a:cubicBezTo>
                    <a:pt x="1334" y="1691"/>
                    <a:pt x="1380" y="1784"/>
                    <a:pt x="1411" y="1892"/>
                  </a:cubicBezTo>
                  <a:cubicBezTo>
                    <a:pt x="1458" y="2016"/>
                    <a:pt x="1473" y="2110"/>
                    <a:pt x="1520" y="2234"/>
                  </a:cubicBezTo>
                  <a:cubicBezTo>
                    <a:pt x="1489" y="2001"/>
                    <a:pt x="1442" y="1768"/>
                    <a:pt x="1365" y="1551"/>
                  </a:cubicBezTo>
                  <a:cubicBezTo>
                    <a:pt x="1287" y="1319"/>
                    <a:pt x="1179" y="1101"/>
                    <a:pt x="1070" y="915"/>
                  </a:cubicBezTo>
                  <a:cubicBezTo>
                    <a:pt x="993" y="807"/>
                    <a:pt x="915" y="714"/>
                    <a:pt x="838" y="636"/>
                  </a:cubicBezTo>
                  <a:cubicBezTo>
                    <a:pt x="745" y="559"/>
                    <a:pt x="667" y="481"/>
                    <a:pt x="558" y="403"/>
                  </a:cubicBezTo>
                  <a:cubicBezTo>
                    <a:pt x="388" y="248"/>
                    <a:pt x="202" y="109"/>
                    <a:pt x="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2103950" y="3458850"/>
              <a:ext cx="43850" cy="74125"/>
            </a:xfrm>
            <a:custGeom>
              <a:avLst/>
              <a:gdLst/>
              <a:ahLst/>
              <a:cxnLst/>
              <a:rect l="l" t="t" r="r" b="b"/>
              <a:pathLst>
                <a:path w="1754" h="2965" extrusionOk="0">
                  <a:moveTo>
                    <a:pt x="1319" y="1"/>
                  </a:moveTo>
                  <a:lnTo>
                    <a:pt x="1" y="1024"/>
                  </a:lnTo>
                  <a:lnTo>
                    <a:pt x="373" y="2126"/>
                  </a:lnTo>
                  <a:cubicBezTo>
                    <a:pt x="373" y="2126"/>
                    <a:pt x="109" y="2948"/>
                    <a:pt x="513" y="2963"/>
                  </a:cubicBezTo>
                  <a:cubicBezTo>
                    <a:pt x="531" y="2964"/>
                    <a:pt x="548" y="2965"/>
                    <a:pt x="566" y="2965"/>
                  </a:cubicBezTo>
                  <a:cubicBezTo>
                    <a:pt x="1236" y="2965"/>
                    <a:pt x="1708" y="2122"/>
                    <a:pt x="1738" y="2002"/>
                  </a:cubicBezTo>
                  <a:cubicBezTo>
                    <a:pt x="1753" y="1940"/>
                    <a:pt x="1319" y="1"/>
                    <a:pt x="131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2103950" y="3459250"/>
              <a:ext cx="36875" cy="51975"/>
            </a:xfrm>
            <a:custGeom>
              <a:avLst/>
              <a:gdLst/>
              <a:ahLst/>
              <a:cxnLst/>
              <a:rect l="l" t="t" r="r" b="b"/>
              <a:pathLst>
                <a:path w="1475" h="2079" extrusionOk="0">
                  <a:moveTo>
                    <a:pt x="1319" y="0"/>
                  </a:moveTo>
                  <a:lnTo>
                    <a:pt x="1" y="1024"/>
                  </a:lnTo>
                  <a:lnTo>
                    <a:pt x="358" y="2079"/>
                  </a:lnTo>
                  <a:cubicBezTo>
                    <a:pt x="900" y="1799"/>
                    <a:pt x="1304" y="1303"/>
                    <a:pt x="1474" y="714"/>
                  </a:cubicBezTo>
                  <a:lnTo>
                    <a:pt x="13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2064025" y="3387825"/>
              <a:ext cx="90375" cy="112150"/>
            </a:xfrm>
            <a:custGeom>
              <a:avLst/>
              <a:gdLst/>
              <a:ahLst/>
              <a:cxnLst/>
              <a:rect l="l" t="t" r="r" b="b"/>
              <a:pathLst>
                <a:path w="3615" h="4486" extrusionOk="0">
                  <a:moveTo>
                    <a:pt x="1784" y="1"/>
                  </a:moveTo>
                  <a:cubicBezTo>
                    <a:pt x="943" y="1"/>
                    <a:pt x="31" y="533"/>
                    <a:pt x="16" y="2361"/>
                  </a:cubicBezTo>
                  <a:cubicBezTo>
                    <a:pt x="0" y="4253"/>
                    <a:pt x="1133" y="4486"/>
                    <a:pt x="1551" y="4486"/>
                  </a:cubicBezTo>
                  <a:cubicBezTo>
                    <a:pt x="1908" y="4486"/>
                    <a:pt x="3195" y="4455"/>
                    <a:pt x="3412" y="2563"/>
                  </a:cubicBezTo>
                  <a:cubicBezTo>
                    <a:pt x="3614" y="686"/>
                    <a:pt x="2746" y="66"/>
                    <a:pt x="1893" y="4"/>
                  </a:cubicBezTo>
                  <a:cubicBezTo>
                    <a:pt x="1857" y="2"/>
                    <a:pt x="1820" y="1"/>
                    <a:pt x="178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2072950" y="3437675"/>
              <a:ext cx="9325" cy="4925"/>
            </a:xfrm>
            <a:custGeom>
              <a:avLst/>
              <a:gdLst/>
              <a:ahLst/>
              <a:cxnLst/>
              <a:rect l="l" t="t" r="r" b="b"/>
              <a:pathLst>
                <a:path w="373" h="197" extrusionOk="0">
                  <a:moveTo>
                    <a:pt x="252" y="0"/>
                  </a:moveTo>
                  <a:cubicBezTo>
                    <a:pt x="225" y="0"/>
                    <a:pt x="196" y="4"/>
                    <a:pt x="171" y="10"/>
                  </a:cubicBezTo>
                  <a:cubicBezTo>
                    <a:pt x="124" y="26"/>
                    <a:pt x="62" y="72"/>
                    <a:pt x="16" y="103"/>
                  </a:cubicBezTo>
                  <a:cubicBezTo>
                    <a:pt x="0" y="150"/>
                    <a:pt x="16" y="181"/>
                    <a:pt x="47" y="196"/>
                  </a:cubicBezTo>
                  <a:lnTo>
                    <a:pt x="124" y="196"/>
                  </a:lnTo>
                  <a:cubicBezTo>
                    <a:pt x="155" y="181"/>
                    <a:pt x="202" y="181"/>
                    <a:pt x="233" y="165"/>
                  </a:cubicBezTo>
                  <a:cubicBezTo>
                    <a:pt x="279" y="165"/>
                    <a:pt x="341" y="134"/>
                    <a:pt x="357" y="103"/>
                  </a:cubicBezTo>
                  <a:cubicBezTo>
                    <a:pt x="372" y="88"/>
                    <a:pt x="372" y="41"/>
                    <a:pt x="357" y="26"/>
                  </a:cubicBezTo>
                  <a:cubicBezTo>
                    <a:pt x="330" y="8"/>
                    <a:pt x="292" y="0"/>
                    <a:pt x="252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2101250" y="3436375"/>
              <a:ext cx="8550" cy="5050"/>
            </a:xfrm>
            <a:custGeom>
              <a:avLst/>
              <a:gdLst/>
              <a:ahLst/>
              <a:cxnLst/>
              <a:rect l="l" t="t" r="r" b="b"/>
              <a:pathLst>
                <a:path w="342" h="202" extrusionOk="0">
                  <a:moveTo>
                    <a:pt x="171" y="0"/>
                  </a:moveTo>
                  <a:cubicBezTo>
                    <a:pt x="109" y="0"/>
                    <a:pt x="62" y="31"/>
                    <a:pt x="16" y="62"/>
                  </a:cubicBezTo>
                  <a:cubicBezTo>
                    <a:pt x="0" y="78"/>
                    <a:pt x="0" y="124"/>
                    <a:pt x="16" y="140"/>
                  </a:cubicBezTo>
                  <a:cubicBezTo>
                    <a:pt x="62" y="155"/>
                    <a:pt x="109" y="186"/>
                    <a:pt x="155" y="186"/>
                  </a:cubicBezTo>
                  <a:cubicBezTo>
                    <a:pt x="217" y="202"/>
                    <a:pt x="248" y="202"/>
                    <a:pt x="295" y="202"/>
                  </a:cubicBezTo>
                  <a:cubicBezTo>
                    <a:pt x="310" y="202"/>
                    <a:pt x="326" y="202"/>
                    <a:pt x="326" y="186"/>
                  </a:cubicBezTo>
                  <a:cubicBezTo>
                    <a:pt x="341" y="155"/>
                    <a:pt x="341" y="124"/>
                    <a:pt x="326" y="78"/>
                  </a:cubicBezTo>
                  <a:cubicBezTo>
                    <a:pt x="295" y="47"/>
                    <a:pt x="233" y="0"/>
                    <a:pt x="17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2102025" y="3452100"/>
              <a:ext cx="4675" cy="8725"/>
            </a:xfrm>
            <a:custGeom>
              <a:avLst/>
              <a:gdLst/>
              <a:ahLst/>
              <a:cxnLst/>
              <a:rect l="l" t="t" r="r" b="b"/>
              <a:pathLst>
                <a:path w="187" h="349" extrusionOk="0">
                  <a:moveTo>
                    <a:pt x="35" y="0"/>
                  </a:moveTo>
                  <a:cubicBezTo>
                    <a:pt x="33" y="0"/>
                    <a:pt x="31" y="2"/>
                    <a:pt x="31" y="7"/>
                  </a:cubicBezTo>
                  <a:cubicBezTo>
                    <a:pt x="42" y="7"/>
                    <a:pt x="38" y="0"/>
                    <a:pt x="35" y="0"/>
                  </a:cubicBezTo>
                  <a:close/>
                  <a:moveTo>
                    <a:pt x="31" y="7"/>
                  </a:moveTo>
                  <a:cubicBezTo>
                    <a:pt x="0" y="131"/>
                    <a:pt x="47" y="333"/>
                    <a:pt x="186" y="348"/>
                  </a:cubicBezTo>
                  <a:cubicBezTo>
                    <a:pt x="62" y="302"/>
                    <a:pt x="47" y="147"/>
                    <a:pt x="31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2101325" y="3448725"/>
              <a:ext cx="10250" cy="10175"/>
            </a:xfrm>
            <a:custGeom>
              <a:avLst/>
              <a:gdLst/>
              <a:ahLst/>
              <a:cxnLst/>
              <a:rect l="l" t="t" r="r" b="b"/>
              <a:pathLst>
                <a:path w="410" h="407" extrusionOk="0">
                  <a:moveTo>
                    <a:pt x="190" y="1"/>
                  </a:moveTo>
                  <a:cubicBezTo>
                    <a:pt x="183" y="1"/>
                    <a:pt x="176" y="1"/>
                    <a:pt x="168" y="3"/>
                  </a:cubicBezTo>
                  <a:cubicBezTo>
                    <a:pt x="1" y="33"/>
                    <a:pt x="27" y="406"/>
                    <a:pt x="218" y="406"/>
                  </a:cubicBezTo>
                  <a:cubicBezTo>
                    <a:pt x="222" y="406"/>
                    <a:pt x="226" y="406"/>
                    <a:pt x="230" y="406"/>
                  </a:cubicBezTo>
                  <a:cubicBezTo>
                    <a:pt x="409" y="391"/>
                    <a:pt x="387" y="1"/>
                    <a:pt x="19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2106275" y="3448000"/>
              <a:ext cx="7025" cy="5125"/>
            </a:xfrm>
            <a:custGeom>
              <a:avLst/>
              <a:gdLst/>
              <a:ahLst/>
              <a:cxnLst/>
              <a:rect l="l" t="t" r="r" b="b"/>
              <a:pathLst>
                <a:path w="281" h="205" extrusionOk="0">
                  <a:moveTo>
                    <a:pt x="280" y="1"/>
                  </a:moveTo>
                  <a:cubicBezTo>
                    <a:pt x="249" y="63"/>
                    <a:pt x="203" y="109"/>
                    <a:pt x="172" y="109"/>
                  </a:cubicBezTo>
                  <a:cubicBezTo>
                    <a:pt x="125" y="109"/>
                    <a:pt x="78" y="63"/>
                    <a:pt x="47" y="47"/>
                  </a:cubicBezTo>
                  <a:cubicBezTo>
                    <a:pt x="32" y="47"/>
                    <a:pt x="32" y="63"/>
                    <a:pt x="1" y="78"/>
                  </a:cubicBezTo>
                  <a:cubicBezTo>
                    <a:pt x="43" y="148"/>
                    <a:pt x="97" y="205"/>
                    <a:pt x="163" y="205"/>
                  </a:cubicBezTo>
                  <a:cubicBezTo>
                    <a:pt x="171" y="205"/>
                    <a:pt x="179" y="204"/>
                    <a:pt x="187" y="202"/>
                  </a:cubicBezTo>
                  <a:cubicBezTo>
                    <a:pt x="265" y="156"/>
                    <a:pt x="280" y="78"/>
                    <a:pt x="28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2080700" y="3453825"/>
              <a:ext cx="3500" cy="8925"/>
            </a:xfrm>
            <a:custGeom>
              <a:avLst/>
              <a:gdLst/>
              <a:ahLst/>
              <a:cxnLst/>
              <a:rect l="l" t="t" r="r" b="b"/>
              <a:pathLst>
                <a:path w="140" h="357" extrusionOk="0">
                  <a:moveTo>
                    <a:pt x="109" y="0"/>
                  </a:moveTo>
                  <a:lnTo>
                    <a:pt x="109" y="0"/>
                  </a:lnTo>
                  <a:cubicBezTo>
                    <a:pt x="124" y="140"/>
                    <a:pt x="109" y="295"/>
                    <a:pt x="0" y="357"/>
                  </a:cubicBezTo>
                  <a:cubicBezTo>
                    <a:pt x="140" y="310"/>
                    <a:pt x="140" y="124"/>
                    <a:pt x="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2074500" y="3451100"/>
              <a:ext cx="10775" cy="10500"/>
            </a:xfrm>
            <a:custGeom>
              <a:avLst/>
              <a:gdLst/>
              <a:ahLst/>
              <a:cxnLst/>
              <a:rect l="l" t="t" r="r" b="b"/>
              <a:pathLst>
                <a:path w="431" h="420" extrusionOk="0">
                  <a:moveTo>
                    <a:pt x="226" y="0"/>
                  </a:moveTo>
                  <a:cubicBezTo>
                    <a:pt x="223" y="0"/>
                    <a:pt x="220" y="0"/>
                    <a:pt x="217" y="1"/>
                  </a:cubicBezTo>
                  <a:cubicBezTo>
                    <a:pt x="0" y="1"/>
                    <a:pt x="47" y="419"/>
                    <a:pt x="233" y="419"/>
                  </a:cubicBezTo>
                  <a:cubicBezTo>
                    <a:pt x="431" y="404"/>
                    <a:pt x="389" y="0"/>
                    <a:pt x="226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2072550" y="3451725"/>
              <a:ext cx="6225" cy="4825"/>
            </a:xfrm>
            <a:custGeom>
              <a:avLst/>
              <a:gdLst/>
              <a:ahLst/>
              <a:cxnLst/>
              <a:rect l="l" t="t" r="r" b="b"/>
              <a:pathLst>
                <a:path w="249" h="193" extrusionOk="0">
                  <a:moveTo>
                    <a:pt x="220" y="1"/>
                  </a:moveTo>
                  <a:cubicBezTo>
                    <a:pt x="219" y="1"/>
                    <a:pt x="218" y="3"/>
                    <a:pt x="218" y="7"/>
                  </a:cubicBezTo>
                  <a:cubicBezTo>
                    <a:pt x="171" y="22"/>
                    <a:pt x="156" y="69"/>
                    <a:pt x="125" y="84"/>
                  </a:cubicBezTo>
                  <a:cubicBezTo>
                    <a:pt x="116" y="90"/>
                    <a:pt x="108" y="93"/>
                    <a:pt x="100" y="93"/>
                  </a:cubicBezTo>
                  <a:cubicBezTo>
                    <a:pt x="66" y="93"/>
                    <a:pt x="38" y="45"/>
                    <a:pt x="1" y="7"/>
                  </a:cubicBezTo>
                  <a:lnTo>
                    <a:pt x="1" y="7"/>
                  </a:lnTo>
                  <a:cubicBezTo>
                    <a:pt x="1" y="84"/>
                    <a:pt x="47" y="162"/>
                    <a:pt x="125" y="193"/>
                  </a:cubicBezTo>
                  <a:cubicBezTo>
                    <a:pt x="202" y="193"/>
                    <a:pt x="233" y="131"/>
                    <a:pt x="249" y="53"/>
                  </a:cubicBezTo>
                  <a:cubicBezTo>
                    <a:pt x="237" y="18"/>
                    <a:pt x="225" y="1"/>
                    <a:pt x="22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2097375" y="3477950"/>
              <a:ext cx="6225" cy="3950"/>
            </a:xfrm>
            <a:custGeom>
              <a:avLst/>
              <a:gdLst/>
              <a:ahLst/>
              <a:cxnLst/>
              <a:rect l="l" t="t" r="r" b="b"/>
              <a:pathLst>
                <a:path w="249" h="158" extrusionOk="0">
                  <a:moveTo>
                    <a:pt x="241" y="1"/>
                  </a:moveTo>
                  <a:cubicBezTo>
                    <a:pt x="237" y="1"/>
                    <a:pt x="233" y="5"/>
                    <a:pt x="233" y="12"/>
                  </a:cubicBezTo>
                  <a:cubicBezTo>
                    <a:pt x="233" y="12"/>
                    <a:pt x="233" y="12"/>
                    <a:pt x="233" y="12"/>
                  </a:cubicBezTo>
                  <a:lnTo>
                    <a:pt x="233" y="12"/>
                  </a:lnTo>
                  <a:lnTo>
                    <a:pt x="233" y="12"/>
                  </a:lnTo>
                  <a:lnTo>
                    <a:pt x="233" y="12"/>
                  </a:lnTo>
                  <a:lnTo>
                    <a:pt x="0" y="90"/>
                  </a:lnTo>
                  <a:cubicBezTo>
                    <a:pt x="6" y="93"/>
                    <a:pt x="13" y="95"/>
                    <a:pt x="21" y="97"/>
                  </a:cubicBezTo>
                  <a:lnTo>
                    <a:pt x="21" y="97"/>
                  </a:lnTo>
                  <a:lnTo>
                    <a:pt x="233" y="12"/>
                  </a:lnTo>
                  <a:lnTo>
                    <a:pt x="233" y="12"/>
                  </a:lnTo>
                  <a:cubicBezTo>
                    <a:pt x="217" y="43"/>
                    <a:pt x="171" y="90"/>
                    <a:pt x="140" y="105"/>
                  </a:cubicBezTo>
                  <a:cubicBezTo>
                    <a:pt x="102" y="105"/>
                    <a:pt x="54" y="105"/>
                    <a:pt x="21" y="97"/>
                  </a:cubicBezTo>
                  <a:lnTo>
                    <a:pt x="21" y="97"/>
                  </a:lnTo>
                  <a:lnTo>
                    <a:pt x="0" y="105"/>
                  </a:lnTo>
                  <a:cubicBezTo>
                    <a:pt x="23" y="140"/>
                    <a:pt x="73" y="158"/>
                    <a:pt x="122" y="158"/>
                  </a:cubicBezTo>
                  <a:cubicBezTo>
                    <a:pt x="139" y="158"/>
                    <a:pt x="155" y="156"/>
                    <a:pt x="171" y="152"/>
                  </a:cubicBezTo>
                  <a:cubicBezTo>
                    <a:pt x="233" y="121"/>
                    <a:pt x="248" y="74"/>
                    <a:pt x="248" y="12"/>
                  </a:cubicBezTo>
                  <a:cubicBezTo>
                    <a:pt x="248" y="5"/>
                    <a:pt x="244" y="1"/>
                    <a:pt x="241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2083400" y="3435975"/>
              <a:ext cx="16700" cy="39550"/>
            </a:xfrm>
            <a:custGeom>
              <a:avLst/>
              <a:gdLst/>
              <a:ahLst/>
              <a:cxnLst/>
              <a:rect l="l" t="t" r="r" b="b"/>
              <a:pathLst>
                <a:path w="668" h="1582" extrusionOk="0">
                  <a:moveTo>
                    <a:pt x="156" y="1"/>
                  </a:moveTo>
                  <a:cubicBezTo>
                    <a:pt x="125" y="1"/>
                    <a:pt x="125" y="1"/>
                    <a:pt x="125" y="16"/>
                  </a:cubicBezTo>
                  <a:cubicBezTo>
                    <a:pt x="32" y="435"/>
                    <a:pt x="16" y="916"/>
                    <a:pt x="1" y="1319"/>
                  </a:cubicBezTo>
                  <a:cubicBezTo>
                    <a:pt x="1" y="1336"/>
                    <a:pt x="14" y="1343"/>
                    <a:pt x="34" y="1343"/>
                  </a:cubicBezTo>
                  <a:cubicBezTo>
                    <a:pt x="85" y="1343"/>
                    <a:pt x="180" y="1299"/>
                    <a:pt x="202" y="1288"/>
                  </a:cubicBezTo>
                  <a:lnTo>
                    <a:pt x="202" y="1567"/>
                  </a:lnTo>
                  <a:cubicBezTo>
                    <a:pt x="202" y="1567"/>
                    <a:pt x="216" y="1581"/>
                    <a:pt x="235" y="1581"/>
                  </a:cubicBezTo>
                  <a:cubicBezTo>
                    <a:pt x="244" y="1581"/>
                    <a:pt x="254" y="1578"/>
                    <a:pt x="265" y="1567"/>
                  </a:cubicBezTo>
                  <a:cubicBezTo>
                    <a:pt x="287" y="1572"/>
                    <a:pt x="310" y="1574"/>
                    <a:pt x="333" y="1574"/>
                  </a:cubicBezTo>
                  <a:cubicBezTo>
                    <a:pt x="464" y="1574"/>
                    <a:pt x="588" y="1500"/>
                    <a:pt x="668" y="1381"/>
                  </a:cubicBezTo>
                  <a:cubicBezTo>
                    <a:pt x="668" y="1381"/>
                    <a:pt x="668" y="1366"/>
                    <a:pt x="652" y="1366"/>
                  </a:cubicBezTo>
                  <a:cubicBezTo>
                    <a:pt x="544" y="1459"/>
                    <a:pt x="404" y="1490"/>
                    <a:pt x="265" y="1521"/>
                  </a:cubicBezTo>
                  <a:cubicBezTo>
                    <a:pt x="265" y="1490"/>
                    <a:pt x="280" y="1180"/>
                    <a:pt x="280" y="1180"/>
                  </a:cubicBezTo>
                  <a:lnTo>
                    <a:pt x="280" y="1180"/>
                  </a:lnTo>
                  <a:cubicBezTo>
                    <a:pt x="202" y="1211"/>
                    <a:pt x="156" y="1226"/>
                    <a:pt x="94" y="1242"/>
                  </a:cubicBezTo>
                  <a:cubicBezTo>
                    <a:pt x="94" y="838"/>
                    <a:pt x="171" y="435"/>
                    <a:pt x="171" y="16"/>
                  </a:cubicBezTo>
                  <a:cubicBezTo>
                    <a:pt x="171" y="16"/>
                    <a:pt x="171" y="1"/>
                    <a:pt x="156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2091550" y="3469325"/>
              <a:ext cx="10500" cy="8075"/>
            </a:xfrm>
            <a:custGeom>
              <a:avLst/>
              <a:gdLst/>
              <a:ahLst/>
              <a:cxnLst/>
              <a:rect l="l" t="t" r="r" b="b"/>
              <a:pathLst>
                <a:path w="420" h="323" extrusionOk="0">
                  <a:moveTo>
                    <a:pt x="373" y="1"/>
                  </a:moveTo>
                  <a:cubicBezTo>
                    <a:pt x="249" y="109"/>
                    <a:pt x="109" y="156"/>
                    <a:pt x="1" y="187"/>
                  </a:cubicBezTo>
                  <a:cubicBezTo>
                    <a:pt x="63" y="233"/>
                    <a:pt x="109" y="295"/>
                    <a:pt x="187" y="311"/>
                  </a:cubicBezTo>
                  <a:cubicBezTo>
                    <a:pt x="210" y="319"/>
                    <a:pt x="229" y="322"/>
                    <a:pt x="251" y="322"/>
                  </a:cubicBezTo>
                  <a:cubicBezTo>
                    <a:pt x="272" y="322"/>
                    <a:pt x="295" y="319"/>
                    <a:pt x="326" y="311"/>
                  </a:cubicBezTo>
                  <a:cubicBezTo>
                    <a:pt x="419" y="295"/>
                    <a:pt x="419" y="202"/>
                    <a:pt x="404" y="125"/>
                  </a:cubicBezTo>
                  <a:cubicBezTo>
                    <a:pt x="388" y="78"/>
                    <a:pt x="388" y="47"/>
                    <a:pt x="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2096200" y="3472425"/>
              <a:ext cx="5850" cy="5275"/>
            </a:xfrm>
            <a:custGeom>
              <a:avLst/>
              <a:gdLst/>
              <a:ahLst/>
              <a:cxnLst/>
              <a:rect l="l" t="t" r="r" b="b"/>
              <a:pathLst>
                <a:path w="234" h="211" extrusionOk="0">
                  <a:moveTo>
                    <a:pt x="218" y="1"/>
                  </a:moveTo>
                  <a:lnTo>
                    <a:pt x="218" y="1"/>
                  </a:lnTo>
                  <a:cubicBezTo>
                    <a:pt x="109" y="16"/>
                    <a:pt x="1" y="94"/>
                    <a:pt x="1" y="187"/>
                  </a:cubicBezTo>
                  <a:cubicBezTo>
                    <a:pt x="24" y="202"/>
                    <a:pt x="43" y="210"/>
                    <a:pt x="65" y="210"/>
                  </a:cubicBezTo>
                  <a:cubicBezTo>
                    <a:pt x="86" y="210"/>
                    <a:pt x="109" y="202"/>
                    <a:pt x="140" y="187"/>
                  </a:cubicBezTo>
                  <a:cubicBezTo>
                    <a:pt x="233" y="171"/>
                    <a:pt x="233" y="78"/>
                    <a:pt x="218" y="1"/>
                  </a:cubicBezTo>
                  <a:close/>
                </a:path>
              </a:pathLst>
            </a:custGeom>
            <a:solidFill>
              <a:srgbClr val="FF9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2062475" y="3386700"/>
              <a:ext cx="99675" cy="66925"/>
            </a:xfrm>
            <a:custGeom>
              <a:avLst/>
              <a:gdLst/>
              <a:ahLst/>
              <a:cxnLst/>
              <a:rect l="l" t="t" r="r" b="b"/>
              <a:pathLst>
                <a:path w="3987" h="2677" extrusionOk="0">
                  <a:moveTo>
                    <a:pt x="1929" y="0"/>
                  </a:moveTo>
                  <a:cubicBezTo>
                    <a:pt x="1426" y="0"/>
                    <a:pt x="1024" y="204"/>
                    <a:pt x="1024" y="204"/>
                  </a:cubicBezTo>
                  <a:cubicBezTo>
                    <a:pt x="0" y="591"/>
                    <a:pt x="93" y="2127"/>
                    <a:pt x="93" y="2127"/>
                  </a:cubicBezTo>
                  <a:cubicBezTo>
                    <a:pt x="853" y="1863"/>
                    <a:pt x="1008" y="1010"/>
                    <a:pt x="1008" y="1010"/>
                  </a:cubicBezTo>
                  <a:cubicBezTo>
                    <a:pt x="1247" y="2092"/>
                    <a:pt x="2517" y="2143"/>
                    <a:pt x="2754" y="2143"/>
                  </a:cubicBezTo>
                  <a:cubicBezTo>
                    <a:pt x="2779" y="2143"/>
                    <a:pt x="2792" y="2142"/>
                    <a:pt x="2792" y="2142"/>
                  </a:cubicBezTo>
                  <a:cubicBezTo>
                    <a:pt x="2792" y="2142"/>
                    <a:pt x="2943" y="2677"/>
                    <a:pt x="3257" y="2677"/>
                  </a:cubicBezTo>
                  <a:cubicBezTo>
                    <a:pt x="3277" y="2677"/>
                    <a:pt x="3298" y="2674"/>
                    <a:pt x="3319" y="2670"/>
                  </a:cubicBezTo>
                  <a:cubicBezTo>
                    <a:pt x="3552" y="2608"/>
                    <a:pt x="3986" y="1507"/>
                    <a:pt x="3133" y="545"/>
                  </a:cubicBezTo>
                  <a:cubicBezTo>
                    <a:pt x="2763" y="120"/>
                    <a:pt x="2316" y="0"/>
                    <a:pt x="1929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2087275" y="3411175"/>
              <a:ext cx="41525" cy="31425"/>
            </a:xfrm>
            <a:custGeom>
              <a:avLst/>
              <a:gdLst/>
              <a:ahLst/>
              <a:cxnLst/>
              <a:rect l="l" t="t" r="r" b="b"/>
              <a:pathLst>
                <a:path w="1661" h="1257" extrusionOk="0">
                  <a:moveTo>
                    <a:pt x="1" y="0"/>
                  </a:moveTo>
                  <a:lnTo>
                    <a:pt x="1" y="0"/>
                  </a:lnTo>
                  <a:cubicBezTo>
                    <a:pt x="16" y="202"/>
                    <a:pt x="94" y="372"/>
                    <a:pt x="187" y="528"/>
                  </a:cubicBezTo>
                  <a:cubicBezTo>
                    <a:pt x="280" y="698"/>
                    <a:pt x="420" y="838"/>
                    <a:pt x="575" y="946"/>
                  </a:cubicBezTo>
                  <a:cubicBezTo>
                    <a:pt x="621" y="977"/>
                    <a:pt x="652" y="1008"/>
                    <a:pt x="699" y="1024"/>
                  </a:cubicBezTo>
                  <a:lnTo>
                    <a:pt x="745" y="1070"/>
                  </a:lnTo>
                  <a:lnTo>
                    <a:pt x="807" y="1101"/>
                  </a:lnTo>
                  <a:cubicBezTo>
                    <a:pt x="854" y="1132"/>
                    <a:pt x="885" y="1148"/>
                    <a:pt x="947" y="1163"/>
                  </a:cubicBezTo>
                  <a:lnTo>
                    <a:pt x="1087" y="1210"/>
                  </a:lnTo>
                  <a:cubicBezTo>
                    <a:pt x="1102" y="1210"/>
                    <a:pt x="1118" y="1225"/>
                    <a:pt x="1164" y="1225"/>
                  </a:cubicBezTo>
                  <a:lnTo>
                    <a:pt x="1242" y="1241"/>
                  </a:lnTo>
                  <a:lnTo>
                    <a:pt x="1366" y="1256"/>
                  </a:lnTo>
                  <a:lnTo>
                    <a:pt x="1660" y="1256"/>
                  </a:lnTo>
                  <a:cubicBezTo>
                    <a:pt x="1567" y="1241"/>
                    <a:pt x="1474" y="1241"/>
                    <a:pt x="1397" y="1225"/>
                  </a:cubicBezTo>
                  <a:lnTo>
                    <a:pt x="1257" y="1179"/>
                  </a:lnTo>
                  <a:lnTo>
                    <a:pt x="1195" y="1163"/>
                  </a:lnTo>
                  <a:lnTo>
                    <a:pt x="1133" y="1148"/>
                  </a:lnTo>
                  <a:lnTo>
                    <a:pt x="1009" y="1101"/>
                  </a:lnTo>
                  <a:lnTo>
                    <a:pt x="885" y="1055"/>
                  </a:lnTo>
                  <a:lnTo>
                    <a:pt x="823" y="1024"/>
                  </a:lnTo>
                  <a:lnTo>
                    <a:pt x="761" y="993"/>
                  </a:lnTo>
                  <a:cubicBezTo>
                    <a:pt x="730" y="977"/>
                    <a:pt x="683" y="962"/>
                    <a:pt x="652" y="915"/>
                  </a:cubicBezTo>
                  <a:cubicBezTo>
                    <a:pt x="497" y="822"/>
                    <a:pt x="373" y="683"/>
                    <a:pt x="265" y="528"/>
                  </a:cubicBezTo>
                  <a:cubicBezTo>
                    <a:pt x="125" y="357"/>
                    <a:pt x="47" y="18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139625" y="3439050"/>
              <a:ext cx="24075" cy="30050"/>
            </a:xfrm>
            <a:custGeom>
              <a:avLst/>
              <a:gdLst/>
              <a:ahLst/>
              <a:cxnLst/>
              <a:rect l="l" t="t" r="r" b="b"/>
              <a:pathLst>
                <a:path w="963" h="1202" extrusionOk="0">
                  <a:moveTo>
                    <a:pt x="621" y="1"/>
                  </a:moveTo>
                  <a:cubicBezTo>
                    <a:pt x="355" y="1"/>
                    <a:pt x="47" y="514"/>
                    <a:pt x="47" y="514"/>
                  </a:cubicBezTo>
                  <a:lnTo>
                    <a:pt x="1" y="1025"/>
                  </a:lnTo>
                  <a:lnTo>
                    <a:pt x="1" y="1041"/>
                  </a:lnTo>
                  <a:cubicBezTo>
                    <a:pt x="54" y="1147"/>
                    <a:pt x="157" y="1202"/>
                    <a:pt x="266" y="1202"/>
                  </a:cubicBezTo>
                  <a:cubicBezTo>
                    <a:pt x="317" y="1202"/>
                    <a:pt x="370" y="1190"/>
                    <a:pt x="419" y="1165"/>
                  </a:cubicBezTo>
                  <a:cubicBezTo>
                    <a:pt x="730" y="1025"/>
                    <a:pt x="962" y="141"/>
                    <a:pt x="699" y="17"/>
                  </a:cubicBezTo>
                  <a:cubicBezTo>
                    <a:pt x="673" y="6"/>
                    <a:pt x="647" y="1"/>
                    <a:pt x="6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142725" y="3445675"/>
              <a:ext cx="12450" cy="19675"/>
            </a:xfrm>
            <a:custGeom>
              <a:avLst/>
              <a:gdLst/>
              <a:ahLst/>
              <a:cxnLst/>
              <a:rect l="l" t="t" r="r" b="b"/>
              <a:pathLst>
                <a:path w="498" h="787" extrusionOk="0">
                  <a:moveTo>
                    <a:pt x="497" y="1"/>
                  </a:moveTo>
                  <a:lnTo>
                    <a:pt x="497" y="1"/>
                  </a:lnTo>
                  <a:cubicBezTo>
                    <a:pt x="202" y="63"/>
                    <a:pt x="1" y="466"/>
                    <a:pt x="32" y="760"/>
                  </a:cubicBezTo>
                  <a:cubicBezTo>
                    <a:pt x="32" y="779"/>
                    <a:pt x="42" y="786"/>
                    <a:pt x="51" y="786"/>
                  </a:cubicBezTo>
                  <a:cubicBezTo>
                    <a:pt x="58" y="786"/>
                    <a:pt x="63" y="782"/>
                    <a:pt x="63" y="776"/>
                  </a:cubicBezTo>
                  <a:cubicBezTo>
                    <a:pt x="78" y="698"/>
                    <a:pt x="125" y="636"/>
                    <a:pt x="156" y="590"/>
                  </a:cubicBezTo>
                  <a:cubicBezTo>
                    <a:pt x="192" y="541"/>
                    <a:pt x="257" y="502"/>
                    <a:pt x="320" y="502"/>
                  </a:cubicBezTo>
                  <a:cubicBezTo>
                    <a:pt x="338" y="502"/>
                    <a:pt x="356" y="506"/>
                    <a:pt x="373" y="512"/>
                  </a:cubicBezTo>
                  <a:lnTo>
                    <a:pt x="373" y="481"/>
                  </a:lnTo>
                  <a:cubicBezTo>
                    <a:pt x="373" y="466"/>
                    <a:pt x="358" y="466"/>
                    <a:pt x="358" y="466"/>
                  </a:cubicBezTo>
                  <a:cubicBezTo>
                    <a:pt x="334" y="456"/>
                    <a:pt x="306" y="451"/>
                    <a:pt x="278" y="451"/>
                  </a:cubicBezTo>
                  <a:cubicBezTo>
                    <a:pt x="213" y="451"/>
                    <a:pt x="147" y="478"/>
                    <a:pt x="125" y="543"/>
                  </a:cubicBezTo>
                  <a:cubicBezTo>
                    <a:pt x="187" y="326"/>
                    <a:pt x="280" y="125"/>
                    <a:pt x="497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1928700" y="3375875"/>
              <a:ext cx="83400" cy="69450"/>
            </a:xfrm>
            <a:custGeom>
              <a:avLst/>
              <a:gdLst/>
              <a:ahLst/>
              <a:cxnLst/>
              <a:rect l="l" t="t" r="r" b="b"/>
              <a:pathLst>
                <a:path w="3336" h="2778" extrusionOk="0">
                  <a:moveTo>
                    <a:pt x="125" y="1"/>
                  </a:moveTo>
                  <a:lnTo>
                    <a:pt x="1" y="156"/>
                  </a:lnTo>
                  <a:lnTo>
                    <a:pt x="3211" y="2777"/>
                  </a:lnTo>
                  <a:lnTo>
                    <a:pt x="3335" y="263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1392450" y="3473200"/>
              <a:ext cx="276500" cy="276500"/>
            </a:xfrm>
            <a:custGeom>
              <a:avLst/>
              <a:gdLst/>
              <a:ahLst/>
              <a:cxnLst/>
              <a:rect l="l" t="t" r="r" b="b"/>
              <a:pathLst>
                <a:path w="11060" h="11060" extrusionOk="0">
                  <a:moveTo>
                    <a:pt x="5522" y="1"/>
                  </a:moveTo>
                  <a:cubicBezTo>
                    <a:pt x="2482" y="1"/>
                    <a:pt x="1" y="2482"/>
                    <a:pt x="1" y="5538"/>
                  </a:cubicBezTo>
                  <a:cubicBezTo>
                    <a:pt x="1" y="8578"/>
                    <a:pt x="2482" y="11059"/>
                    <a:pt x="5522" y="11059"/>
                  </a:cubicBezTo>
                  <a:cubicBezTo>
                    <a:pt x="8578" y="11059"/>
                    <a:pt x="11059" y="8578"/>
                    <a:pt x="11059" y="5538"/>
                  </a:cubicBezTo>
                  <a:cubicBezTo>
                    <a:pt x="11059" y="2482"/>
                    <a:pt x="8578" y="1"/>
                    <a:pt x="5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1391300" y="3471275"/>
              <a:ext cx="279200" cy="279200"/>
            </a:xfrm>
            <a:custGeom>
              <a:avLst/>
              <a:gdLst/>
              <a:ahLst/>
              <a:cxnLst/>
              <a:rect l="l" t="t" r="r" b="b"/>
              <a:pathLst>
                <a:path w="11168" h="11168" extrusionOk="0">
                  <a:moveTo>
                    <a:pt x="5584" y="124"/>
                  </a:moveTo>
                  <a:cubicBezTo>
                    <a:pt x="8608" y="124"/>
                    <a:pt x="11059" y="2590"/>
                    <a:pt x="11059" y="5615"/>
                  </a:cubicBezTo>
                  <a:cubicBezTo>
                    <a:pt x="11059" y="8639"/>
                    <a:pt x="8608" y="11090"/>
                    <a:pt x="5584" y="11090"/>
                  </a:cubicBezTo>
                  <a:cubicBezTo>
                    <a:pt x="2559" y="11090"/>
                    <a:pt x="93" y="8639"/>
                    <a:pt x="93" y="5615"/>
                  </a:cubicBezTo>
                  <a:cubicBezTo>
                    <a:pt x="93" y="2575"/>
                    <a:pt x="2559" y="124"/>
                    <a:pt x="5584" y="124"/>
                  </a:cubicBezTo>
                  <a:close/>
                  <a:moveTo>
                    <a:pt x="5584" y="0"/>
                  </a:moveTo>
                  <a:cubicBezTo>
                    <a:pt x="2497" y="0"/>
                    <a:pt x="0" y="2497"/>
                    <a:pt x="0" y="5584"/>
                  </a:cubicBezTo>
                  <a:cubicBezTo>
                    <a:pt x="0" y="8670"/>
                    <a:pt x="2497" y="11167"/>
                    <a:pt x="5584" y="11167"/>
                  </a:cubicBezTo>
                  <a:cubicBezTo>
                    <a:pt x="8655" y="11167"/>
                    <a:pt x="11167" y="8686"/>
                    <a:pt x="11167" y="5615"/>
                  </a:cubicBezTo>
                  <a:cubicBezTo>
                    <a:pt x="11167" y="2528"/>
                    <a:pt x="8655" y="0"/>
                    <a:pt x="558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1372300" y="3453050"/>
              <a:ext cx="316800" cy="316800"/>
            </a:xfrm>
            <a:custGeom>
              <a:avLst/>
              <a:gdLst/>
              <a:ahLst/>
              <a:cxnLst/>
              <a:rect l="l" t="t" r="r" b="b"/>
              <a:pathLst>
                <a:path w="12672" h="12672" extrusionOk="0">
                  <a:moveTo>
                    <a:pt x="6344" y="171"/>
                  </a:moveTo>
                  <a:cubicBezTo>
                    <a:pt x="9725" y="186"/>
                    <a:pt x="12485" y="2947"/>
                    <a:pt x="12485" y="6313"/>
                  </a:cubicBezTo>
                  <a:cubicBezTo>
                    <a:pt x="12485" y="9709"/>
                    <a:pt x="9725" y="12454"/>
                    <a:pt x="6344" y="12454"/>
                  </a:cubicBezTo>
                  <a:cubicBezTo>
                    <a:pt x="2947" y="12454"/>
                    <a:pt x="186" y="9709"/>
                    <a:pt x="186" y="6313"/>
                  </a:cubicBezTo>
                  <a:cubicBezTo>
                    <a:pt x="186" y="2916"/>
                    <a:pt x="2947" y="171"/>
                    <a:pt x="6344" y="171"/>
                  </a:cubicBezTo>
                  <a:close/>
                  <a:moveTo>
                    <a:pt x="6344" y="0"/>
                  </a:moveTo>
                  <a:cubicBezTo>
                    <a:pt x="2823" y="0"/>
                    <a:pt x="0" y="2823"/>
                    <a:pt x="0" y="6344"/>
                  </a:cubicBezTo>
                  <a:cubicBezTo>
                    <a:pt x="0" y="9849"/>
                    <a:pt x="2823" y="12672"/>
                    <a:pt x="6344" y="12672"/>
                  </a:cubicBezTo>
                  <a:cubicBezTo>
                    <a:pt x="9849" y="12672"/>
                    <a:pt x="12672" y="9833"/>
                    <a:pt x="12672" y="6344"/>
                  </a:cubicBezTo>
                  <a:cubicBezTo>
                    <a:pt x="12672" y="2823"/>
                    <a:pt x="9849" y="0"/>
                    <a:pt x="634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1550000" y="3524825"/>
              <a:ext cx="141400" cy="178400"/>
            </a:xfrm>
            <a:custGeom>
              <a:avLst/>
              <a:gdLst/>
              <a:ahLst/>
              <a:cxnLst/>
              <a:rect l="l" t="t" r="r" b="b"/>
              <a:pathLst>
                <a:path w="5656" h="7136" extrusionOk="0">
                  <a:moveTo>
                    <a:pt x="506" y="1"/>
                  </a:moveTo>
                  <a:cubicBezTo>
                    <a:pt x="148" y="1"/>
                    <a:pt x="1" y="558"/>
                    <a:pt x="73" y="991"/>
                  </a:cubicBezTo>
                  <a:cubicBezTo>
                    <a:pt x="228" y="1891"/>
                    <a:pt x="802" y="5985"/>
                    <a:pt x="1578" y="6357"/>
                  </a:cubicBezTo>
                  <a:cubicBezTo>
                    <a:pt x="2849" y="6947"/>
                    <a:pt x="3268" y="6931"/>
                    <a:pt x="4354" y="7133"/>
                  </a:cubicBezTo>
                  <a:cubicBezTo>
                    <a:pt x="4364" y="7135"/>
                    <a:pt x="4373" y="7136"/>
                    <a:pt x="4383" y="7136"/>
                  </a:cubicBezTo>
                  <a:cubicBezTo>
                    <a:pt x="4964" y="7136"/>
                    <a:pt x="5656" y="4062"/>
                    <a:pt x="5106" y="4062"/>
                  </a:cubicBezTo>
                  <a:cubicBezTo>
                    <a:pt x="5104" y="4062"/>
                    <a:pt x="5101" y="4062"/>
                    <a:pt x="5098" y="4062"/>
                  </a:cubicBezTo>
                  <a:cubicBezTo>
                    <a:pt x="4625" y="4095"/>
                    <a:pt x="4178" y="4111"/>
                    <a:pt x="3829" y="4111"/>
                  </a:cubicBezTo>
                  <a:cubicBezTo>
                    <a:pt x="3527" y="4111"/>
                    <a:pt x="3299" y="4099"/>
                    <a:pt x="3191" y="4078"/>
                  </a:cubicBezTo>
                  <a:cubicBezTo>
                    <a:pt x="2973" y="4046"/>
                    <a:pt x="2151" y="1736"/>
                    <a:pt x="1205" y="510"/>
                  </a:cubicBezTo>
                  <a:cubicBezTo>
                    <a:pt x="920" y="142"/>
                    <a:pt x="687" y="1"/>
                    <a:pt x="506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1648375" y="3623600"/>
              <a:ext cx="133775" cy="86150"/>
            </a:xfrm>
            <a:custGeom>
              <a:avLst/>
              <a:gdLst/>
              <a:ahLst/>
              <a:cxnLst/>
              <a:rect l="l" t="t" r="r" b="b"/>
              <a:pathLst>
                <a:path w="5351" h="3446" extrusionOk="0">
                  <a:moveTo>
                    <a:pt x="2528" y="0"/>
                  </a:moveTo>
                  <a:cubicBezTo>
                    <a:pt x="1411" y="0"/>
                    <a:pt x="465" y="173"/>
                    <a:pt x="465" y="173"/>
                  </a:cubicBezTo>
                  <a:cubicBezTo>
                    <a:pt x="0" y="731"/>
                    <a:pt x="124" y="3089"/>
                    <a:pt x="124" y="3089"/>
                  </a:cubicBezTo>
                  <a:cubicBezTo>
                    <a:pt x="512" y="3213"/>
                    <a:pt x="915" y="3321"/>
                    <a:pt x="1318" y="3399"/>
                  </a:cubicBezTo>
                  <a:cubicBezTo>
                    <a:pt x="1470" y="3413"/>
                    <a:pt x="1740" y="3445"/>
                    <a:pt x="1998" y="3445"/>
                  </a:cubicBezTo>
                  <a:cubicBezTo>
                    <a:pt x="2320" y="3445"/>
                    <a:pt x="2625" y="3395"/>
                    <a:pt x="2668" y="3197"/>
                  </a:cubicBezTo>
                  <a:cubicBezTo>
                    <a:pt x="2714" y="2965"/>
                    <a:pt x="2171" y="2825"/>
                    <a:pt x="1815" y="2732"/>
                  </a:cubicBezTo>
                  <a:cubicBezTo>
                    <a:pt x="1613" y="2670"/>
                    <a:pt x="1349" y="2515"/>
                    <a:pt x="1380" y="2391"/>
                  </a:cubicBezTo>
                  <a:cubicBezTo>
                    <a:pt x="1404" y="2301"/>
                    <a:pt x="1498" y="2266"/>
                    <a:pt x="1624" y="2266"/>
                  </a:cubicBezTo>
                  <a:cubicBezTo>
                    <a:pt x="1823" y="2266"/>
                    <a:pt x="2102" y="2352"/>
                    <a:pt x="2311" y="2437"/>
                  </a:cubicBezTo>
                  <a:cubicBezTo>
                    <a:pt x="2826" y="2648"/>
                    <a:pt x="3474" y="3000"/>
                    <a:pt x="3900" y="3000"/>
                  </a:cubicBezTo>
                  <a:cubicBezTo>
                    <a:pt x="4039" y="3000"/>
                    <a:pt x="4154" y="2963"/>
                    <a:pt x="4234" y="2872"/>
                  </a:cubicBezTo>
                  <a:cubicBezTo>
                    <a:pt x="4343" y="2732"/>
                    <a:pt x="4157" y="2546"/>
                    <a:pt x="3877" y="2360"/>
                  </a:cubicBezTo>
                  <a:lnTo>
                    <a:pt x="3877" y="2360"/>
                  </a:lnTo>
                  <a:cubicBezTo>
                    <a:pt x="4183" y="2502"/>
                    <a:pt x="4497" y="2605"/>
                    <a:pt x="4710" y="2605"/>
                  </a:cubicBezTo>
                  <a:cubicBezTo>
                    <a:pt x="4799" y="2605"/>
                    <a:pt x="4871" y="2587"/>
                    <a:pt x="4917" y="2546"/>
                  </a:cubicBezTo>
                  <a:cubicBezTo>
                    <a:pt x="4994" y="2468"/>
                    <a:pt x="4994" y="2344"/>
                    <a:pt x="4917" y="2251"/>
                  </a:cubicBezTo>
                  <a:lnTo>
                    <a:pt x="4917" y="2251"/>
                  </a:lnTo>
                  <a:cubicBezTo>
                    <a:pt x="4944" y="2259"/>
                    <a:pt x="4972" y="2263"/>
                    <a:pt x="5000" y="2263"/>
                  </a:cubicBezTo>
                  <a:cubicBezTo>
                    <a:pt x="5082" y="2263"/>
                    <a:pt x="5161" y="2228"/>
                    <a:pt x="5196" y="2158"/>
                  </a:cubicBezTo>
                  <a:cubicBezTo>
                    <a:pt x="5320" y="2003"/>
                    <a:pt x="5227" y="1802"/>
                    <a:pt x="5041" y="1631"/>
                  </a:cubicBezTo>
                  <a:cubicBezTo>
                    <a:pt x="5087" y="1615"/>
                    <a:pt x="5118" y="1584"/>
                    <a:pt x="5149" y="1538"/>
                  </a:cubicBezTo>
                  <a:cubicBezTo>
                    <a:pt x="5351" y="1088"/>
                    <a:pt x="3831" y="95"/>
                    <a:pt x="3335" y="33"/>
                  </a:cubicBezTo>
                  <a:cubicBezTo>
                    <a:pt x="3063" y="10"/>
                    <a:pt x="2791" y="0"/>
                    <a:pt x="2528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1697600" y="3662025"/>
              <a:ext cx="48900" cy="21750"/>
            </a:xfrm>
            <a:custGeom>
              <a:avLst/>
              <a:gdLst/>
              <a:ahLst/>
              <a:cxnLst/>
              <a:rect l="l" t="t" r="r" b="b"/>
              <a:pathLst>
                <a:path w="1956" h="870" extrusionOk="0">
                  <a:moveTo>
                    <a:pt x="1" y="1"/>
                  </a:moveTo>
                  <a:cubicBezTo>
                    <a:pt x="327" y="16"/>
                    <a:pt x="668" y="109"/>
                    <a:pt x="978" y="265"/>
                  </a:cubicBezTo>
                  <a:cubicBezTo>
                    <a:pt x="1133" y="358"/>
                    <a:pt x="1800" y="745"/>
                    <a:pt x="1955" y="869"/>
                  </a:cubicBezTo>
                  <a:lnTo>
                    <a:pt x="1955" y="854"/>
                  </a:lnTo>
                  <a:cubicBezTo>
                    <a:pt x="1629" y="637"/>
                    <a:pt x="1350" y="389"/>
                    <a:pt x="962" y="203"/>
                  </a:cubicBezTo>
                  <a:cubicBezTo>
                    <a:pt x="652" y="78"/>
                    <a:pt x="32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1701875" y="3646525"/>
              <a:ext cx="68650" cy="33750"/>
            </a:xfrm>
            <a:custGeom>
              <a:avLst/>
              <a:gdLst/>
              <a:ahLst/>
              <a:cxnLst/>
              <a:rect l="l" t="t" r="r" b="b"/>
              <a:pathLst>
                <a:path w="2746" h="1350" extrusionOk="0">
                  <a:moveTo>
                    <a:pt x="0" y="0"/>
                  </a:moveTo>
                  <a:lnTo>
                    <a:pt x="0" y="0"/>
                  </a:lnTo>
                  <a:cubicBezTo>
                    <a:pt x="218" y="32"/>
                    <a:pt x="450" y="47"/>
                    <a:pt x="683" y="125"/>
                  </a:cubicBezTo>
                  <a:cubicBezTo>
                    <a:pt x="1071" y="202"/>
                    <a:pt x="1412" y="357"/>
                    <a:pt x="1737" y="590"/>
                  </a:cubicBezTo>
                  <a:cubicBezTo>
                    <a:pt x="2079" y="823"/>
                    <a:pt x="2420" y="1086"/>
                    <a:pt x="2746" y="1350"/>
                  </a:cubicBezTo>
                  <a:lnTo>
                    <a:pt x="2746" y="1334"/>
                  </a:lnTo>
                  <a:lnTo>
                    <a:pt x="2172" y="869"/>
                  </a:lnTo>
                  <a:cubicBezTo>
                    <a:pt x="1862" y="605"/>
                    <a:pt x="1505" y="342"/>
                    <a:pt x="1117" y="202"/>
                  </a:cubicBezTo>
                  <a:cubicBezTo>
                    <a:pt x="760" y="94"/>
                    <a:pt x="388" y="3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1709625" y="3631800"/>
              <a:ext cx="64775" cy="32975"/>
            </a:xfrm>
            <a:custGeom>
              <a:avLst/>
              <a:gdLst/>
              <a:ahLst/>
              <a:cxnLst/>
              <a:rect l="l" t="t" r="r" b="b"/>
              <a:pathLst>
                <a:path w="2591" h="1319" extrusionOk="0">
                  <a:moveTo>
                    <a:pt x="1" y="0"/>
                  </a:moveTo>
                  <a:lnTo>
                    <a:pt x="1" y="0"/>
                  </a:lnTo>
                  <a:cubicBezTo>
                    <a:pt x="233" y="16"/>
                    <a:pt x="481" y="62"/>
                    <a:pt x="699" y="93"/>
                  </a:cubicBezTo>
                  <a:cubicBezTo>
                    <a:pt x="931" y="171"/>
                    <a:pt x="1164" y="279"/>
                    <a:pt x="1350" y="403"/>
                  </a:cubicBezTo>
                  <a:cubicBezTo>
                    <a:pt x="1784" y="683"/>
                    <a:pt x="2187" y="993"/>
                    <a:pt x="2575" y="1318"/>
                  </a:cubicBezTo>
                  <a:cubicBezTo>
                    <a:pt x="2591" y="1318"/>
                    <a:pt x="2591" y="1303"/>
                    <a:pt x="2591" y="1303"/>
                  </a:cubicBezTo>
                  <a:cubicBezTo>
                    <a:pt x="2420" y="1148"/>
                    <a:pt x="2249" y="993"/>
                    <a:pt x="2079" y="853"/>
                  </a:cubicBezTo>
                  <a:cubicBezTo>
                    <a:pt x="1924" y="745"/>
                    <a:pt x="1458" y="372"/>
                    <a:pt x="1009" y="171"/>
                  </a:cubicBezTo>
                  <a:cubicBezTo>
                    <a:pt x="683" y="31"/>
                    <a:pt x="373" y="16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1548500" y="3512900"/>
              <a:ext cx="82450" cy="165825"/>
            </a:xfrm>
            <a:custGeom>
              <a:avLst/>
              <a:gdLst/>
              <a:ahLst/>
              <a:cxnLst/>
              <a:rect l="l" t="t" r="r" b="b"/>
              <a:pathLst>
                <a:path w="3298" h="6633" extrusionOk="0">
                  <a:moveTo>
                    <a:pt x="497" y="0"/>
                  </a:moveTo>
                  <a:cubicBezTo>
                    <a:pt x="168" y="0"/>
                    <a:pt x="1" y="521"/>
                    <a:pt x="9" y="1406"/>
                  </a:cubicBezTo>
                  <a:cubicBezTo>
                    <a:pt x="9" y="2973"/>
                    <a:pt x="723" y="6633"/>
                    <a:pt x="723" y="6633"/>
                  </a:cubicBezTo>
                  <a:lnTo>
                    <a:pt x="3297" y="4353"/>
                  </a:lnTo>
                  <a:cubicBezTo>
                    <a:pt x="2816" y="3298"/>
                    <a:pt x="2274" y="2259"/>
                    <a:pt x="1700" y="1251"/>
                  </a:cubicBezTo>
                  <a:cubicBezTo>
                    <a:pt x="1184" y="384"/>
                    <a:pt x="781" y="0"/>
                    <a:pt x="497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1568100" y="3613575"/>
              <a:ext cx="52375" cy="45375"/>
            </a:xfrm>
            <a:custGeom>
              <a:avLst/>
              <a:gdLst/>
              <a:ahLst/>
              <a:cxnLst/>
              <a:rect l="l" t="t" r="r" b="b"/>
              <a:pathLst>
                <a:path w="2095" h="1815" extrusionOk="0">
                  <a:moveTo>
                    <a:pt x="2094" y="0"/>
                  </a:moveTo>
                  <a:lnTo>
                    <a:pt x="2060" y="32"/>
                  </a:lnTo>
                  <a:lnTo>
                    <a:pt x="2060" y="32"/>
                  </a:lnTo>
                  <a:cubicBezTo>
                    <a:pt x="2072" y="22"/>
                    <a:pt x="2083" y="11"/>
                    <a:pt x="2094" y="0"/>
                  </a:cubicBezTo>
                  <a:close/>
                  <a:moveTo>
                    <a:pt x="2060" y="32"/>
                  </a:moveTo>
                  <a:cubicBezTo>
                    <a:pt x="1991" y="91"/>
                    <a:pt x="1913" y="133"/>
                    <a:pt x="1846" y="186"/>
                  </a:cubicBezTo>
                  <a:cubicBezTo>
                    <a:pt x="1769" y="248"/>
                    <a:pt x="1691" y="326"/>
                    <a:pt x="1614" y="388"/>
                  </a:cubicBezTo>
                  <a:cubicBezTo>
                    <a:pt x="1334" y="621"/>
                    <a:pt x="1071" y="869"/>
                    <a:pt x="792" y="1101"/>
                  </a:cubicBezTo>
                  <a:cubicBezTo>
                    <a:pt x="652" y="1210"/>
                    <a:pt x="528" y="1350"/>
                    <a:pt x="388" y="1474"/>
                  </a:cubicBezTo>
                  <a:lnTo>
                    <a:pt x="187" y="1644"/>
                  </a:lnTo>
                  <a:cubicBezTo>
                    <a:pt x="140" y="1706"/>
                    <a:pt x="63" y="1753"/>
                    <a:pt x="1" y="1815"/>
                  </a:cubicBezTo>
                  <a:cubicBezTo>
                    <a:pt x="78" y="1784"/>
                    <a:pt x="156" y="1706"/>
                    <a:pt x="249" y="1644"/>
                  </a:cubicBezTo>
                  <a:lnTo>
                    <a:pt x="481" y="1443"/>
                  </a:lnTo>
                  <a:lnTo>
                    <a:pt x="1303" y="745"/>
                  </a:lnTo>
                  <a:cubicBezTo>
                    <a:pt x="1427" y="621"/>
                    <a:pt x="1567" y="496"/>
                    <a:pt x="1707" y="388"/>
                  </a:cubicBezTo>
                  <a:cubicBezTo>
                    <a:pt x="1769" y="310"/>
                    <a:pt x="1846" y="248"/>
                    <a:pt x="1893" y="186"/>
                  </a:cubicBezTo>
                  <a:lnTo>
                    <a:pt x="2060" y="32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1548325" y="3512725"/>
              <a:ext cx="72150" cy="166000"/>
            </a:xfrm>
            <a:custGeom>
              <a:avLst/>
              <a:gdLst/>
              <a:ahLst/>
              <a:cxnLst/>
              <a:rect l="l" t="t" r="r" b="b"/>
              <a:pathLst>
                <a:path w="2886" h="6640" extrusionOk="0">
                  <a:moveTo>
                    <a:pt x="485" y="0"/>
                  </a:moveTo>
                  <a:cubicBezTo>
                    <a:pt x="176" y="0"/>
                    <a:pt x="1" y="524"/>
                    <a:pt x="1" y="1413"/>
                  </a:cubicBezTo>
                  <a:cubicBezTo>
                    <a:pt x="16" y="2980"/>
                    <a:pt x="714" y="6640"/>
                    <a:pt x="714" y="6640"/>
                  </a:cubicBezTo>
                  <a:lnTo>
                    <a:pt x="2885" y="4732"/>
                  </a:lnTo>
                  <a:lnTo>
                    <a:pt x="512" y="2"/>
                  </a:lnTo>
                  <a:cubicBezTo>
                    <a:pt x="503" y="1"/>
                    <a:pt x="494" y="0"/>
                    <a:pt x="485" y="0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1440150" y="3512175"/>
              <a:ext cx="181875" cy="237525"/>
            </a:xfrm>
            <a:custGeom>
              <a:avLst/>
              <a:gdLst/>
              <a:ahLst/>
              <a:cxnLst/>
              <a:rect l="l" t="t" r="r" b="b"/>
              <a:pathLst>
                <a:path w="7275" h="9501" extrusionOk="0">
                  <a:moveTo>
                    <a:pt x="4342" y="1"/>
                  </a:moveTo>
                  <a:cubicBezTo>
                    <a:pt x="4222" y="1"/>
                    <a:pt x="4101" y="8"/>
                    <a:pt x="3986" y="24"/>
                  </a:cubicBezTo>
                  <a:cubicBezTo>
                    <a:pt x="3862" y="39"/>
                    <a:pt x="3738" y="55"/>
                    <a:pt x="3630" y="101"/>
                  </a:cubicBezTo>
                  <a:lnTo>
                    <a:pt x="3599" y="101"/>
                  </a:lnTo>
                  <a:cubicBezTo>
                    <a:pt x="3506" y="132"/>
                    <a:pt x="3413" y="163"/>
                    <a:pt x="3335" y="225"/>
                  </a:cubicBezTo>
                  <a:cubicBezTo>
                    <a:pt x="2358" y="1001"/>
                    <a:pt x="776" y="5654"/>
                    <a:pt x="0" y="8135"/>
                  </a:cubicBezTo>
                  <a:cubicBezTo>
                    <a:pt x="1043" y="9046"/>
                    <a:pt x="2335" y="9500"/>
                    <a:pt x="3627" y="9500"/>
                  </a:cubicBezTo>
                  <a:cubicBezTo>
                    <a:pt x="4929" y="9500"/>
                    <a:pt x="6231" y="9039"/>
                    <a:pt x="7274" y="8120"/>
                  </a:cubicBezTo>
                  <a:cubicBezTo>
                    <a:pt x="6778" y="5638"/>
                    <a:pt x="5739" y="1001"/>
                    <a:pt x="5181" y="225"/>
                  </a:cubicBezTo>
                  <a:cubicBezTo>
                    <a:pt x="5064" y="73"/>
                    <a:pt x="4709" y="1"/>
                    <a:pt x="4342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1426200" y="3524275"/>
              <a:ext cx="220975" cy="217350"/>
            </a:xfrm>
            <a:custGeom>
              <a:avLst/>
              <a:gdLst/>
              <a:ahLst/>
              <a:cxnLst/>
              <a:rect l="l" t="t" r="r" b="b"/>
              <a:pathLst>
                <a:path w="8839" h="8694" extrusionOk="0">
                  <a:moveTo>
                    <a:pt x="4004" y="1"/>
                  </a:moveTo>
                  <a:cubicBezTo>
                    <a:pt x="3662" y="1"/>
                    <a:pt x="3118" y="512"/>
                    <a:pt x="2606" y="1354"/>
                  </a:cubicBezTo>
                  <a:cubicBezTo>
                    <a:pt x="1505" y="3184"/>
                    <a:pt x="0" y="5992"/>
                    <a:pt x="419" y="7496"/>
                  </a:cubicBezTo>
                  <a:cubicBezTo>
                    <a:pt x="686" y="8463"/>
                    <a:pt x="3616" y="8693"/>
                    <a:pt x="5879" y="8693"/>
                  </a:cubicBezTo>
                  <a:cubicBezTo>
                    <a:pt x="7027" y="8693"/>
                    <a:pt x="8005" y="8634"/>
                    <a:pt x="8375" y="8582"/>
                  </a:cubicBezTo>
                  <a:cubicBezTo>
                    <a:pt x="8838" y="8520"/>
                    <a:pt x="8318" y="5309"/>
                    <a:pt x="7809" y="5309"/>
                  </a:cubicBezTo>
                  <a:cubicBezTo>
                    <a:pt x="7806" y="5309"/>
                    <a:pt x="7804" y="5309"/>
                    <a:pt x="7801" y="5309"/>
                  </a:cubicBezTo>
                  <a:cubicBezTo>
                    <a:pt x="7664" y="5320"/>
                    <a:pt x="7457" y="5324"/>
                    <a:pt x="7207" y="5324"/>
                  </a:cubicBezTo>
                  <a:cubicBezTo>
                    <a:pt x="5954" y="5324"/>
                    <a:pt x="3622" y="5216"/>
                    <a:pt x="3583" y="5216"/>
                  </a:cubicBezTo>
                  <a:cubicBezTo>
                    <a:pt x="3583" y="5216"/>
                    <a:pt x="3815" y="3293"/>
                    <a:pt x="4219" y="1602"/>
                  </a:cubicBezTo>
                  <a:cubicBezTo>
                    <a:pt x="4478" y="480"/>
                    <a:pt x="4336" y="1"/>
                    <a:pt x="400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1480850" y="3654275"/>
              <a:ext cx="34925" cy="19800"/>
            </a:xfrm>
            <a:custGeom>
              <a:avLst/>
              <a:gdLst/>
              <a:ahLst/>
              <a:cxnLst/>
              <a:rect l="l" t="t" r="r" b="b"/>
              <a:pathLst>
                <a:path w="1397" h="792" extrusionOk="0">
                  <a:moveTo>
                    <a:pt x="1397" y="1"/>
                  </a:moveTo>
                  <a:lnTo>
                    <a:pt x="1397" y="1"/>
                  </a:lnTo>
                  <a:cubicBezTo>
                    <a:pt x="1257" y="32"/>
                    <a:pt x="1118" y="94"/>
                    <a:pt x="1025" y="156"/>
                  </a:cubicBezTo>
                  <a:cubicBezTo>
                    <a:pt x="885" y="202"/>
                    <a:pt x="776" y="264"/>
                    <a:pt x="652" y="326"/>
                  </a:cubicBezTo>
                  <a:cubicBezTo>
                    <a:pt x="420" y="435"/>
                    <a:pt x="187" y="621"/>
                    <a:pt x="1" y="792"/>
                  </a:cubicBezTo>
                  <a:cubicBezTo>
                    <a:pt x="110" y="714"/>
                    <a:pt x="234" y="637"/>
                    <a:pt x="342" y="575"/>
                  </a:cubicBezTo>
                  <a:cubicBezTo>
                    <a:pt x="466" y="513"/>
                    <a:pt x="575" y="435"/>
                    <a:pt x="699" y="388"/>
                  </a:cubicBezTo>
                  <a:cubicBezTo>
                    <a:pt x="807" y="311"/>
                    <a:pt x="932" y="249"/>
                    <a:pt x="1040" y="187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1528175" y="3697700"/>
              <a:ext cx="183800" cy="8175"/>
            </a:xfrm>
            <a:custGeom>
              <a:avLst/>
              <a:gdLst/>
              <a:ahLst/>
              <a:cxnLst/>
              <a:rect l="l" t="t" r="r" b="b"/>
              <a:pathLst>
                <a:path w="7352" h="327" extrusionOk="0">
                  <a:moveTo>
                    <a:pt x="0" y="1"/>
                  </a:moveTo>
                  <a:lnTo>
                    <a:pt x="0" y="326"/>
                  </a:lnTo>
                  <a:lnTo>
                    <a:pt x="7352" y="326"/>
                  </a:lnTo>
                  <a:lnTo>
                    <a:pt x="735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1587100" y="3697700"/>
              <a:ext cx="124875" cy="8175"/>
            </a:xfrm>
            <a:custGeom>
              <a:avLst/>
              <a:gdLst/>
              <a:ahLst/>
              <a:cxnLst/>
              <a:rect l="l" t="t" r="r" b="b"/>
              <a:pathLst>
                <a:path w="4995" h="327" extrusionOk="0">
                  <a:moveTo>
                    <a:pt x="249" y="1"/>
                  </a:moveTo>
                  <a:lnTo>
                    <a:pt x="1" y="326"/>
                  </a:lnTo>
                  <a:lnTo>
                    <a:pt x="4995" y="326"/>
                  </a:lnTo>
                  <a:lnTo>
                    <a:pt x="499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612300" y="3592625"/>
              <a:ext cx="184200" cy="113250"/>
            </a:xfrm>
            <a:custGeom>
              <a:avLst/>
              <a:gdLst/>
              <a:ahLst/>
              <a:cxnLst/>
              <a:rect l="l" t="t" r="r" b="b"/>
              <a:pathLst>
                <a:path w="7368" h="4530" extrusionOk="0">
                  <a:moveTo>
                    <a:pt x="931" y="1"/>
                  </a:moveTo>
                  <a:lnTo>
                    <a:pt x="1" y="4529"/>
                  </a:lnTo>
                  <a:lnTo>
                    <a:pt x="6437" y="4529"/>
                  </a:lnTo>
                  <a:lnTo>
                    <a:pt x="736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620050" y="3592625"/>
              <a:ext cx="184200" cy="113250"/>
            </a:xfrm>
            <a:custGeom>
              <a:avLst/>
              <a:gdLst/>
              <a:ahLst/>
              <a:cxnLst/>
              <a:rect l="l" t="t" r="r" b="b"/>
              <a:pathLst>
                <a:path w="7368" h="4530" extrusionOk="0">
                  <a:moveTo>
                    <a:pt x="931" y="1"/>
                  </a:moveTo>
                  <a:lnTo>
                    <a:pt x="1" y="4529"/>
                  </a:lnTo>
                  <a:lnTo>
                    <a:pt x="6437" y="4529"/>
                  </a:lnTo>
                  <a:lnTo>
                    <a:pt x="736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709250" y="3637000"/>
              <a:ext cx="17850" cy="19750"/>
            </a:xfrm>
            <a:custGeom>
              <a:avLst/>
              <a:gdLst/>
              <a:ahLst/>
              <a:cxnLst/>
              <a:rect l="l" t="t" r="r" b="b"/>
              <a:pathLst>
                <a:path w="714" h="790" extrusionOk="0">
                  <a:moveTo>
                    <a:pt x="407" y="0"/>
                  </a:moveTo>
                  <a:cubicBezTo>
                    <a:pt x="385" y="0"/>
                    <a:pt x="363" y="3"/>
                    <a:pt x="341" y="9"/>
                  </a:cubicBezTo>
                  <a:cubicBezTo>
                    <a:pt x="124" y="71"/>
                    <a:pt x="0" y="257"/>
                    <a:pt x="16" y="475"/>
                  </a:cubicBezTo>
                  <a:cubicBezTo>
                    <a:pt x="30" y="670"/>
                    <a:pt x="143" y="789"/>
                    <a:pt x="301" y="789"/>
                  </a:cubicBezTo>
                  <a:cubicBezTo>
                    <a:pt x="319" y="789"/>
                    <a:pt x="338" y="788"/>
                    <a:pt x="357" y="785"/>
                  </a:cubicBezTo>
                  <a:cubicBezTo>
                    <a:pt x="574" y="723"/>
                    <a:pt x="714" y="537"/>
                    <a:pt x="698" y="319"/>
                  </a:cubicBezTo>
                  <a:cubicBezTo>
                    <a:pt x="671" y="131"/>
                    <a:pt x="550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606500" y="3652350"/>
              <a:ext cx="131850" cy="94675"/>
            </a:xfrm>
            <a:custGeom>
              <a:avLst/>
              <a:gdLst/>
              <a:ahLst/>
              <a:cxnLst/>
              <a:rect l="l" t="t" r="r" b="b"/>
              <a:pathLst>
                <a:path w="5274" h="3787" extrusionOk="0">
                  <a:moveTo>
                    <a:pt x="2125" y="0"/>
                  </a:moveTo>
                  <a:cubicBezTo>
                    <a:pt x="1582" y="16"/>
                    <a:pt x="1753" y="776"/>
                    <a:pt x="1753" y="776"/>
                  </a:cubicBezTo>
                  <a:cubicBezTo>
                    <a:pt x="1753" y="776"/>
                    <a:pt x="1487" y="308"/>
                    <a:pt x="1151" y="308"/>
                  </a:cubicBezTo>
                  <a:cubicBezTo>
                    <a:pt x="1114" y="308"/>
                    <a:pt x="1077" y="314"/>
                    <a:pt x="1039" y="326"/>
                  </a:cubicBezTo>
                  <a:cubicBezTo>
                    <a:pt x="403" y="481"/>
                    <a:pt x="1117" y="1737"/>
                    <a:pt x="977" y="2265"/>
                  </a:cubicBezTo>
                  <a:lnTo>
                    <a:pt x="124" y="2265"/>
                  </a:lnTo>
                  <a:lnTo>
                    <a:pt x="0" y="2575"/>
                  </a:lnTo>
                  <a:cubicBezTo>
                    <a:pt x="496" y="2838"/>
                    <a:pt x="1117" y="3505"/>
                    <a:pt x="1520" y="3583"/>
                  </a:cubicBezTo>
                  <a:cubicBezTo>
                    <a:pt x="1547" y="3587"/>
                    <a:pt x="1575" y="3589"/>
                    <a:pt x="1602" y="3589"/>
                  </a:cubicBezTo>
                  <a:cubicBezTo>
                    <a:pt x="1790" y="3589"/>
                    <a:pt x="1966" y="3495"/>
                    <a:pt x="2047" y="3319"/>
                  </a:cubicBezTo>
                  <a:cubicBezTo>
                    <a:pt x="2047" y="3319"/>
                    <a:pt x="2249" y="3753"/>
                    <a:pt x="2637" y="3769"/>
                  </a:cubicBezTo>
                  <a:cubicBezTo>
                    <a:pt x="2823" y="3769"/>
                    <a:pt x="3024" y="3459"/>
                    <a:pt x="3024" y="3459"/>
                  </a:cubicBezTo>
                  <a:cubicBezTo>
                    <a:pt x="3024" y="3459"/>
                    <a:pt x="3181" y="3786"/>
                    <a:pt x="3494" y="3786"/>
                  </a:cubicBezTo>
                  <a:cubicBezTo>
                    <a:pt x="3508" y="3786"/>
                    <a:pt x="3522" y="3786"/>
                    <a:pt x="3536" y="3784"/>
                  </a:cubicBezTo>
                  <a:cubicBezTo>
                    <a:pt x="3831" y="3769"/>
                    <a:pt x="3971" y="3459"/>
                    <a:pt x="3971" y="3459"/>
                  </a:cubicBezTo>
                  <a:cubicBezTo>
                    <a:pt x="3971" y="3459"/>
                    <a:pt x="4184" y="3640"/>
                    <a:pt x="4425" y="3640"/>
                  </a:cubicBezTo>
                  <a:cubicBezTo>
                    <a:pt x="4474" y="3640"/>
                    <a:pt x="4525" y="3632"/>
                    <a:pt x="4575" y="3614"/>
                  </a:cubicBezTo>
                  <a:cubicBezTo>
                    <a:pt x="5134" y="3412"/>
                    <a:pt x="5273" y="1008"/>
                    <a:pt x="4389" y="590"/>
                  </a:cubicBezTo>
                  <a:cubicBezTo>
                    <a:pt x="4333" y="564"/>
                    <a:pt x="4285" y="552"/>
                    <a:pt x="4243" y="552"/>
                  </a:cubicBezTo>
                  <a:cubicBezTo>
                    <a:pt x="3986" y="552"/>
                    <a:pt x="3986" y="977"/>
                    <a:pt x="3986" y="977"/>
                  </a:cubicBezTo>
                  <a:cubicBezTo>
                    <a:pt x="3986" y="977"/>
                    <a:pt x="3769" y="124"/>
                    <a:pt x="3288" y="93"/>
                  </a:cubicBezTo>
                  <a:cubicBezTo>
                    <a:pt x="3274" y="92"/>
                    <a:pt x="3260" y="91"/>
                    <a:pt x="3247" y="91"/>
                  </a:cubicBezTo>
                  <a:cubicBezTo>
                    <a:pt x="2809" y="91"/>
                    <a:pt x="2838" y="807"/>
                    <a:pt x="2838" y="807"/>
                  </a:cubicBezTo>
                  <a:cubicBezTo>
                    <a:pt x="2838" y="807"/>
                    <a:pt x="2637" y="0"/>
                    <a:pt x="2125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1578175" y="3708575"/>
              <a:ext cx="52775" cy="21900"/>
            </a:xfrm>
            <a:custGeom>
              <a:avLst/>
              <a:gdLst/>
              <a:ahLst/>
              <a:cxnLst/>
              <a:rect l="l" t="t" r="r" b="b"/>
              <a:pathLst>
                <a:path w="2111" h="876" extrusionOk="0">
                  <a:moveTo>
                    <a:pt x="1226" y="0"/>
                  </a:moveTo>
                  <a:cubicBezTo>
                    <a:pt x="202" y="109"/>
                    <a:pt x="1" y="791"/>
                    <a:pt x="590" y="869"/>
                  </a:cubicBezTo>
                  <a:cubicBezTo>
                    <a:pt x="632" y="874"/>
                    <a:pt x="672" y="876"/>
                    <a:pt x="711" y="876"/>
                  </a:cubicBezTo>
                  <a:cubicBezTo>
                    <a:pt x="1030" y="876"/>
                    <a:pt x="1242" y="720"/>
                    <a:pt x="1521" y="720"/>
                  </a:cubicBezTo>
                  <a:cubicBezTo>
                    <a:pt x="1618" y="720"/>
                    <a:pt x="1725" y="739"/>
                    <a:pt x="1846" y="791"/>
                  </a:cubicBezTo>
                  <a:lnTo>
                    <a:pt x="2110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1704575" y="3674550"/>
              <a:ext cx="8575" cy="62350"/>
            </a:xfrm>
            <a:custGeom>
              <a:avLst/>
              <a:gdLst/>
              <a:ahLst/>
              <a:cxnLst/>
              <a:rect l="l" t="t" r="r" b="b"/>
              <a:pathLst>
                <a:path w="343" h="2494" extrusionOk="0">
                  <a:moveTo>
                    <a:pt x="32" y="0"/>
                  </a:moveTo>
                  <a:cubicBezTo>
                    <a:pt x="16" y="0"/>
                    <a:pt x="1" y="4"/>
                    <a:pt x="1" y="12"/>
                  </a:cubicBezTo>
                  <a:cubicBezTo>
                    <a:pt x="141" y="865"/>
                    <a:pt x="187" y="1640"/>
                    <a:pt x="63" y="2493"/>
                  </a:cubicBezTo>
                  <a:cubicBezTo>
                    <a:pt x="311" y="1718"/>
                    <a:pt x="342" y="787"/>
                    <a:pt x="63" y="12"/>
                  </a:cubicBezTo>
                  <a:cubicBezTo>
                    <a:pt x="63" y="4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1676875" y="3671000"/>
              <a:ext cx="11850" cy="67825"/>
            </a:xfrm>
            <a:custGeom>
              <a:avLst/>
              <a:gdLst/>
              <a:ahLst/>
              <a:cxnLst/>
              <a:rect l="l" t="t" r="r" b="b"/>
              <a:pathLst>
                <a:path w="474" h="2713" extrusionOk="0">
                  <a:moveTo>
                    <a:pt x="11" y="0"/>
                  </a:moveTo>
                  <a:cubicBezTo>
                    <a:pt x="3" y="0"/>
                    <a:pt x="1" y="9"/>
                    <a:pt x="8" y="30"/>
                  </a:cubicBezTo>
                  <a:cubicBezTo>
                    <a:pt x="240" y="588"/>
                    <a:pt x="318" y="1937"/>
                    <a:pt x="225" y="2713"/>
                  </a:cubicBezTo>
                  <a:cubicBezTo>
                    <a:pt x="473" y="1922"/>
                    <a:pt x="473" y="883"/>
                    <a:pt x="54" y="30"/>
                  </a:cubicBezTo>
                  <a:cubicBezTo>
                    <a:pt x="37" y="13"/>
                    <a:pt x="20" y="0"/>
                    <a:pt x="1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649150" y="3669025"/>
              <a:ext cx="13975" cy="65825"/>
            </a:xfrm>
            <a:custGeom>
              <a:avLst/>
              <a:gdLst/>
              <a:ahLst/>
              <a:cxnLst/>
              <a:rect l="l" t="t" r="r" b="b"/>
              <a:pathLst>
                <a:path w="559" h="2633" extrusionOk="0">
                  <a:moveTo>
                    <a:pt x="47" y="0"/>
                  </a:moveTo>
                  <a:cubicBezTo>
                    <a:pt x="31" y="0"/>
                    <a:pt x="0" y="0"/>
                    <a:pt x="16" y="31"/>
                  </a:cubicBezTo>
                  <a:cubicBezTo>
                    <a:pt x="388" y="853"/>
                    <a:pt x="434" y="1737"/>
                    <a:pt x="388" y="2621"/>
                  </a:cubicBezTo>
                  <a:cubicBezTo>
                    <a:pt x="388" y="2629"/>
                    <a:pt x="392" y="2633"/>
                    <a:pt x="396" y="2633"/>
                  </a:cubicBezTo>
                  <a:cubicBezTo>
                    <a:pt x="399" y="2633"/>
                    <a:pt x="403" y="2629"/>
                    <a:pt x="403" y="2621"/>
                  </a:cubicBezTo>
                  <a:cubicBezTo>
                    <a:pt x="558" y="2202"/>
                    <a:pt x="543" y="1613"/>
                    <a:pt x="481" y="1163"/>
                  </a:cubicBezTo>
                  <a:cubicBezTo>
                    <a:pt x="434" y="745"/>
                    <a:pt x="279" y="357"/>
                    <a:pt x="47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584000" y="3707400"/>
              <a:ext cx="58175" cy="33375"/>
            </a:xfrm>
            <a:custGeom>
              <a:avLst/>
              <a:gdLst/>
              <a:ahLst/>
              <a:cxnLst/>
              <a:rect l="l" t="t" r="r" b="b"/>
              <a:pathLst>
                <a:path w="2327" h="1335" extrusionOk="0">
                  <a:moveTo>
                    <a:pt x="1024" y="0"/>
                  </a:moveTo>
                  <a:cubicBezTo>
                    <a:pt x="854" y="0"/>
                    <a:pt x="698" y="16"/>
                    <a:pt x="543" y="78"/>
                  </a:cubicBezTo>
                  <a:cubicBezTo>
                    <a:pt x="388" y="140"/>
                    <a:pt x="233" y="218"/>
                    <a:pt x="125" y="326"/>
                  </a:cubicBezTo>
                  <a:cubicBezTo>
                    <a:pt x="47" y="388"/>
                    <a:pt x="0" y="466"/>
                    <a:pt x="0" y="559"/>
                  </a:cubicBezTo>
                  <a:cubicBezTo>
                    <a:pt x="0" y="621"/>
                    <a:pt x="0" y="667"/>
                    <a:pt x="16" y="698"/>
                  </a:cubicBezTo>
                  <a:cubicBezTo>
                    <a:pt x="16" y="745"/>
                    <a:pt x="47" y="776"/>
                    <a:pt x="78" y="823"/>
                  </a:cubicBezTo>
                  <a:cubicBezTo>
                    <a:pt x="140" y="869"/>
                    <a:pt x="218" y="916"/>
                    <a:pt x="311" y="931"/>
                  </a:cubicBezTo>
                  <a:cubicBezTo>
                    <a:pt x="349" y="939"/>
                    <a:pt x="392" y="943"/>
                    <a:pt x="435" y="943"/>
                  </a:cubicBezTo>
                  <a:cubicBezTo>
                    <a:pt x="477" y="943"/>
                    <a:pt x="520" y="939"/>
                    <a:pt x="559" y="931"/>
                  </a:cubicBezTo>
                  <a:cubicBezTo>
                    <a:pt x="745" y="916"/>
                    <a:pt x="900" y="869"/>
                    <a:pt x="1055" y="838"/>
                  </a:cubicBezTo>
                  <a:lnTo>
                    <a:pt x="1288" y="776"/>
                  </a:lnTo>
                  <a:lnTo>
                    <a:pt x="1396" y="776"/>
                  </a:lnTo>
                  <a:cubicBezTo>
                    <a:pt x="1443" y="791"/>
                    <a:pt x="1458" y="823"/>
                    <a:pt x="1489" y="838"/>
                  </a:cubicBezTo>
                  <a:cubicBezTo>
                    <a:pt x="1750" y="997"/>
                    <a:pt x="1984" y="1211"/>
                    <a:pt x="2266" y="1314"/>
                  </a:cubicBezTo>
                  <a:lnTo>
                    <a:pt x="2266" y="1314"/>
                  </a:lnTo>
                  <a:cubicBezTo>
                    <a:pt x="2135" y="1266"/>
                    <a:pt x="2020" y="1190"/>
                    <a:pt x="1939" y="1055"/>
                  </a:cubicBezTo>
                  <a:cubicBezTo>
                    <a:pt x="1800" y="947"/>
                    <a:pt x="1691" y="854"/>
                    <a:pt x="1551" y="760"/>
                  </a:cubicBezTo>
                  <a:lnTo>
                    <a:pt x="1443" y="698"/>
                  </a:lnTo>
                  <a:lnTo>
                    <a:pt x="1303" y="698"/>
                  </a:lnTo>
                  <a:cubicBezTo>
                    <a:pt x="1210" y="714"/>
                    <a:pt x="1133" y="745"/>
                    <a:pt x="1055" y="760"/>
                  </a:cubicBezTo>
                  <a:cubicBezTo>
                    <a:pt x="900" y="791"/>
                    <a:pt x="714" y="838"/>
                    <a:pt x="559" y="854"/>
                  </a:cubicBezTo>
                  <a:cubicBezTo>
                    <a:pt x="520" y="861"/>
                    <a:pt x="481" y="865"/>
                    <a:pt x="443" y="865"/>
                  </a:cubicBezTo>
                  <a:cubicBezTo>
                    <a:pt x="404" y="865"/>
                    <a:pt x="365" y="861"/>
                    <a:pt x="326" y="854"/>
                  </a:cubicBezTo>
                  <a:cubicBezTo>
                    <a:pt x="249" y="838"/>
                    <a:pt x="202" y="823"/>
                    <a:pt x="140" y="760"/>
                  </a:cubicBezTo>
                  <a:cubicBezTo>
                    <a:pt x="78" y="714"/>
                    <a:pt x="63" y="636"/>
                    <a:pt x="63" y="559"/>
                  </a:cubicBezTo>
                  <a:cubicBezTo>
                    <a:pt x="63" y="481"/>
                    <a:pt x="94" y="435"/>
                    <a:pt x="156" y="373"/>
                  </a:cubicBezTo>
                  <a:cubicBezTo>
                    <a:pt x="280" y="249"/>
                    <a:pt x="404" y="171"/>
                    <a:pt x="559" y="125"/>
                  </a:cubicBezTo>
                  <a:cubicBezTo>
                    <a:pt x="714" y="63"/>
                    <a:pt x="869" y="16"/>
                    <a:pt x="1024" y="0"/>
                  </a:cubicBezTo>
                  <a:close/>
                  <a:moveTo>
                    <a:pt x="2266" y="1314"/>
                  </a:moveTo>
                  <a:cubicBezTo>
                    <a:pt x="2286" y="1321"/>
                    <a:pt x="2306" y="1328"/>
                    <a:pt x="2327" y="1334"/>
                  </a:cubicBezTo>
                  <a:cubicBezTo>
                    <a:pt x="2306" y="1328"/>
                    <a:pt x="2286" y="1321"/>
                    <a:pt x="2266" y="1314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433175" y="3514700"/>
              <a:ext cx="110650" cy="132625"/>
            </a:xfrm>
            <a:custGeom>
              <a:avLst/>
              <a:gdLst/>
              <a:ahLst/>
              <a:cxnLst/>
              <a:rect l="l" t="t" r="r" b="b"/>
              <a:pathLst>
                <a:path w="4426" h="5305" extrusionOk="0">
                  <a:moveTo>
                    <a:pt x="3907" y="0"/>
                  </a:moveTo>
                  <a:cubicBezTo>
                    <a:pt x="3641" y="0"/>
                    <a:pt x="3261" y="293"/>
                    <a:pt x="2823" y="822"/>
                  </a:cubicBezTo>
                  <a:cubicBezTo>
                    <a:pt x="1815" y="2047"/>
                    <a:pt x="0" y="5305"/>
                    <a:pt x="0" y="5305"/>
                  </a:cubicBezTo>
                  <a:lnTo>
                    <a:pt x="3459" y="5211"/>
                  </a:lnTo>
                  <a:cubicBezTo>
                    <a:pt x="3769" y="4079"/>
                    <a:pt x="4017" y="2947"/>
                    <a:pt x="4219" y="1799"/>
                  </a:cubicBezTo>
                  <a:cubicBezTo>
                    <a:pt x="4425" y="552"/>
                    <a:pt x="4273" y="0"/>
                    <a:pt x="3907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1446825" y="3631025"/>
              <a:ext cx="69350" cy="2250"/>
            </a:xfrm>
            <a:custGeom>
              <a:avLst/>
              <a:gdLst/>
              <a:ahLst/>
              <a:cxnLst/>
              <a:rect l="l" t="t" r="r" b="b"/>
              <a:pathLst>
                <a:path w="2774" h="90" extrusionOk="0">
                  <a:moveTo>
                    <a:pt x="28" y="78"/>
                  </a:moveTo>
                  <a:cubicBezTo>
                    <a:pt x="7" y="78"/>
                    <a:pt x="1" y="85"/>
                    <a:pt x="7" y="85"/>
                  </a:cubicBezTo>
                  <a:cubicBezTo>
                    <a:pt x="11" y="85"/>
                    <a:pt x="18" y="83"/>
                    <a:pt x="28" y="78"/>
                  </a:cubicBezTo>
                  <a:close/>
                  <a:moveTo>
                    <a:pt x="2168" y="0"/>
                  </a:moveTo>
                  <a:cubicBezTo>
                    <a:pt x="1812" y="0"/>
                    <a:pt x="1455" y="16"/>
                    <a:pt x="1083" y="16"/>
                  </a:cubicBezTo>
                  <a:cubicBezTo>
                    <a:pt x="912" y="16"/>
                    <a:pt x="711" y="31"/>
                    <a:pt x="540" y="31"/>
                  </a:cubicBezTo>
                  <a:lnTo>
                    <a:pt x="276" y="47"/>
                  </a:lnTo>
                  <a:cubicBezTo>
                    <a:pt x="199" y="47"/>
                    <a:pt x="106" y="47"/>
                    <a:pt x="28" y="78"/>
                  </a:cubicBezTo>
                  <a:cubicBezTo>
                    <a:pt x="75" y="85"/>
                    <a:pt x="121" y="89"/>
                    <a:pt x="168" y="89"/>
                  </a:cubicBezTo>
                  <a:cubicBezTo>
                    <a:pt x="214" y="89"/>
                    <a:pt x="261" y="85"/>
                    <a:pt x="307" y="78"/>
                  </a:cubicBezTo>
                  <a:lnTo>
                    <a:pt x="602" y="78"/>
                  </a:lnTo>
                  <a:cubicBezTo>
                    <a:pt x="716" y="83"/>
                    <a:pt x="833" y="85"/>
                    <a:pt x="952" y="85"/>
                  </a:cubicBezTo>
                  <a:cubicBezTo>
                    <a:pt x="1190" y="85"/>
                    <a:pt x="1434" y="78"/>
                    <a:pt x="1672" y="78"/>
                  </a:cubicBezTo>
                  <a:cubicBezTo>
                    <a:pt x="1843" y="47"/>
                    <a:pt x="2029" y="47"/>
                    <a:pt x="2215" y="47"/>
                  </a:cubicBezTo>
                  <a:cubicBezTo>
                    <a:pt x="2308" y="31"/>
                    <a:pt x="2401" y="31"/>
                    <a:pt x="2494" y="31"/>
                  </a:cubicBezTo>
                  <a:cubicBezTo>
                    <a:pt x="2603" y="31"/>
                    <a:pt x="2680" y="16"/>
                    <a:pt x="2773" y="16"/>
                  </a:cubicBezTo>
                  <a:cubicBezTo>
                    <a:pt x="2680" y="16"/>
                    <a:pt x="2556" y="0"/>
                    <a:pt x="2463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1515375" y="3587200"/>
              <a:ext cx="18250" cy="58575"/>
            </a:xfrm>
            <a:custGeom>
              <a:avLst/>
              <a:gdLst/>
              <a:ahLst/>
              <a:cxnLst/>
              <a:rect l="l" t="t" r="r" b="b"/>
              <a:pathLst>
                <a:path w="730" h="2343" extrusionOk="0">
                  <a:moveTo>
                    <a:pt x="714" y="1"/>
                  </a:moveTo>
                  <a:cubicBezTo>
                    <a:pt x="636" y="295"/>
                    <a:pt x="559" y="605"/>
                    <a:pt x="497" y="900"/>
                  </a:cubicBezTo>
                  <a:cubicBezTo>
                    <a:pt x="419" y="1179"/>
                    <a:pt x="342" y="1489"/>
                    <a:pt x="279" y="1800"/>
                  </a:cubicBezTo>
                  <a:cubicBezTo>
                    <a:pt x="248" y="1986"/>
                    <a:pt x="202" y="2125"/>
                    <a:pt x="171" y="2311"/>
                  </a:cubicBezTo>
                  <a:cubicBezTo>
                    <a:pt x="109" y="2311"/>
                    <a:pt x="78" y="2311"/>
                    <a:pt x="16" y="2327"/>
                  </a:cubicBezTo>
                  <a:cubicBezTo>
                    <a:pt x="0" y="2327"/>
                    <a:pt x="0" y="2342"/>
                    <a:pt x="16" y="2342"/>
                  </a:cubicBezTo>
                  <a:lnTo>
                    <a:pt x="202" y="2342"/>
                  </a:lnTo>
                  <a:cubicBezTo>
                    <a:pt x="357" y="1784"/>
                    <a:pt x="481" y="1241"/>
                    <a:pt x="590" y="698"/>
                  </a:cubicBezTo>
                  <a:cubicBezTo>
                    <a:pt x="667" y="590"/>
                    <a:pt x="714" y="466"/>
                    <a:pt x="729" y="326"/>
                  </a:cubicBezTo>
                  <a:lnTo>
                    <a:pt x="729" y="326"/>
                  </a:lnTo>
                  <a:cubicBezTo>
                    <a:pt x="683" y="450"/>
                    <a:pt x="652" y="559"/>
                    <a:pt x="590" y="652"/>
                  </a:cubicBezTo>
                  <a:cubicBezTo>
                    <a:pt x="605" y="621"/>
                    <a:pt x="605" y="559"/>
                    <a:pt x="605" y="528"/>
                  </a:cubicBezTo>
                  <a:cubicBezTo>
                    <a:pt x="652" y="357"/>
                    <a:pt x="683" y="171"/>
                    <a:pt x="714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1528175" y="3475150"/>
              <a:ext cx="51975" cy="73825"/>
            </a:xfrm>
            <a:custGeom>
              <a:avLst/>
              <a:gdLst/>
              <a:ahLst/>
              <a:cxnLst/>
              <a:rect l="l" t="t" r="r" b="b"/>
              <a:pathLst>
                <a:path w="2079" h="2953" extrusionOk="0">
                  <a:moveTo>
                    <a:pt x="295" y="0"/>
                  </a:moveTo>
                  <a:cubicBezTo>
                    <a:pt x="279" y="295"/>
                    <a:pt x="217" y="605"/>
                    <a:pt x="171" y="900"/>
                  </a:cubicBezTo>
                  <a:cubicBezTo>
                    <a:pt x="78" y="1365"/>
                    <a:pt x="0" y="1737"/>
                    <a:pt x="31" y="1768"/>
                  </a:cubicBezTo>
                  <a:cubicBezTo>
                    <a:pt x="267" y="2284"/>
                    <a:pt x="880" y="2953"/>
                    <a:pt x="1313" y="2953"/>
                  </a:cubicBezTo>
                  <a:cubicBezTo>
                    <a:pt x="1336" y="2953"/>
                    <a:pt x="1359" y="2951"/>
                    <a:pt x="1380" y="2947"/>
                  </a:cubicBezTo>
                  <a:cubicBezTo>
                    <a:pt x="1784" y="2901"/>
                    <a:pt x="1830" y="2063"/>
                    <a:pt x="1830" y="1815"/>
                  </a:cubicBezTo>
                  <a:lnTo>
                    <a:pt x="1830" y="1784"/>
                  </a:lnTo>
                  <a:lnTo>
                    <a:pt x="1830" y="1675"/>
                  </a:lnTo>
                  <a:cubicBezTo>
                    <a:pt x="1861" y="1303"/>
                    <a:pt x="1939" y="931"/>
                    <a:pt x="2078" y="590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1538625" y="3476700"/>
              <a:ext cx="41525" cy="44225"/>
            </a:xfrm>
            <a:custGeom>
              <a:avLst/>
              <a:gdLst/>
              <a:ahLst/>
              <a:cxnLst/>
              <a:rect l="l" t="t" r="r" b="b"/>
              <a:pathLst>
                <a:path w="1661" h="1769" extrusionOk="0">
                  <a:moveTo>
                    <a:pt x="1" y="0"/>
                  </a:moveTo>
                  <a:cubicBezTo>
                    <a:pt x="16" y="388"/>
                    <a:pt x="171" y="1675"/>
                    <a:pt x="1211" y="1768"/>
                  </a:cubicBezTo>
                  <a:lnTo>
                    <a:pt x="1412" y="1768"/>
                  </a:lnTo>
                  <a:lnTo>
                    <a:pt x="1412" y="1753"/>
                  </a:lnTo>
                  <a:lnTo>
                    <a:pt x="1412" y="1629"/>
                  </a:lnTo>
                  <a:cubicBezTo>
                    <a:pt x="1443" y="1257"/>
                    <a:pt x="1552" y="900"/>
                    <a:pt x="1660" y="5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1531275" y="3399075"/>
              <a:ext cx="83375" cy="110975"/>
            </a:xfrm>
            <a:custGeom>
              <a:avLst/>
              <a:gdLst/>
              <a:ahLst/>
              <a:cxnLst/>
              <a:rect l="l" t="t" r="r" b="b"/>
              <a:pathLst>
                <a:path w="3335" h="4439" extrusionOk="0">
                  <a:moveTo>
                    <a:pt x="1768" y="0"/>
                  </a:moveTo>
                  <a:cubicBezTo>
                    <a:pt x="1242" y="0"/>
                    <a:pt x="706" y="235"/>
                    <a:pt x="434" y="701"/>
                  </a:cubicBezTo>
                  <a:cubicBezTo>
                    <a:pt x="93" y="1291"/>
                    <a:pt x="0" y="3167"/>
                    <a:pt x="341" y="3695"/>
                  </a:cubicBezTo>
                  <a:cubicBezTo>
                    <a:pt x="659" y="4147"/>
                    <a:pt x="1180" y="4438"/>
                    <a:pt x="1692" y="4438"/>
                  </a:cubicBezTo>
                  <a:cubicBezTo>
                    <a:pt x="2006" y="4438"/>
                    <a:pt x="2316" y="4329"/>
                    <a:pt x="2575" y="4082"/>
                  </a:cubicBezTo>
                  <a:cubicBezTo>
                    <a:pt x="3242" y="3431"/>
                    <a:pt x="3335" y="980"/>
                    <a:pt x="2900" y="484"/>
                  </a:cubicBezTo>
                  <a:cubicBezTo>
                    <a:pt x="2634" y="161"/>
                    <a:pt x="2204" y="0"/>
                    <a:pt x="1768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1574700" y="3455375"/>
              <a:ext cx="4675" cy="7775"/>
            </a:xfrm>
            <a:custGeom>
              <a:avLst/>
              <a:gdLst/>
              <a:ahLst/>
              <a:cxnLst/>
              <a:rect l="l" t="t" r="r" b="b"/>
              <a:pathLst>
                <a:path w="187" h="311" extrusionOk="0">
                  <a:moveTo>
                    <a:pt x="155" y="0"/>
                  </a:moveTo>
                  <a:lnTo>
                    <a:pt x="155" y="0"/>
                  </a:lnTo>
                  <a:cubicBezTo>
                    <a:pt x="140" y="140"/>
                    <a:pt x="124" y="295"/>
                    <a:pt x="0" y="310"/>
                  </a:cubicBezTo>
                  <a:cubicBezTo>
                    <a:pt x="140" y="310"/>
                    <a:pt x="186" y="124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569750" y="3451875"/>
              <a:ext cx="10250" cy="10150"/>
            </a:xfrm>
            <a:custGeom>
              <a:avLst/>
              <a:gdLst/>
              <a:ahLst/>
              <a:cxnLst/>
              <a:rect l="l" t="t" r="r" b="b"/>
              <a:pathLst>
                <a:path w="410" h="406" extrusionOk="0">
                  <a:moveTo>
                    <a:pt x="234" y="0"/>
                  </a:moveTo>
                  <a:cubicBezTo>
                    <a:pt x="41" y="0"/>
                    <a:pt x="0" y="389"/>
                    <a:pt x="183" y="404"/>
                  </a:cubicBezTo>
                  <a:cubicBezTo>
                    <a:pt x="190" y="405"/>
                    <a:pt x="197" y="406"/>
                    <a:pt x="204" y="406"/>
                  </a:cubicBezTo>
                  <a:cubicBezTo>
                    <a:pt x="386" y="406"/>
                    <a:pt x="409" y="16"/>
                    <a:pt x="245" y="1"/>
                  </a:cubicBezTo>
                  <a:cubicBezTo>
                    <a:pt x="241" y="0"/>
                    <a:pt x="237" y="0"/>
                    <a:pt x="234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1596800" y="3456525"/>
              <a:ext cx="3125" cy="8575"/>
            </a:xfrm>
            <a:custGeom>
              <a:avLst/>
              <a:gdLst/>
              <a:ahLst/>
              <a:cxnLst/>
              <a:rect l="l" t="t" r="r" b="b"/>
              <a:pathLst>
                <a:path w="125" h="3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109"/>
                    <a:pt x="0" y="311"/>
                    <a:pt x="124" y="342"/>
                  </a:cubicBezTo>
                  <a:cubicBezTo>
                    <a:pt x="31" y="280"/>
                    <a:pt x="31" y="125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595625" y="345342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1"/>
                  </a:moveTo>
                  <a:cubicBezTo>
                    <a:pt x="16" y="1"/>
                    <a:pt x="1" y="404"/>
                    <a:pt x="202" y="404"/>
                  </a:cubicBezTo>
                  <a:cubicBezTo>
                    <a:pt x="373" y="404"/>
                    <a:pt x="404" y="1"/>
                    <a:pt x="202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569650" y="3439850"/>
              <a:ext cx="10875" cy="7025"/>
            </a:xfrm>
            <a:custGeom>
              <a:avLst/>
              <a:gdLst/>
              <a:ahLst/>
              <a:cxnLst/>
              <a:rect l="l" t="t" r="r" b="b"/>
              <a:pathLst>
                <a:path w="435" h="281" extrusionOk="0">
                  <a:moveTo>
                    <a:pt x="279" y="1"/>
                  </a:moveTo>
                  <a:cubicBezTo>
                    <a:pt x="254" y="1"/>
                    <a:pt x="228" y="6"/>
                    <a:pt x="202" y="16"/>
                  </a:cubicBezTo>
                  <a:cubicBezTo>
                    <a:pt x="125" y="47"/>
                    <a:pt x="47" y="78"/>
                    <a:pt x="16" y="140"/>
                  </a:cubicBezTo>
                  <a:cubicBezTo>
                    <a:pt x="1" y="171"/>
                    <a:pt x="1" y="234"/>
                    <a:pt x="32" y="280"/>
                  </a:cubicBezTo>
                  <a:lnTo>
                    <a:pt x="109" y="280"/>
                  </a:lnTo>
                  <a:cubicBezTo>
                    <a:pt x="171" y="249"/>
                    <a:pt x="218" y="249"/>
                    <a:pt x="264" y="234"/>
                  </a:cubicBezTo>
                  <a:cubicBezTo>
                    <a:pt x="326" y="234"/>
                    <a:pt x="373" y="203"/>
                    <a:pt x="419" y="156"/>
                  </a:cubicBezTo>
                  <a:cubicBezTo>
                    <a:pt x="435" y="125"/>
                    <a:pt x="435" y="78"/>
                    <a:pt x="419" y="63"/>
                  </a:cubicBezTo>
                  <a:cubicBezTo>
                    <a:pt x="378" y="22"/>
                    <a:pt x="330" y="1"/>
                    <a:pt x="27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1597175" y="3441200"/>
              <a:ext cx="10900" cy="7775"/>
            </a:xfrm>
            <a:custGeom>
              <a:avLst/>
              <a:gdLst/>
              <a:ahLst/>
              <a:cxnLst/>
              <a:rect l="l" t="t" r="r" b="b"/>
              <a:pathLst>
                <a:path w="436" h="311" extrusionOk="0">
                  <a:moveTo>
                    <a:pt x="171" y="1"/>
                  </a:moveTo>
                  <a:cubicBezTo>
                    <a:pt x="123" y="1"/>
                    <a:pt x="71" y="20"/>
                    <a:pt x="32" y="40"/>
                  </a:cubicBezTo>
                  <a:cubicBezTo>
                    <a:pt x="1" y="55"/>
                    <a:pt x="1" y="102"/>
                    <a:pt x="16" y="149"/>
                  </a:cubicBezTo>
                  <a:cubicBezTo>
                    <a:pt x="63" y="195"/>
                    <a:pt x="109" y="226"/>
                    <a:pt x="171" y="242"/>
                  </a:cubicBezTo>
                  <a:cubicBezTo>
                    <a:pt x="233" y="257"/>
                    <a:pt x="264" y="273"/>
                    <a:pt x="327" y="304"/>
                  </a:cubicBezTo>
                  <a:cubicBezTo>
                    <a:pt x="331" y="308"/>
                    <a:pt x="337" y="310"/>
                    <a:pt x="343" y="310"/>
                  </a:cubicBezTo>
                  <a:cubicBezTo>
                    <a:pt x="359" y="310"/>
                    <a:pt x="378" y="299"/>
                    <a:pt x="389" y="288"/>
                  </a:cubicBezTo>
                  <a:cubicBezTo>
                    <a:pt x="435" y="257"/>
                    <a:pt x="435" y="195"/>
                    <a:pt x="420" y="164"/>
                  </a:cubicBezTo>
                  <a:cubicBezTo>
                    <a:pt x="389" y="102"/>
                    <a:pt x="327" y="40"/>
                    <a:pt x="249" y="24"/>
                  </a:cubicBezTo>
                  <a:cubicBezTo>
                    <a:pt x="226" y="7"/>
                    <a:pt x="199" y="1"/>
                    <a:pt x="171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1572750" y="3484050"/>
              <a:ext cx="6625" cy="3000"/>
            </a:xfrm>
            <a:custGeom>
              <a:avLst/>
              <a:gdLst/>
              <a:ahLst/>
              <a:cxnLst/>
              <a:rect l="l" t="t" r="r" b="b"/>
              <a:pathLst>
                <a:path w="265" h="120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63"/>
                    <a:pt x="47" y="110"/>
                    <a:pt x="78" y="110"/>
                  </a:cubicBezTo>
                  <a:cubicBezTo>
                    <a:pt x="96" y="117"/>
                    <a:pt x="113" y="120"/>
                    <a:pt x="130" y="120"/>
                  </a:cubicBezTo>
                  <a:cubicBezTo>
                    <a:pt x="184" y="120"/>
                    <a:pt x="229" y="87"/>
                    <a:pt x="264" y="63"/>
                  </a:cubicBezTo>
                  <a:lnTo>
                    <a:pt x="264" y="63"/>
                  </a:lnTo>
                  <a:cubicBezTo>
                    <a:pt x="218" y="79"/>
                    <a:pt x="156" y="79"/>
                    <a:pt x="125" y="79"/>
                  </a:cubicBezTo>
                  <a:cubicBezTo>
                    <a:pt x="78" y="79"/>
                    <a:pt x="47" y="32"/>
                    <a:pt x="32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1577525" y="3441625"/>
              <a:ext cx="19675" cy="38975"/>
            </a:xfrm>
            <a:custGeom>
              <a:avLst/>
              <a:gdLst/>
              <a:ahLst/>
              <a:cxnLst/>
              <a:rect l="l" t="t" r="r" b="b"/>
              <a:pathLst>
                <a:path w="787" h="1559" extrusionOk="0">
                  <a:moveTo>
                    <a:pt x="8" y="1319"/>
                  </a:moveTo>
                  <a:cubicBezTo>
                    <a:pt x="4" y="1319"/>
                    <a:pt x="1" y="1326"/>
                    <a:pt x="11" y="1326"/>
                  </a:cubicBezTo>
                  <a:cubicBezTo>
                    <a:pt x="11" y="1321"/>
                    <a:pt x="10" y="1319"/>
                    <a:pt x="8" y="1319"/>
                  </a:cubicBezTo>
                  <a:close/>
                  <a:moveTo>
                    <a:pt x="700" y="1"/>
                  </a:moveTo>
                  <a:cubicBezTo>
                    <a:pt x="695" y="1"/>
                    <a:pt x="689" y="2"/>
                    <a:pt x="678" y="7"/>
                  </a:cubicBezTo>
                  <a:cubicBezTo>
                    <a:pt x="647" y="411"/>
                    <a:pt x="678" y="814"/>
                    <a:pt x="663" y="1233"/>
                  </a:cubicBezTo>
                  <a:cubicBezTo>
                    <a:pt x="616" y="1186"/>
                    <a:pt x="523" y="1171"/>
                    <a:pt x="477" y="1155"/>
                  </a:cubicBezTo>
                  <a:cubicBezTo>
                    <a:pt x="461" y="1155"/>
                    <a:pt x="477" y="1450"/>
                    <a:pt x="461" y="1481"/>
                  </a:cubicBezTo>
                  <a:cubicBezTo>
                    <a:pt x="438" y="1483"/>
                    <a:pt x="416" y="1484"/>
                    <a:pt x="394" y="1484"/>
                  </a:cubicBezTo>
                  <a:cubicBezTo>
                    <a:pt x="238" y="1484"/>
                    <a:pt x="107" y="1435"/>
                    <a:pt x="11" y="1326"/>
                  </a:cubicBezTo>
                  <a:lnTo>
                    <a:pt x="11" y="1326"/>
                  </a:lnTo>
                  <a:cubicBezTo>
                    <a:pt x="73" y="1450"/>
                    <a:pt x="166" y="1527"/>
                    <a:pt x="275" y="1543"/>
                  </a:cubicBezTo>
                  <a:cubicBezTo>
                    <a:pt x="337" y="1558"/>
                    <a:pt x="384" y="1558"/>
                    <a:pt x="430" y="1558"/>
                  </a:cubicBezTo>
                  <a:lnTo>
                    <a:pt x="492" y="1558"/>
                  </a:lnTo>
                  <a:cubicBezTo>
                    <a:pt x="508" y="1558"/>
                    <a:pt x="508" y="1543"/>
                    <a:pt x="508" y="1543"/>
                  </a:cubicBezTo>
                  <a:lnTo>
                    <a:pt x="508" y="1527"/>
                  </a:lnTo>
                  <a:lnTo>
                    <a:pt x="508" y="1496"/>
                  </a:lnTo>
                  <a:cubicBezTo>
                    <a:pt x="523" y="1403"/>
                    <a:pt x="523" y="1248"/>
                    <a:pt x="523" y="1248"/>
                  </a:cubicBezTo>
                  <a:cubicBezTo>
                    <a:pt x="562" y="1261"/>
                    <a:pt x="685" y="1337"/>
                    <a:pt x="726" y="1337"/>
                  </a:cubicBezTo>
                  <a:cubicBezTo>
                    <a:pt x="735" y="1337"/>
                    <a:pt x="740" y="1334"/>
                    <a:pt x="740" y="1326"/>
                  </a:cubicBezTo>
                  <a:cubicBezTo>
                    <a:pt x="756" y="907"/>
                    <a:pt x="787" y="442"/>
                    <a:pt x="709" y="7"/>
                  </a:cubicBezTo>
                  <a:cubicBezTo>
                    <a:pt x="709" y="7"/>
                    <a:pt x="709" y="1"/>
                    <a:pt x="70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1566950" y="3415825"/>
              <a:ext cx="30525" cy="13300"/>
            </a:xfrm>
            <a:custGeom>
              <a:avLst/>
              <a:gdLst/>
              <a:ahLst/>
              <a:cxnLst/>
              <a:rect l="l" t="t" r="r" b="b"/>
              <a:pathLst>
                <a:path w="1221" h="532" extrusionOk="0">
                  <a:moveTo>
                    <a:pt x="1213" y="273"/>
                  </a:moveTo>
                  <a:cubicBezTo>
                    <a:pt x="1212" y="273"/>
                    <a:pt x="1210" y="274"/>
                    <a:pt x="1210" y="279"/>
                  </a:cubicBezTo>
                  <a:cubicBezTo>
                    <a:pt x="1220" y="279"/>
                    <a:pt x="1217" y="273"/>
                    <a:pt x="1213" y="273"/>
                  </a:cubicBezTo>
                  <a:close/>
                  <a:moveTo>
                    <a:pt x="0" y="0"/>
                  </a:moveTo>
                  <a:cubicBezTo>
                    <a:pt x="62" y="248"/>
                    <a:pt x="279" y="466"/>
                    <a:pt x="527" y="512"/>
                  </a:cubicBezTo>
                  <a:cubicBezTo>
                    <a:pt x="579" y="525"/>
                    <a:pt x="630" y="531"/>
                    <a:pt x="682" y="531"/>
                  </a:cubicBezTo>
                  <a:cubicBezTo>
                    <a:pt x="880" y="531"/>
                    <a:pt x="1074" y="439"/>
                    <a:pt x="1210" y="279"/>
                  </a:cubicBezTo>
                  <a:lnTo>
                    <a:pt x="1210" y="279"/>
                  </a:lnTo>
                  <a:cubicBezTo>
                    <a:pt x="1078" y="423"/>
                    <a:pt x="891" y="502"/>
                    <a:pt x="698" y="502"/>
                  </a:cubicBezTo>
                  <a:cubicBezTo>
                    <a:pt x="641" y="502"/>
                    <a:pt x="584" y="495"/>
                    <a:pt x="527" y="481"/>
                  </a:cubicBezTo>
                  <a:cubicBezTo>
                    <a:pt x="279" y="419"/>
                    <a:pt x="78" y="24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556075" y="3381800"/>
              <a:ext cx="37650" cy="18925"/>
            </a:xfrm>
            <a:custGeom>
              <a:avLst/>
              <a:gdLst/>
              <a:ahLst/>
              <a:cxnLst/>
              <a:rect l="l" t="t" r="r" b="b"/>
              <a:pathLst>
                <a:path w="1506" h="757" extrusionOk="0">
                  <a:moveTo>
                    <a:pt x="824" y="1"/>
                  </a:moveTo>
                  <a:cubicBezTo>
                    <a:pt x="605" y="1"/>
                    <a:pt x="382" y="105"/>
                    <a:pt x="233" y="276"/>
                  </a:cubicBezTo>
                  <a:cubicBezTo>
                    <a:pt x="109" y="400"/>
                    <a:pt x="32" y="586"/>
                    <a:pt x="1" y="756"/>
                  </a:cubicBezTo>
                  <a:cubicBezTo>
                    <a:pt x="78" y="462"/>
                    <a:pt x="264" y="229"/>
                    <a:pt x="544" y="105"/>
                  </a:cubicBezTo>
                  <a:cubicBezTo>
                    <a:pt x="618" y="77"/>
                    <a:pt x="697" y="63"/>
                    <a:pt x="775" y="63"/>
                  </a:cubicBezTo>
                  <a:cubicBezTo>
                    <a:pt x="959" y="63"/>
                    <a:pt x="1142" y="139"/>
                    <a:pt x="1273" y="291"/>
                  </a:cubicBezTo>
                  <a:cubicBezTo>
                    <a:pt x="1366" y="400"/>
                    <a:pt x="1428" y="539"/>
                    <a:pt x="1443" y="694"/>
                  </a:cubicBezTo>
                  <a:cubicBezTo>
                    <a:pt x="1443" y="694"/>
                    <a:pt x="1443" y="701"/>
                    <a:pt x="1452" y="701"/>
                  </a:cubicBezTo>
                  <a:cubicBezTo>
                    <a:pt x="1457" y="701"/>
                    <a:pt x="1464" y="700"/>
                    <a:pt x="1474" y="694"/>
                  </a:cubicBezTo>
                  <a:cubicBezTo>
                    <a:pt x="1505" y="400"/>
                    <a:pt x="1335" y="152"/>
                    <a:pt x="1055" y="43"/>
                  </a:cubicBezTo>
                  <a:cubicBezTo>
                    <a:pt x="981" y="14"/>
                    <a:pt x="903" y="1"/>
                    <a:pt x="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1607650" y="3389050"/>
              <a:ext cx="31050" cy="42550"/>
            </a:xfrm>
            <a:custGeom>
              <a:avLst/>
              <a:gdLst/>
              <a:ahLst/>
              <a:cxnLst/>
              <a:rect l="l" t="t" r="r" b="b"/>
              <a:pathLst>
                <a:path w="1242" h="1702" extrusionOk="0">
                  <a:moveTo>
                    <a:pt x="190" y="1"/>
                  </a:moveTo>
                  <a:cubicBezTo>
                    <a:pt x="148" y="1"/>
                    <a:pt x="106" y="1"/>
                    <a:pt x="63" y="1"/>
                  </a:cubicBezTo>
                  <a:lnTo>
                    <a:pt x="63" y="17"/>
                  </a:lnTo>
                  <a:cubicBezTo>
                    <a:pt x="295" y="17"/>
                    <a:pt x="528" y="17"/>
                    <a:pt x="745" y="125"/>
                  </a:cubicBezTo>
                  <a:cubicBezTo>
                    <a:pt x="916" y="234"/>
                    <a:pt x="1040" y="389"/>
                    <a:pt x="1117" y="575"/>
                  </a:cubicBezTo>
                  <a:cubicBezTo>
                    <a:pt x="1241" y="963"/>
                    <a:pt x="1071" y="1397"/>
                    <a:pt x="683" y="1583"/>
                  </a:cubicBezTo>
                  <a:cubicBezTo>
                    <a:pt x="569" y="1632"/>
                    <a:pt x="452" y="1655"/>
                    <a:pt x="334" y="1655"/>
                  </a:cubicBezTo>
                  <a:cubicBezTo>
                    <a:pt x="227" y="1655"/>
                    <a:pt x="120" y="1636"/>
                    <a:pt x="16" y="1599"/>
                  </a:cubicBezTo>
                  <a:cubicBezTo>
                    <a:pt x="16" y="1599"/>
                    <a:pt x="1" y="1599"/>
                    <a:pt x="16" y="1630"/>
                  </a:cubicBezTo>
                  <a:cubicBezTo>
                    <a:pt x="130" y="1678"/>
                    <a:pt x="247" y="1701"/>
                    <a:pt x="363" y="1701"/>
                  </a:cubicBezTo>
                  <a:cubicBezTo>
                    <a:pt x="690" y="1701"/>
                    <a:pt x="999" y="1516"/>
                    <a:pt x="1148" y="1195"/>
                  </a:cubicBezTo>
                  <a:cubicBezTo>
                    <a:pt x="1195" y="1025"/>
                    <a:pt x="1210" y="839"/>
                    <a:pt x="1164" y="637"/>
                  </a:cubicBezTo>
                  <a:cubicBezTo>
                    <a:pt x="1117" y="451"/>
                    <a:pt x="993" y="265"/>
                    <a:pt x="838" y="156"/>
                  </a:cubicBezTo>
                  <a:cubicBezTo>
                    <a:pt x="641" y="12"/>
                    <a:pt x="422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1539800" y="3384025"/>
              <a:ext cx="100050" cy="47200"/>
            </a:xfrm>
            <a:custGeom>
              <a:avLst/>
              <a:gdLst/>
              <a:ahLst/>
              <a:cxnLst/>
              <a:rect l="l" t="t" r="r" b="b"/>
              <a:pathLst>
                <a:path w="4002" h="1888" extrusionOk="0">
                  <a:moveTo>
                    <a:pt x="1458" y="1"/>
                  </a:moveTo>
                  <a:cubicBezTo>
                    <a:pt x="993" y="1"/>
                    <a:pt x="760" y="466"/>
                    <a:pt x="760" y="466"/>
                  </a:cubicBezTo>
                  <a:cubicBezTo>
                    <a:pt x="760" y="466"/>
                    <a:pt x="435" y="481"/>
                    <a:pt x="249" y="636"/>
                  </a:cubicBezTo>
                  <a:cubicBezTo>
                    <a:pt x="78" y="791"/>
                    <a:pt x="0" y="1381"/>
                    <a:pt x="0" y="1381"/>
                  </a:cubicBezTo>
                  <a:cubicBezTo>
                    <a:pt x="73" y="1431"/>
                    <a:pt x="160" y="1447"/>
                    <a:pt x="242" y="1447"/>
                  </a:cubicBezTo>
                  <a:cubicBezTo>
                    <a:pt x="387" y="1447"/>
                    <a:pt x="518" y="1396"/>
                    <a:pt x="528" y="1396"/>
                  </a:cubicBezTo>
                  <a:cubicBezTo>
                    <a:pt x="585" y="1468"/>
                    <a:pt x="665" y="1492"/>
                    <a:pt x="749" y="1492"/>
                  </a:cubicBezTo>
                  <a:cubicBezTo>
                    <a:pt x="939" y="1492"/>
                    <a:pt x="1148" y="1365"/>
                    <a:pt x="1148" y="1365"/>
                  </a:cubicBezTo>
                  <a:cubicBezTo>
                    <a:pt x="1329" y="1619"/>
                    <a:pt x="1557" y="1686"/>
                    <a:pt x="1754" y="1686"/>
                  </a:cubicBezTo>
                  <a:cubicBezTo>
                    <a:pt x="1979" y="1686"/>
                    <a:pt x="2162" y="1598"/>
                    <a:pt x="2187" y="1598"/>
                  </a:cubicBezTo>
                  <a:cubicBezTo>
                    <a:pt x="2187" y="1598"/>
                    <a:pt x="2583" y="1887"/>
                    <a:pt x="2966" y="1887"/>
                  </a:cubicBezTo>
                  <a:cubicBezTo>
                    <a:pt x="3044" y="1887"/>
                    <a:pt x="3122" y="1875"/>
                    <a:pt x="3195" y="1846"/>
                  </a:cubicBezTo>
                  <a:cubicBezTo>
                    <a:pt x="3816" y="1598"/>
                    <a:pt x="4002" y="636"/>
                    <a:pt x="3397" y="280"/>
                  </a:cubicBezTo>
                  <a:cubicBezTo>
                    <a:pt x="3222" y="173"/>
                    <a:pt x="3049" y="135"/>
                    <a:pt x="2889" y="135"/>
                  </a:cubicBezTo>
                  <a:cubicBezTo>
                    <a:pt x="2467" y="135"/>
                    <a:pt x="2141" y="404"/>
                    <a:pt x="2141" y="404"/>
                  </a:cubicBezTo>
                  <a:cubicBezTo>
                    <a:pt x="2141" y="404"/>
                    <a:pt x="1877" y="1"/>
                    <a:pt x="1458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1534750" y="3406525"/>
              <a:ext cx="17100" cy="50425"/>
            </a:xfrm>
            <a:custGeom>
              <a:avLst/>
              <a:gdLst/>
              <a:ahLst/>
              <a:cxnLst/>
              <a:rect l="l" t="t" r="r" b="b"/>
              <a:pathLst>
                <a:path w="684" h="2017" extrusionOk="0">
                  <a:moveTo>
                    <a:pt x="683" y="0"/>
                  </a:moveTo>
                  <a:lnTo>
                    <a:pt x="683" y="0"/>
                  </a:lnTo>
                  <a:cubicBezTo>
                    <a:pt x="544" y="109"/>
                    <a:pt x="404" y="248"/>
                    <a:pt x="295" y="403"/>
                  </a:cubicBezTo>
                  <a:cubicBezTo>
                    <a:pt x="109" y="714"/>
                    <a:pt x="1" y="1380"/>
                    <a:pt x="1" y="2016"/>
                  </a:cubicBezTo>
                  <a:cubicBezTo>
                    <a:pt x="109" y="1939"/>
                    <a:pt x="357" y="1473"/>
                    <a:pt x="482" y="1272"/>
                  </a:cubicBezTo>
                  <a:cubicBezTo>
                    <a:pt x="575" y="1101"/>
                    <a:pt x="652" y="372"/>
                    <a:pt x="683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1520400" y="3441200"/>
              <a:ext cx="22900" cy="31900"/>
            </a:xfrm>
            <a:custGeom>
              <a:avLst/>
              <a:gdLst/>
              <a:ahLst/>
              <a:cxnLst/>
              <a:rect l="l" t="t" r="r" b="b"/>
              <a:pathLst>
                <a:path w="916" h="1276" extrusionOk="0">
                  <a:moveTo>
                    <a:pt x="369" y="0"/>
                  </a:moveTo>
                  <a:cubicBezTo>
                    <a:pt x="350" y="0"/>
                    <a:pt x="330" y="3"/>
                    <a:pt x="311" y="9"/>
                  </a:cubicBezTo>
                  <a:cubicBezTo>
                    <a:pt x="1" y="102"/>
                    <a:pt x="141" y="1017"/>
                    <a:pt x="435" y="1203"/>
                  </a:cubicBezTo>
                  <a:cubicBezTo>
                    <a:pt x="491" y="1253"/>
                    <a:pt x="557" y="1275"/>
                    <a:pt x="624" y="1275"/>
                  </a:cubicBezTo>
                  <a:cubicBezTo>
                    <a:pt x="724" y="1275"/>
                    <a:pt x="826" y="1225"/>
                    <a:pt x="900" y="1141"/>
                  </a:cubicBezTo>
                  <a:cubicBezTo>
                    <a:pt x="900" y="1141"/>
                    <a:pt x="900" y="1126"/>
                    <a:pt x="916" y="1126"/>
                  </a:cubicBezTo>
                  <a:lnTo>
                    <a:pt x="916" y="583"/>
                  </a:lnTo>
                  <a:lnTo>
                    <a:pt x="900" y="583"/>
                  </a:lnTo>
                  <a:cubicBezTo>
                    <a:pt x="900" y="583"/>
                    <a:pt x="643" y="0"/>
                    <a:pt x="36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1529725" y="3447625"/>
              <a:ext cx="10875" cy="20750"/>
            </a:xfrm>
            <a:custGeom>
              <a:avLst/>
              <a:gdLst/>
              <a:ahLst/>
              <a:cxnLst/>
              <a:rect l="l" t="t" r="r" b="b"/>
              <a:pathLst>
                <a:path w="435" h="830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40"/>
                    <a:pt x="279" y="372"/>
                    <a:pt x="310" y="605"/>
                  </a:cubicBezTo>
                  <a:cubicBezTo>
                    <a:pt x="273" y="519"/>
                    <a:pt x="207" y="471"/>
                    <a:pt x="134" y="471"/>
                  </a:cubicBezTo>
                  <a:cubicBezTo>
                    <a:pt x="116" y="471"/>
                    <a:pt x="97" y="475"/>
                    <a:pt x="78" y="481"/>
                  </a:cubicBezTo>
                  <a:cubicBezTo>
                    <a:pt x="78" y="481"/>
                    <a:pt x="62" y="481"/>
                    <a:pt x="62" y="496"/>
                  </a:cubicBezTo>
                  <a:cubicBezTo>
                    <a:pt x="140" y="496"/>
                    <a:pt x="233" y="543"/>
                    <a:pt x="248" y="620"/>
                  </a:cubicBezTo>
                  <a:cubicBezTo>
                    <a:pt x="264" y="682"/>
                    <a:pt x="310" y="760"/>
                    <a:pt x="310" y="807"/>
                  </a:cubicBezTo>
                  <a:cubicBezTo>
                    <a:pt x="310" y="822"/>
                    <a:pt x="322" y="830"/>
                    <a:pt x="334" y="830"/>
                  </a:cubicBezTo>
                  <a:cubicBezTo>
                    <a:pt x="345" y="830"/>
                    <a:pt x="357" y="822"/>
                    <a:pt x="357" y="807"/>
                  </a:cubicBezTo>
                  <a:cubicBezTo>
                    <a:pt x="434" y="543"/>
                    <a:pt x="295" y="9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1622375" y="3413500"/>
              <a:ext cx="73325" cy="73700"/>
            </a:xfrm>
            <a:custGeom>
              <a:avLst/>
              <a:gdLst/>
              <a:ahLst/>
              <a:cxnLst/>
              <a:rect l="l" t="t" r="r" b="b"/>
              <a:pathLst>
                <a:path w="2933" h="2948" extrusionOk="0">
                  <a:moveTo>
                    <a:pt x="2793" y="0"/>
                  </a:moveTo>
                  <a:lnTo>
                    <a:pt x="1" y="2807"/>
                  </a:lnTo>
                  <a:lnTo>
                    <a:pt x="141" y="2947"/>
                  </a:lnTo>
                  <a:lnTo>
                    <a:pt x="2932" y="14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1659225" y="3158750"/>
              <a:ext cx="276100" cy="276475"/>
            </a:xfrm>
            <a:custGeom>
              <a:avLst/>
              <a:gdLst/>
              <a:ahLst/>
              <a:cxnLst/>
              <a:rect l="l" t="t" r="r" b="b"/>
              <a:pathLst>
                <a:path w="11044" h="11059" extrusionOk="0">
                  <a:moveTo>
                    <a:pt x="5522" y="0"/>
                  </a:moveTo>
                  <a:cubicBezTo>
                    <a:pt x="2466" y="0"/>
                    <a:pt x="0" y="2466"/>
                    <a:pt x="0" y="5522"/>
                  </a:cubicBezTo>
                  <a:cubicBezTo>
                    <a:pt x="0" y="8577"/>
                    <a:pt x="2466" y="11059"/>
                    <a:pt x="5522" y="11059"/>
                  </a:cubicBezTo>
                  <a:cubicBezTo>
                    <a:pt x="8577" y="11059"/>
                    <a:pt x="11043" y="8577"/>
                    <a:pt x="11043" y="5522"/>
                  </a:cubicBezTo>
                  <a:cubicBezTo>
                    <a:pt x="11043" y="2466"/>
                    <a:pt x="8577" y="0"/>
                    <a:pt x="5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1657675" y="3157200"/>
              <a:ext cx="279200" cy="279200"/>
            </a:xfrm>
            <a:custGeom>
              <a:avLst/>
              <a:gdLst/>
              <a:ahLst/>
              <a:cxnLst/>
              <a:rect l="l" t="t" r="r" b="b"/>
              <a:pathLst>
                <a:path w="11168" h="11168" extrusionOk="0">
                  <a:moveTo>
                    <a:pt x="5584" y="109"/>
                  </a:moveTo>
                  <a:cubicBezTo>
                    <a:pt x="8608" y="109"/>
                    <a:pt x="11074" y="2559"/>
                    <a:pt x="11074" y="5584"/>
                  </a:cubicBezTo>
                  <a:cubicBezTo>
                    <a:pt x="11074" y="8608"/>
                    <a:pt x="8608" y="11074"/>
                    <a:pt x="5584" y="11074"/>
                  </a:cubicBezTo>
                  <a:cubicBezTo>
                    <a:pt x="2559" y="11074"/>
                    <a:pt x="93" y="8608"/>
                    <a:pt x="93" y="5584"/>
                  </a:cubicBezTo>
                  <a:cubicBezTo>
                    <a:pt x="93" y="2559"/>
                    <a:pt x="2559" y="109"/>
                    <a:pt x="5584" y="109"/>
                  </a:cubicBezTo>
                  <a:close/>
                  <a:moveTo>
                    <a:pt x="5584" y="0"/>
                  </a:moveTo>
                  <a:cubicBezTo>
                    <a:pt x="2497" y="0"/>
                    <a:pt x="0" y="2497"/>
                    <a:pt x="0" y="5584"/>
                  </a:cubicBezTo>
                  <a:cubicBezTo>
                    <a:pt x="0" y="8670"/>
                    <a:pt x="2497" y="11167"/>
                    <a:pt x="5584" y="11167"/>
                  </a:cubicBezTo>
                  <a:cubicBezTo>
                    <a:pt x="8670" y="11167"/>
                    <a:pt x="11167" y="8670"/>
                    <a:pt x="11167" y="5584"/>
                  </a:cubicBezTo>
                  <a:cubicBezTo>
                    <a:pt x="11167" y="2513"/>
                    <a:pt x="8670" y="0"/>
                    <a:pt x="558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1638675" y="3138575"/>
              <a:ext cx="317200" cy="316825"/>
            </a:xfrm>
            <a:custGeom>
              <a:avLst/>
              <a:gdLst/>
              <a:ahLst/>
              <a:cxnLst/>
              <a:rect l="l" t="t" r="r" b="b"/>
              <a:pathLst>
                <a:path w="12688" h="12673" extrusionOk="0">
                  <a:moveTo>
                    <a:pt x="6344" y="187"/>
                  </a:moveTo>
                  <a:cubicBezTo>
                    <a:pt x="9740" y="187"/>
                    <a:pt x="12486" y="2948"/>
                    <a:pt x="12486" y="6329"/>
                  </a:cubicBezTo>
                  <a:cubicBezTo>
                    <a:pt x="12486" y="9725"/>
                    <a:pt x="9740" y="12471"/>
                    <a:pt x="6344" y="12471"/>
                  </a:cubicBezTo>
                  <a:cubicBezTo>
                    <a:pt x="2947" y="12471"/>
                    <a:pt x="202" y="9725"/>
                    <a:pt x="202" y="6329"/>
                  </a:cubicBezTo>
                  <a:cubicBezTo>
                    <a:pt x="202" y="2948"/>
                    <a:pt x="2947" y="187"/>
                    <a:pt x="6344" y="187"/>
                  </a:cubicBezTo>
                  <a:close/>
                  <a:moveTo>
                    <a:pt x="6344" y="1"/>
                  </a:moveTo>
                  <a:cubicBezTo>
                    <a:pt x="2839" y="1"/>
                    <a:pt x="0" y="2824"/>
                    <a:pt x="0" y="6329"/>
                  </a:cubicBezTo>
                  <a:cubicBezTo>
                    <a:pt x="0" y="9850"/>
                    <a:pt x="2839" y="12672"/>
                    <a:pt x="6344" y="12672"/>
                  </a:cubicBezTo>
                  <a:cubicBezTo>
                    <a:pt x="9849" y="12672"/>
                    <a:pt x="12687" y="9834"/>
                    <a:pt x="12687" y="6329"/>
                  </a:cubicBezTo>
                  <a:cubicBezTo>
                    <a:pt x="12687" y="2824"/>
                    <a:pt x="9849" y="1"/>
                    <a:pt x="6344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1801125" y="3222175"/>
              <a:ext cx="212850" cy="158625"/>
            </a:xfrm>
            <a:custGeom>
              <a:avLst/>
              <a:gdLst/>
              <a:ahLst/>
              <a:cxnLst/>
              <a:rect l="l" t="t" r="r" b="b"/>
              <a:pathLst>
                <a:path w="8514" h="6345" extrusionOk="0">
                  <a:moveTo>
                    <a:pt x="432" y="0"/>
                  </a:moveTo>
                  <a:cubicBezTo>
                    <a:pt x="68" y="0"/>
                    <a:pt x="1" y="530"/>
                    <a:pt x="513" y="1542"/>
                  </a:cubicBezTo>
                  <a:cubicBezTo>
                    <a:pt x="1567" y="3667"/>
                    <a:pt x="2917" y="5978"/>
                    <a:pt x="4157" y="6319"/>
                  </a:cubicBezTo>
                  <a:cubicBezTo>
                    <a:pt x="4220" y="6337"/>
                    <a:pt x="4285" y="6345"/>
                    <a:pt x="4353" y="6345"/>
                  </a:cubicBezTo>
                  <a:cubicBezTo>
                    <a:pt x="5569" y="6345"/>
                    <a:pt x="7622" y="3704"/>
                    <a:pt x="8283" y="2969"/>
                  </a:cubicBezTo>
                  <a:cubicBezTo>
                    <a:pt x="8514" y="2695"/>
                    <a:pt x="6705" y="1348"/>
                    <a:pt x="6202" y="1348"/>
                  </a:cubicBezTo>
                  <a:cubicBezTo>
                    <a:pt x="6164" y="1348"/>
                    <a:pt x="6133" y="1356"/>
                    <a:pt x="6112" y="1372"/>
                  </a:cubicBezTo>
                  <a:cubicBezTo>
                    <a:pt x="5514" y="1831"/>
                    <a:pt x="4448" y="3032"/>
                    <a:pt x="4242" y="3032"/>
                  </a:cubicBezTo>
                  <a:cubicBezTo>
                    <a:pt x="4240" y="3032"/>
                    <a:pt x="4237" y="3032"/>
                    <a:pt x="4235" y="3031"/>
                  </a:cubicBezTo>
                  <a:cubicBezTo>
                    <a:pt x="4033" y="2985"/>
                    <a:pt x="2482" y="1527"/>
                    <a:pt x="1087" y="333"/>
                  </a:cubicBezTo>
                  <a:cubicBezTo>
                    <a:pt x="825" y="110"/>
                    <a:pt x="598" y="0"/>
                    <a:pt x="43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1951975" y="3187400"/>
              <a:ext cx="116725" cy="118725"/>
            </a:xfrm>
            <a:custGeom>
              <a:avLst/>
              <a:gdLst/>
              <a:ahLst/>
              <a:cxnLst/>
              <a:rect l="l" t="t" r="r" b="b"/>
              <a:pathLst>
                <a:path w="4669" h="4749" extrusionOk="0">
                  <a:moveTo>
                    <a:pt x="2348" y="0"/>
                  </a:moveTo>
                  <a:cubicBezTo>
                    <a:pt x="2007" y="0"/>
                    <a:pt x="1807" y="911"/>
                    <a:pt x="1505" y="1289"/>
                  </a:cubicBezTo>
                  <a:cubicBezTo>
                    <a:pt x="1427" y="1398"/>
                    <a:pt x="0" y="3027"/>
                    <a:pt x="0" y="3027"/>
                  </a:cubicBezTo>
                  <a:lnTo>
                    <a:pt x="1954" y="4748"/>
                  </a:lnTo>
                  <a:cubicBezTo>
                    <a:pt x="2233" y="4531"/>
                    <a:pt x="3583" y="3259"/>
                    <a:pt x="3815" y="2887"/>
                  </a:cubicBezTo>
                  <a:cubicBezTo>
                    <a:pt x="4048" y="2515"/>
                    <a:pt x="4668" y="1382"/>
                    <a:pt x="4420" y="1165"/>
                  </a:cubicBezTo>
                  <a:cubicBezTo>
                    <a:pt x="4348" y="1109"/>
                    <a:pt x="4280" y="1088"/>
                    <a:pt x="4218" y="1088"/>
                  </a:cubicBezTo>
                  <a:cubicBezTo>
                    <a:pt x="4043" y="1088"/>
                    <a:pt x="3924" y="1258"/>
                    <a:pt x="3924" y="1258"/>
                  </a:cubicBezTo>
                  <a:cubicBezTo>
                    <a:pt x="3924" y="1258"/>
                    <a:pt x="4126" y="731"/>
                    <a:pt x="3815" y="545"/>
                  </a:cubicBezTo>
                  <a:cubicBezTo>
                    <a:pt x="3764" y="512"/>
                    <a:pt x="3714" y="498"/>
                    <a:pt x="3665" y="498"/>
                  </a:cubicBezTo>
                  <a:cubicBezTo>
                    <a:pt x="3416" y="498"/>
                    <a:pt x="3211" y="855"/>
                    <a:pt x="3211" y="855"/>
                  </a:cubicBezTo>
                  <a:cubicBezTo>
                    <a:pt x="3211" y="855"/>
                    <a:pt x="3366" y="312"/>
                    <a:pt x="3055" y="126"/>
                  </a:cubicBezTo>
                  <a:cubicBezTo>
                    <a:pt x="3014" y="104"/>
                    <a:pt x="2975" y="94"/>
                    <a:pt x="2938" y="94"/>
                  </a:cubicBezTo>
                  <a:cubicBezTo>
                    <a:pt x="2695" y="94"/>
                    <a:pt x="2544" y="514"/>
                    <a:pt x="2544" y="514"/>
                  </a:cubicBezTo>
                  <a:cubicBezTo>
                    <a:pt x="2544" y="514"/>
                    <a:pt x="2699" y="18"/>
                    <a:pt x="2373" y="2"/>
                  </a:cubicBezTo>
                  <a:cubicBezTo>
                    <a:pt x="2365" y="1"/>
                    <a:pt x="2356" y="0"/>
                    <a:pt x="234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1996175" y="3199025"/>
              <a:ext cx="21350" cy="37675"/>
            </a:xfrm>
            <a:custGeom>
              <a:avLst/>
              <a:gdLst/>
              <a:ahLst/>
              <a:cxnLst/>
              <a:rect l="l" t="t" r="r" b="b"/>
              <a:pathLst>
                <a:path w="854" h="1507" extrusionOk="0">
                  <a:moveTo>
                    <a:pt x="825" y="0"/>
                  </a:moveTo>
                  <a:cubicBezTo>
                    <a:pt x="815" y="0"/>
                    <a:pt x="807" y="5"/>
                    <a:pt x="807" y="18"/>
                  </a:cubicBezTo>
                  <a:cubicBezTo>
                    <a:pt x="667" y="716"/>
                    <a:pt x="481" y="995"/>
                    <a:pt x="0" y="1491"/>
                  </a:cubicBezTo>
                  <a:cubicBezTo>
                    <a:pt x="0" y="1491"/>
                    <a:pt x="0" y="1507"/>
                    <a:pt x="16" y="1507"/>
                  </a:cubicBezTo>
                  <a:cubicBezTo>
                    <a:pt x="543" y="1073"/>
                    <a:pt x="807" y="731"/>
                    <a:pt x="853" y="18"/>
                  </a:cubicBezTo>
                  <a:cubicBezTo>
                    <a:pt x="853" y="9"/>
                    <a:pt x="838" y="0"/>
                    <a:pt x="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2010900" y="3207225"/>
              <a:ext cx="23300" cy="40725"/>
            </a:xfrm>
            <a:custGeom>
              <a:avLst/>
              <a:gdLst/>
              <a:ahLst/>
              <a:cxnLst/>
              <a:rect l="l" t="t" r="r" b="b"/>
              <a:pathLst>
                <a:path w="932" h="1629" extrusionOk="0">
                  <a:moveTo>
                    <a:pt x="904" y="0"/>
                  </a:moveTo>
                  <a:cubicBezTo>
                    <a:pt x="897" y="0"/>
                    <a:pt x="890" y="5"/>
                    <a:pt x="885" y="16"/>
                  </a:cubicBezTo>
                  <a:cubicBezTo>
                    <a:pt x="667" y="745"/>
                    <a:pt x="466" y="1024"/>
                    <a:pt x="1" y="1613"/>
                  </a:cubicBezTo>
                  <a:cubicBezTo>
                    <a:pt x="1" y="1613"/>
                    <a:pt x="1" y="1629"/>
                    <a:pt x="32" y="1629"/>
                  </a:cubicBezTo>
                  <a:cubicBezTo>
                    <a:pt x="528" y="1101"/>
                    <a:pt x="807" y="776"/>
                    <a:pt x="931" y="62"/>
                  </a:cubicBezTo>
                  <a:cubicBezTo>
                    <a:pt x="931" y="21"/>
                    <a:pt x="917" y="0"/>
                    <a:pt x="9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2025250" y="3218825"/>
              <a:ext cx="25475" cy="38825"/>
            </a:xfrm>
            <a:custGeom>
              <a:avLst/>
              <a:gdLst/>
              <a:ahLst/>
              <a:cxnLst/>
              <a:rect l="l" t="t" r="r" b="b"/>
              <a:pathLst>
                <a:path w="1019" h="1553" extrusionOk="0">
                  <a:moveTo>
                    <a:pt x="1005" y="0"/>
                  </a:moveTo>
                  <a:cubicBezTo>
                    <a:pt x="999" y="0"/>
                    <a:pt x="989" y="5"/>
                    <a:pt x="978" y="17"/>
                  </a:cubicBezTo>
                  <a:cubicBezTo>
                    <a:pt x="729" y="699"/>
                    <a:pt x="512" y="1025"/>
                    <a:pt x="0" y="1537"/>
                  </a:cubicBezTo>
                  <a:lnTo>
                    <a:pt x="0" y="1552"/>
                  </a:lnTo>
                  <a:lnTo>
                    <a:pt x="16" y="1552"/>
                  </a:lnTo>
                  <a:cubicBezTo>
                    <a:pt x="590" y="1103"/>
                    <a:pt x="869" y="684"/>
                    <a:pt x="1009" y="32"/>
                  </a:cubicBezTo>
                  <a:cubicBezTo>
                    <a:pt x="1018" y="13"/>
                    <a:pt x="1016" y="0"/>
                    <a:pt x="10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1943825" y="3204350"/>
              <a:ext cx="52375" cy="76200"/>
            </a:xfrm>
            <a:custGeom>
              <a:avLst/>
              <a:gdLst/>
              <a:ahLst/>
              <a:cxnLst/>
              <a:rect l="l" t="t" r="r" b="b"/>
              <a:pathLst>
                <a:path w="2095" h="3048" extrusionOk="0">
                  <a:moveTo>
                    <a:pt x="1450" y="1"/>
                  </a:moveTo>
                  <a:cubicBezTo>
                    <a:pt x="1107" y="1"/>
                    <a:pt x="272" y="1136"/>
                    <a:pt x="171" y="1495"/>
                  </a:cubicBezTo>
                  <a:cubicBezTo>
                    <a:pt x="47" y="1883"/>
                    <a:pt x="0" y="2767"/>
                    <a:pt x="0" y="2767"/>
                  </a:cubicBezTo>
                  <a:cubicBezTo>
                    <a:pt x="0" y="2767"/>
                    <a:pt x="769" y="3048"/>
                    <a:pt x="1340" y="3048"/>
                  </a:cubicBezTo>
                  <a:cubicBezTo>
                    <a:pt x="1640" y="3048"/>
                    <a:pt x="1886" y="2971"/>
                    <a:pt x="1939" y="2736"/>
                  </a:cubicBezTo>
                  <a:cubicBezTo>
                    <a:pt x="2094" y="2054"/>
                    <a:pt x="1241" y="1495"/>
                    <a:pt x="1241" y="1495"/>
                  </a:cubicBezTo>
                  <a:cubicBezTo>
                    <a:pt x="1489" y="1108"/>
                    <a:pt x="1893" y="270"/>
                    <a:pt x="1520" y="22"/>
                  </a:cubicBezTo>
                  <a:cubicBezTo>
                    <a:pt x="1500" y="8"/>
                    <a:pt x="1477" y="1"/>
                    <a:pt x="1450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973300" y="3207225"/>
              <a:ext cx="22900" cy="65550"/>
            </a:xfrm>
            <a:custGeom>
              <a:avLst/>
              <a:gdLst/>
              <a:ahLst/>
              <a:cxnLst/>
              <a:rect l="l" t="t" r="r" b="b"/>
              <a:pathLst>
                <a:path w="916" h="2622" extrusionOk="0">
                  <a:moveTo>
                    <a:pt x="419" y="0"/>
                  </a:moveTo>
                  <a:lnTo>
                    <a:pt x="419" y="0"/>
                  </a:lnTo>
                  <a:cubicBezTo>
                    <a:pt x="605" y="465"/>
                    <a:pt x="233" y="946"/>
                    <a:pt x="16" y="1365"/>
                  </a:cubicBezTo>
                  <a:cubicBezTo>
                    <a:pt x="0" y="1380"/>
                    <a:pt x="16" y="1396"/>
                    <a:pt x="31" y="1412"/>
                  </a:cubicBezTo>
                  <a:lnTo>
                    <a:pt x="47" y="1412"/>
                  </a:lnTo>
                  <a:cubicBezTo>
                    <a:pt x="403" y="1660"/>
                    <a:pt x="807" y="2156"/>
                    <a:pt x="791" y="2590"/>
                  </a:cubicBezTo>
                  <a:cubicBezTo>
                    <a:pt x="791" y="2590"/>
                    <a:pt x="791" y="2621"/>
                    <a:pt x="807" y="2621"/>
                  </a:cubicBezTo>
                  <a:cubicBezTo>
                    <a:pt x="807" y="2621"/>
                    <a:pt x="822" y="2621"/>
                    <a:pt x="822" y="2590"/>
                  </a:cubicBezTo>
                  <a:cubicBezTo>
                    <a:pt x="915" y="2109"/>
                    <a:pt x="543" y="1613"/>
                    <a:pt x="155" y="1349"/>
                  </a:cubicBezTo>
                  <a:cubicBezTo>
                    <a:pt x="341" y="977"/>
                    <a:pt x="698" y="450"/>
                    <a:pt x="4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1799025" y="3222800"/>
              <a:ext cx="198325" cy="161475"/>
            </a:xfrm>
            <a:custGeom>
              <a:avLst/>
              <a:gdLst/>
              <a:ahLst/>
              <a:cxnLst/>
              <a:rect l="l" t="t" r="r" b="b"/>
              <a:pathLst>
                <a:path w="7933" h="6459" extrusionOk="0">
                  <a:moveTo>
                    <a:pt x="460" y="0"/>
                  </a:moveTo>
                  <a:cubicBezTo>
                    <a:pt x="146" y="0"/>
                    <a:pt x="0" y="296"/>
                    <a:pt x="255" y="1052"/>
                  </a:cubicBezTo>
                  <a:cubicBezTo>
                    <a:pt x="891" y="3037"/>
                    <a:pt x="3125" y="6124"/>
                    <a:pt x="4272" y="6434"/>
                  </a:cubicBezTo>
                  <a:cubicBezTo>
                    <a:pt x="4335" y="6451"/>
                    <a:pt x="4401" y="6459"/>
                    <a:pt x="4471" y="6459"/>
                  </a:cubicBezTo>
                  <a:cubicBezTo>
                    <a:pt x="5686" y="6459"/>
                    <a:pt x="7933" y="4046"/>
                    <a:pt x="7933" y="4046"/>
                  </a:cubicBezTo>
                  <a:lnTo>
                    <a:pt x="5668" y="1533"/>
                  </a:lnTo>
                  <a:cubicBezTo>
                    <a:pt x="5668" y="1533"/>
                    <a:pt x="4490" y="2867"/>
                    <a:pt x="4381" y="2882"/>
                  </a:cubicBezTo>
                  <a:cubicBezTo>
                    <a:pt x="4380" y="2883"/>
                    <a:pt x="4379" y="2883"/>
                    <a:pt x="4378" y="2883"/>
                  </a:cubicBezTo>
                  <a:cubicBezTo>
                    <a:pt x="4251" y="2883"/>
                    <a:pt x="2234" y="1201"/>
                    <a:pt x="1450" y="509"/>
                  </a:cubicBezTo>
                  <a:cubicBezTo>
                    <a:pt x="1092" y="201"/>
                    <a:pt x="719" y="0"/>
                    <a:pt x="460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1799650" y="3222675"/>
              <a:ext cx="123650" cy="161350"/>
            </a:xfrm>
            <a:custGeom>
              <a:avLst/>
              <a:gdLst/>
              <a:ahLst/>
              <a:cxnLst/>
              <a:rect l="l" t="t" r="r" b="b"/>
              <a:pathLst>
                <a:path w="4946" h="6454" extrusionOk="0">
                  <a:moveTo>
                    <a:pt x="464" y="1"/>
                  </a:moveTo>
                  <a:cubicBezTo>
                    <a:pt x="151" y="1"/>
                    <a:pt x="1" y="307"/>
                    <a:pt x="246" y="1057"/>
                  </a:cubicBezTo>
                  <a:cubicBezTo>
                    <a:pt x="897" y="3042"/>
                    <a:pt x="3115" y="6129"/>
                    <a:pt x="4263" y="6439"/>
                  </a:cubicBezTo>
                  <a:cubicBezTo>
                    <a:pt x="4333" y="6448"/>
                    <a:pt x="4404" y="6454"/>
                    <a:pt x="4474" y="6454"/>
                  </a:cubicBezTo>
                  <a:cubicBezTo>
                    <a:pt x="4635" y="6454"/>
                    <a:pt x="4794" y="6426"/>
                    <a:pt x="4945" y="6361"/>
                  </a:cubicBezTo>
                  <a:cubicBezTo>
                    <a:pt x="4108" y="5136"/>
                    <a:pt x="1642" y="1553"/>
                    <a:pt x="603" y="18"/>
                  </a:cubicBezTo>
                  <a:cubicBezTo>
                    <a:pt x="554" y="7"/>
                    <a:pt x="508" y="1"/>
                    <a:pt x="464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1931125" y="3279175"/>
              <a:ext cx="47975" cy="54475"/>
            </a:xfrm>
            <a:custGeom>
              <a:avLst/>
              <a:gdLst/>
              <a:ahLst/>
              <a:cxnLst/>
              <a:rect l="l" t="t" r="r" b="b"/>
              <a:pathLst>
                <a:path w="1919" h="2179" extrusionOk="0">
                  <a:moveTo>
                    <a:pt x="22" y="1"/>
                  </a:moveTo>
                  <a:cubicBezTo>
                    <a:pt x="6" y="1"/>
                    <a:pt x="1" y="15"/>
                    <a:pt x="12" y="38"/>
                  </a:cubicBezTo>
                  <a:cubicBezTo>
                    <a:pt x="260" y="364"/>
                    <a:pt x="1563" y="1837"/>
                    <a:pt x="1904" y="2178"/>
                  </a:cubicBezTo>
                  <a:cubicBezTo>
                    <a:pt x="1610" y="1822"/>
                    <a:pt x="1036" y="1015"/>
                    <a:pt x="43" y="7"/>
                  </a:cubicBezTo>
                  <a:cubicBezTo>
                    <a:pt x="35" y="3"/>
                    <a:pt x="28" y="1"/>
                    <a:pt x="22" y="1"/>
                  </a:cubicBezTo>
                  <a:close/>
                  <a:moveTo>
                    <a:pt x="1915" y="2171"/>
                  </a:moveTo>
                  <a:cubicBezTo>
                    <a:pt x="1913" y="2171"/>
                    <a:pt x="1909" y="2173"/>
                    <a:pt x="1904" y="2178"/>
                  </a:cubicBezTo>
                  <a:cubicBezTo>
                    <a:pt x="1915" y="2178"/>
                    <a:pt x="1918" y="2171"/>
                    <a:pt x="1915" y="21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1700700" y="3219000"/>
              <a:ext cx="182275" cy="215725"/>
            </a:xfrm>
            <a:custGeom>
              <a:avLst/>
              <a:gdLst/>
              <a:ahLst/>
              <a:cxnLst/>
              <a:rect l="l" t="t" r="r" b="b"/>
              <a:pathLst>
                <a:path w="7291" h="8629" extrusionOk="0">
                  <a:moveTo>
                    <a:pt x="4081" y="0"/>
                  </a:moveTo>
                  <a:cubicBezTo>
                    <a:pt x="3662" y="0"/>
                    <a:pt x="3198" y="100"/>
                    <a:pt x="2948" y="382"/>
                  </a:cubicBezTo>
                  <a:cubicBezTo>
                    <a:pt x="1211" y="2398"/>
                    <a:pt x="358" y="5454"/>
                    <a:pt x="1" y="7268"/>
                  </a:cubicBezTo>
                  <a:cubicBezTo>
                    <a:pt x="1157" y="8171"/>
                    <a:pt x="2542" y="8629"/>
                    <a:pt x="3929" y="8629"/>
                  </a:cubicBezTo>
                  <a:cubicBezTo>
                    <a:pt x="5093" y="8629"/>
                    <a:pt x="6258" y="8307"/>
                    <a:pt x="7290" y="7656"/>
                  </a:cubicBezTo>
                  <a:cubicBezTo>
                    <a:pt x="6934" y="5717"/>
                    <a:pt x="5988" y="1747"/>
                    <a:pt x="4933" y="212"/>
                  </a:cubicBezTo>
                  <a:cubicBezTo>
                    <a:pt x="4856" y="96"/>
                    <a:pt x="4490" y="0"/>
                    <a:pt x="4081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1875200" y="3297175"/>
              <a:ext cx="125650" cy="145025"/>
            </a:xfrm>
            <a:custGeom>
              <a:avLst/>
              <a:gdLst/>
              <a:ahLst/>
              <a:cxnLst/>
              <a:rect l="l" t="t" r="r" b="b"/>
              <a:pathLst>
                <a:path w="5026" h="5801" extrusionOk="0">
                  <a:moveTo>
                    <a:pt x="1070" y="0"/>
                  </a:moveTo>
                  <a:lnTo>
                    <a:pt x="0" y="5568"/>
                  </a:lnTo>
                  <a:lnTo>
                    <a:pt x="3955" y="5801"/>
                  </a:lnTo>
                  <a:lnTo>
                    <a:pt x="5025" y="249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1880225" y="3297950"/>
              <a:ext cx="126050" cy="144250"/>
            </a:xfrm>
            <a:custGeom>
              <a:avLst/>
              <a:gdLst/>
              <a:ahLst/>
              <a:cxnLst/>
              <a:rect l="l" t="t" r="r" b="b"/>
              <a:pathLst>
                <a:path w="5042" h="5770" extrusionOk="0">
                  <a:moveTo>
                    <a:pt x="1071" y="0"/>
                  </a:moveTo>
                  <a:lnTo>
                    <a:pt x="1" y="5537"/>
                  </a:lnTo>
                  <a:lnTo>
                    <a:pt x="3956" y="5770"/>
                  </a:lnTo>
                  <a:lnTo>
                    <a:pt x="5041" y="233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1936450" y="3354550"/>
              <a:ext cx="20200" cy="19425"/>
            </a:xfrm>
            <a:custGeom>
              <a:avLst/>
              <a:gdLst/>
              <a:ahLst/>
              <a:cxnLst/>
              <a:rect l="l" t="t" r="r" b="b"/>
              <a:pathLst>
                <a:path w="808" h="777" extrusionOk="0">
                  <a:moveTo>
                    <a:pt x="466" y="1"/>
                  </a:moveTo>
                  <a:cubicBezTo>
                    <a:pt x="249" y="1"/>
                    <a:pt x="47" y="156"/>
                    <a:pt x="16" y="373"/>
                  </a:cubicBezTo>
                  <a:lnTo>
                    <a:pt x="16" y="404"/>
                  </a:lnTo>
                  <a:cubicBezTo>
                    <a:pt x="1" y="606"/>
                    <a:pt x="156" y="776"/>
                    <a:pt x="342" y="776"/>
                  </a:cubicBezTo>
                  <a:cubicBezTo>
                    <a:pt x="559" y="776"/>
                    <a:pt x="761" y="621"/>
                    <a:pt x="792" y="404"/>
                  </a:cubicBezTo>
                  <a:lnTo>
                    <a:pt x="792" y="373"/>
                  </a:lnTo>
                  <a:cubicBezTo>
                    <a:pt x="807" y="171"/>
                    <a:pt x="652" y="1"/>
                    <a:pt x="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688300" y="3241375"/>
              <a:ext cx="185700" cy="223325"/>
            </a:xfrm>
            <a:custGeom>
              <a:avLst/>
              <a:gdLst/>
              <a:ahLst/>
              <a:cxnLst/>
              <a:rect l="l" t="t" r="r" b="b"/>
              <a:pathLst>
                <a:path w="7428" h="8933" extrusionOk="0">
                  <a:moveTo>
                    <a:pt x="3207" y="1"/>
                  </a:moveTo>
                  <a:cubicBezTo>
                    <a:pt x="3003" y="1"/>
                    <a:pt x="2770" y="331"/>
                    <a:pt x="2591" y="697"/>
                  </a:cubicBezTo>
                  <a:cubicBezTo>
                    <a:pt x="1769" y="2418"/>
                    <a:pt x="1" y="6311"/>
                    <a:pt x="838" y="7009"/>
                  </a:cubicBezTo>
                  <a:cubicBezTo>
                    <a:pt x="2203" y="8142"/>
                    <a:pt x="5212" y="8808"/>
                    <a:pt x="6142" y="8932"/>
                  </a:cubicBezTo>
                  <a:cubicBezTo>
                    <a:pt x="6144" y="8933"/>
                    <a:pt x="6147" y="8933"/>
                    <a:pt x="6149" y="8933"/>
                  </a:cubicBezTo>
                  <a:cubicBezTo>
                    <a:pt x="6555" y="8933"/>
                    <a:pt x="7428" y="5985"/>
                    <a:pt x="7042" y="5831"/>
                  </a:cubicBezTo>
                  <a:cubicBezTo>
                    <a:pt x="6546" y="5629"/>
                    <a:pt x="3630" y="5040"/>
                    <a:pt x="3583" y="4900"/>
                  </a:cubicBezTo>
                  <a:cubicBezTo>
                    <a:pt x="3552" y="4760"/>
                    <a:pt x="3738" y="2791"/>
                    <a:pt x="3645" y="1271"/>
                  </a:cubicBezTo>
                  <a:cubicBezTo>
                    <a:pt x="3583" y="327"/>
                    <a:pt x="3410" y="1"/>
                    <a:pt x="3207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1828675" y="3356475"/>
              <a:ext cx="152775" cy="108625"/>
            </a:xfrm>
            <a:custGeom>
              <a:avLst/>
              <a:gdLst/>
              <a:ahLst/>
              <a:cxnLst/>
              <a:rect l="l" t="t" r="r" b="b"/>
              <a:pathLst>
                <a:path w="6111" h="4345" extrusionOk="0">
                  <a:moveTo>
                    <a:pt x="3287" y="1"/>
                  </a:moveTo>
                  <a:cubicBezTo>
                    <a:pt x="2934" y="1"/>
                    <a:pt x="2221" y="239"/>
                    <a:pt x="1830" y="405"/>
                  </a:cubicBezTo>
                  <a:cubicBezTo>
                    <a:pt x="1101" y="715"/>
                    <a:pt x="0" y="1258"/>
                    <a:pt x="0" y="1258"/>
                  </a:cubicBezTo>
                  <a:cubicBezTo>
                    <a:pt x="0" y="1258"/>
                    <a:pt x="388" y="4328"/>
                    <a:pt x="512" y="4344"/>
                  </a:cubicBezTo>
                  <a:cubicBezTo>
                    <a:pt x="1117" y="4328"/>
                    <a:pt x="1861" y="4080"/>
                    <a:pt x="2606" y="3026"/>
                  </a:cubicBezTo>
                  <a:cubicBezTo>
                    <a:pt x="2606" y="3026"/>
                    <a:pt x="3480" y="3312"/>
                    <a:pt x="4089" y="3312"/>
                  </a:cubicBezTo>
                  <a:cubicBezTo>
                    <a:pt x="4353" y="3312"/>
                    <a:pt x="4567" y="3258"/>
                    <a:pt x="4637" y="3103"/>
                  </a:cubicBezTo>
                  <a:cubicBezTo>
                    <a:pt x="4748" y="2889"/>
                    <a:pt x="4417" y="2683"/>
                    <a:pt x="4039" y="2524"/>
                  </a:cubicBezTo>
                  <a:lnTo>
                    <a:pt x="4039" y="2524"/>
                  </a:lnTo>
                  <a:cubicBezTo>
                    <a:pt x="4342" y="2607"/>
                    <a:pt x="4666" y="2675"/>
                    <a:pt x="4909" y="2675"/>
                  </a:cubicBezTo>
                  <a:cubicBezTo>
                    <a:pt x="5087" y="2675"/>
                    <a:pt x="5221" y="2638"/>
                    <a:pt x="5273" y="2545"/>
                  </a:cubicBezTo>
                  <a:cubicBezTo>
                    <a:pt x="5383" y="2337"/>
                    <a:pt x="5174" y="2139"/>
                    <a:pt x="4868" y="1973"/>
                  </a:cubicBezTo>
                  <a:lnTo>
                    <a:pt x="4868" y="1973"/>
                  </a:lnTo>
                  <a:cubicBezTo>
                    <a:pt x="5067" y="2023"/>
                    <a:pt x="5259" y="2056"/>
                    <a:pt x="5419" y="2056"/>
                  </a:cubicBezTo>
                  <a:cubicBezTo>
                    <a:pt x="5622" y="2056"/>
                    <a:pt x="5772" y="2002"/>
                    <a:pt x="5816" y="1862"/>
                  </a:cubicBezTo>
                  <a:cubicBezTo>
                    <a:pt x="5943" y="1501"/>
                    <a:pt x="5215" y="1201"/>
                    <a:pt x="4659" y="1029"/>
                  </a:cubicBezTo>
                  <a:lnTo>
                    <a:pt x="4659" y="1029"/>
                  </a:lnTo>
                  <a:cubicBezTo>
                    <a:pt x="4946" y="1095"/>
                    <a:pt x="5286" y="1156"/>
                    <a:pt x="5555" y="1156"/>
                  </a:cubicBezTo>
                  <a:cubicBezTo>
                    <a:pt x="5806" y="1156"/>
                    <a:pt x="5994" y="1102"/>
                    <a:pt x="6018" y="947"/>
                  </a:cubicBezTo>
                  <a:cubicBezTo>
                    <a:pt x="6111" y="405"/>
                    <a:pt x="3862" y="17"/>
                    <a:pt x="3319" y="1"/>
                  </a:cubicBezTo>
                  <a:cubicBezTo>
                    <a:pt x="3309" y="1"/>
                    <a:pt x="3298" y="1"/>
                    <a:pt x="3287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1915550" y="3373550"/>
              <a:ext cx="53500" cy="18250"/>
            </a:xfrm>
            <a:custGeom>
              <a:avLst/>
              <a:gdLst/>
              <a:ahLst/>
              <a:cxnLst/>
              <a:rect l="l" t="t" r="r" b="b"/>
              <a:pathLst>
                <a:path w="2140" h="730" extrusionOk="0">
                  <a:moveTo>
                    <a:pt x="15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10" y="6"/>
                    <a:pt x="15" y="1"/>
                  </a:cubicBezTo>
                  <a:close/>
                  <a:moveTo>
                    <a:pt x="15" y="1"/>
                  </a:moveTo>
                  <a:lnTo>
                    <a:pt x="15" y="1"/>
                  </a:lnTo>
                  <a:cubicBezTo>
                    <a:pt x="232" y="78"/>
                    <a:pt x="371" y="140"/>
                    <a:pt x="604" y="187"/>
                  </a:cubicBezTo>
                  <a:cubicBezTo>
                    <a:pt x="821" y="249"/>
                    <a:pt x="1628" y="482"/>
                    <a:pt x="2108" y="730"/>
                  </a:cubicBezTo>
                  <a:cubicBezTo>
                    <a:pt x="2140" y="730"/>
                    <a:pt x="1488" y="187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1907425" y="3393325"/>
              <a:ext cx="43975" cy="11950"/>
            </a:xfrm>
            <a:custGeom>
              <a:avLst/>
              <a:gdLst/>
              <a:ahLst/>
              <a:cxnLst/>
              <a:rect l="l" t="t" r="r" b="b"/>
              <a:pathLst>
                <a:path w="1759" h="478" extrusionOk="0">
                  <a:moveTo>
                    <a:pt x="14" y="1"/>
                  </a:moveTo>
                  <a:cubicBezTo>
                    <a:pt x="4" y="1"/>
                    <a:pt x="0" y="8"/>
                    <a:pt x="4" y="8"/>
                  </a:cubicBezTo>
                  <a:cubicBezTo>
                    <a:pt x="5" y="8"/>
                    <a:pt x="9" y="6"/>
                    <a:pt x="14" y="1"/>
                  </a:cubicBezTo>
                  <a:close/>
                  <a:moveTo>
                    <a:pt x="14" y="1"/>
                  </a:moveTo>
                  <a:lnTo>
                    <a:pt x="14" y="1"/>
                  </a:lnTo>
                  <a:cubicBezTo>
                    <a:pt x="309" y="78"/>
                    <a:pt x="1425" y="404"/>
                    <a:pt x="1720" y="466"/>
                  </a:cubicBezTo>
                  <a:cubicBezTo>
                    <a:pt x="1743" y="474"/>
                    <a:pt x="1755" y="478"/>
                    <a:pt x="1757" y="478"/>
                  </a:cubicBezTo>
                  <a:cubicBezTo>
                    <a:pt x="1759" y="478"/>
                    <a:pt x="1751" y="474"/>
                    <a:pt x="1736" y="466"/>
                  </a:cubicBezTo>
                  <a:cubicBezTo>
                    <a:pt x="1193" y="218"/>
                    <a:pt x="619" y="63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1899625" y="3410400"/>
              <a:ext cx="33375" cy="10475"/>
            </a:xfrm>
            <a:custGeom>
              <a:avLst/>
              <a:gdLst/>
              <a:ahLst/>
              <a:cxnLst/>
              <a:rect l="l" t="t" r="r" b="b"/>
              <a:pathLst>
                <a:path w="1335" h="419" extrusionOk="0">
                  <a:moveTo>
                    <a:pt x="0" y="0"/>
                  </a:moveTo>
                  <a:cubicBezTo>
                    <a:pt x="528" y="155"/>
                    <a:pt x="869" y="264"/>
                    <a:pt x="1303" y="419"/>
                  </a:cubicBezTo>
                  <a:cubicBezTo>
                    <a:pt x="1319" y="419"/>
                    <a:pt x="1334" y="419"/>
                    <a:pt x="1319" y="403"/>
                  </a:cubicBezTo>
                  <a:cubicBezTo>
                    <a:pt x="915" y="186"/>
                    <a:pt x="466" y="6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1694500" y="3238425"/>
              <a:ext cx="146200" cy="230550"/>
            </a:xfrm>
            <a:custGeom>
              <a:avLst/>
              <a:gdLst/>
              <a:ahLst/>
              <a:cxnLst/>
              <a:rect l="l" t="t" r="r" b="b"/>
              <a:pathLst>
                <a:path w="5848" h="9222" extrusionOk="0">
                  <a:moveTo>
                    <a:pt x="3037" y="1"/>
                  </a:moveTo>
                  <a:cubicBezTo>
                    <a:pt x="2875" y="1"/>
                    <a:pt x="2668" y="184"/>
                    <a:pt x="2405" y="598"/>
                  </a:cubicBezTo>
                  <a:cubicBezTo>
                    <a:pt x="1784" y="1559"/>
                    <a:pt x="1" y="6119"/>
                    <a:pt x="419" y="6988"/>
                  </a:cubicBezTo>
                  <a:cubicBezTo>
                    <a:pt x="854" y="7872"/>
                    <a:pt x="4886" y="9221"/>
                    <a:pt x="4886" y="9221"/>
                  </a:cubicBezTo>
                  <a:lnTo>
                    <a:pt x="5848" y="5654"/>
                  </a:lnTo>
                  <a:cubicBezTo>
                    <a:pt x="5848" y="5654"/>
                    <a:pt x="3413" y="5049"/>
                    <a:pt x="3413" y="4987"/>
                  </a:cubicBezTo>
                  <a:cubicBezTo>
                    <a:pt x="3382" y="4956"/>
                    <a:pt x="3614" y="1839"/>
                    <a:pt x="3475" y="892"/>
                  </a:cubicBezTo>
                  <a:cubicBezTo>
                    <a:pt x="3394" y="338"/>
                    <a:pt x="3257" y="1"/>
                    <a:pt x="3037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1776325" y="3290975"/>
              <a:ext cx="64000" cy="89200"/>
            </a:xfrm>
            <a:custGeom>
              <a:avLst/>
              <a:gdLst/>
              <a:ahLst/>
              <a:cxnLst/>
              <a:rect l="l" t="t" r="r" b="b"/>
              <a:pathLst>
                <a:path w="2560" h="3568" extrusionOk="0">
                  <a:moveTo>
                    <a:pt x="202" y="0"/>
                  </a:moveTo>
                  <a:lnTo>
                    <a:pt x="202" y="124"/>
                  </a:lnTo>
                  <a:lnTo>
                    <a:pt x="202" y="202"/>
                  </a:lnTo>
                  <a:lnTo>
                    <a:pt x="202" y="372"/>
                  </a:lnTo>
                  <a:cubicBezTo>
                    <a:pt x="186" y="512"/>
                    <a:pt x="186" y="621"/>
                    <a:pt x="186" y="745"/>
                  </a:cubicBezTo>
                  <a:cubicBezTo>
                    <a:pt x="155" y="977"/>
                    <a:pt x="155" y="1210"/>
                    <a:pt x="140" y="1443"/>
                  </a:cubicBezTo>
                  <a:cubicBezTo>
                    <a:pt x="124" y="1923"/>
                    <a:pt x="78" y="2389"/>
                    <a:pt x="0" y="2838"/>
                  </a:cubicBezTo>
                  <a:lnTo>
                    <a:pt x="16" y="2854"/>
                  </a:lnTo>
                  <a:cubicBezTo>
                    <a:pt x="16" y="2869"/>
                    <a:pt x="47" y="2869"/>
                    <a:pt x="47" y="2869"/>
                  </a:cubicBezTo>
                  <a:cubicBezTo>
                    <a:pt x="248" y="2932"/>
                    <a:pt x="450" y="3009"/>
                    <a:pt x="667" y="3071"/>
                  </a:cubicBezTo>
                  <a:cubicBezTo>
                    <a:pt x="869" y="3133"/>
                    <a:pt x="1070" y="3180"/>
                    <a:pt x="1288" y="3242"/>
                  </a:cubicBezTo>
                  <a:cubicBezTo>
                    <a:pt x="1474" y="3304"/>
                    <a:pt x="1691" y="3366"/>
                    <a:pt x="1908" y="3412"/>
                  </a:cubicBezTo>
                  <a:cubicBezTo>
                    <a:pt x="2001" y="3459"/>
                    <a:pt x="2079" y="3459"/>
                    <a:pt x="2187" y="3490"/>
                  </a:cubicBezTo>
                  <a:cubicBezTo>
                    <a:pt x="2311" y="3536"/>
                    <a:pt x="2420" y="3536"/>
                    <a:pt x="2544" y="3567"/>
                  </a:cubicBezTo>
                  <a:cubicBezTo>
                    <a:pt x="2544" y="3567"/>
                    <a:pt x="2559" y="3552"/>
                    <a:pt x="2544" y="3552"/>
                  </a:cubicBezTo>
                  <a:cubicBezTo>
                    <a:pt x="2451" y="3521"/>
                    <a:pt x="2342" y="3474"/>
                    <a:pt x="2234" y="3443"/>
                  </a:cubicBezTo>
                  <a:lnTo>
                    <a:pt x="1939" y="3335"/>
                  </a:lnTo>
                  <a:cubicBezTo>
                    <a:pt x="1722" y="3288"/>
                    <a:pt x="1520" y="3226"/>
                    <a:pt x="1319" y="3164"/>
                  </a:cubicBezTo>
                  <a:cubicBezTo>
                    <a:pt x="1132" y="3102"/>
                    <a:pt x="915" y="3056"/>
                    <a:pt x="698" y="2994"/>
                  </a:cubicBezTo>
                  <a:cubicBezTo>
                    <a:pt x="512" y="2932"/>
                    <a:pt x="295" y="2900"/>
                    <a:pt x="78" y="2838"/>
                  </a:cubicBezTo>
                  <a:cubicBezTo>
                    <a:pt x="140" y="2373"/>
                    <a:pt x="155" y="1892"/>
                    <a:pt x="171" y="1427"/>
                  </a:cubicBezTo>
                  <a:cubicBezTo>
                    <a:pt x="202" y="1272"/>
                    <a:pt x="202" y="1117"/>
                    <a:pt x="202" y="962"/>
                  </a:cubicBezTo>
                  <a:cubicBezTo>
                    <a:pt x="217" y="900"/>
                    <a:pt x="217" y="822"/>
                    <a:pt x="233" y="745"/>
                  </a:cubicBezTo>
                  <a:cubicBezTo>
                    <a:pt x="248" y="605"/>
                    <a:pt x="279" y="497"/>
                    <a:pt x="279" y="357"/>
                  </a:cubicBezTo>
                  <a:lnTo>
                    <a:pt x="279" y="357"/>
                  </a:lnTo>
                  <a:cubicBezTo>
                    <a:pt x="248" y="497"/>
                    <a:pt x="233" y="605"/>
                    <a:pt x="217" y="745"/>
                  </a:cubicBezTo>
                  <a:lnTo>
                    <a:pt x="217" y="729"/>
                  </a:lnTo>
                  <a:lnTo>
                    <a:pt x="217" y="372"/>
                  </a:lnTo>
                  <a:lnTo>
                    <a:pt x="217" y="202"/>
                  </a:lnTo>
                  <a:lnTo>
                    <a:pt x="217" y="78"/>
                  </a:lnTo>
                  <a:cubicBezTo>
                    <a:pt x="233" y="47"/>
                    <a:pt x="217" y="62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1797250" y="3380150"/>
              <a:ext cx="22525" cy="77175"/>
            </a:xfrm>
            <a:custGeom>
              <a:avLst/>
              <a:gdLst/>
              <a:ahLst/>
              <a:cxnLst/>
              <a:rect l="l" t="t" r="r" b="b"/>
              <a:pathLst>
                <a:path w="901" h="3087" extrusionOk="0">
                  <a:moveTo>
                    <a:pt x="900" y="0"/>
                  </a:moveTo>
                  <a:lnTo>
                    <a:pt x="900" y="0"/>
                  </a:lnTo>
                  <a:cubicBezTo>
                    <a:pt x="792" y="264"/>
                    <a:pt x="513" y="1303"/>
                    <a:pt x="435" y="1551"/>
                  </a:cubicBezTo>
                  <a:cubicBezTo>
                    <a:pt x="295" y="2063"/>
                    <a:pt x="140" y="2559"/>
                    <a:pt x="1" y="3087"/>
                  </a:cubicBezTo>
                  <a:lnTo>
                    <a:pt x="16" y="3087"/>
                  </a:lnTo>
                  <a:cubicBezTo>
                    <a:pt x="218" y="2591"/>
                    <a:pt x="373" y="2079"/>
                    <a:pt x="513" y="1551"/>
                  </a:cubicBezTo>
                  <a:cubicBezTo>
                    <a:pt x="590" y="1288"/>
                    <a:pt x="854" y="264"/>
                    <a:pt x="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1735225" y="3206025"/>
              <a:ext cx="114400" cy="60925"/>
            </a:xfrm>
            <a:custGeom>
              <a:avLst/>
              <a:gdLst/>
              <a:ahLst/>
              <a:cxnLst/>
              <a:rect l="l" t="t" r="r" b="b"/>
              <a:pathLst>
                <a:path w="4576" h="2437" extrusionOk="0">
                  <a:moveTo>
                    <a:pt x="2494" y="1"/>
                  </a:moveTo>
                  <a:cubicBezTo>
                    <a:pt x="1773" y="1"/>
                    <a:pt x="1000" y="130"/>
                    <a:pt x="605" y="513"/>
                  </a:cubicBezTo>
                  <a:cubicBezTo>
                    <a:pt x="0" y="1103"/>
                    <a:pt x="124" y="1878"/>
                    <a:pt x="310" y="2157"/>
                  </a:cubicBezTo>
                  <a:cubicBezTo>
                    <a:pt x="344" y="2217"/>
                    <a:pt x="400" y="2234"/>
                    <a:pt x="453" y="2234"/>
                  </a:cubicBezTo>
                  <a:cubicBezTo>
                    <a:pt x="524" y="2234"/>
                    <a:pt x="590" y="2204"/>
                    <a:pt x="590" y="2204"/>
                  </a:cubicBezTo>
                  <a:lnTo>
                    <a:pt x="1132" y="1584"/>
                  </a:lnTo>
                  <a:cubicBezTo>
                    <a:pt x="1175" y="1576"/>
                    <a:pt x="1220" y="1573"/>
                    <a:pt x="1266" y="1573"/>
                  </a:cubicBezTo>
                  <a:cubicBezTo>
                    <a:pt x="1991" y="1573"/>
                    <a:pt x="3102" y="2437"/>
                    <a:pt x="3102" y="2437"/>
                  </a:cubicBezTo>
                  <a:cubicBezTo>
                    <a:pt x="3102" y="2437"/>
                    <a:pt x="4188" y="1677"/>
                    <a:pt x="4405" y="1134"/>
                  </a:cubicBezTo>
                  <a:cubicBezTo>
                    <a:pt x="4576" y="575"/>
                    <a:pt x="4079" y="157"/>
                    <a:pt x="3257" y="48"/>
                  </a:cubicBezTo>
                  <a:cubicBezTo>
                    <a:pt x="3025" y="19"/>
                    <a:pt x="2763" y="1"/>
                    <a:pt x="2494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1751900" y="3211275"/>
              <a:ext cx="84550" cy="49475"/>
            </a:xfrm>
            <a:custGeom>
              <a:avLst/>
              <a:gdLst/>
              <a:ahLst/>
              <a:cxnLst/>
              <a:rect l="l" t="t" r="r" b="b"/>
              <a:pathLst>
                <a:path w="3382" h="1979" extrusionOk="0">
                  <a:moveTo>
                    <a:pt x="1503" y="1"/>
                  </a:moveTo>
                  <a:cubicBezTo>
                    <a:pt x="1010" y="1"/>
                    <a:pt x="645" y="155"/>
                    <a:pt x="357" y="490"/>
                  </a:cubicBezTo>
                  <a:cubicBezTo>
                    <a:pt x="0" y="970"/>
                    <a:pt x="2482" y="1978"/>
                    <a:pt x="2482" y="1978"/>
                  </a:cubicBezTo>
                  <a:cubicBezTo>
                    <a:pt x="2482" y="1978"/>
                    <a:pt x="3304" y="1218"/>
                    <a:pt x="3350" y="815"/>
                  </a:cubicBezTo>
                  <a:cubicBezTo>
                    <a:pt x="3381" y="396"/>
                    <a:pt x="2575" y="133"/>
                    <a:pt x="2063" y="55"/>
                  </a:cubicBezTo>
                  <a:cubicBezTo>
                    <a:pt x="1860" y="19"/>
                    <a:pt x="1674" y="1"/>
                    <a:pt x="1503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1758100" y="3224675"/>
              <a:ext cx="55850" cy="42275"/>
            </a:xfrm>
            <a:custGeom>
              <a:avLst/>
              <a:gdLst/>
              <a:ahLst/>
              <a:cxnLst/>
              <a:rect l="l" t="t" r="r" b="b"/>
              <a:pathLst>
                <a:path w="2234" h="1691" extrusionOk="0">
                  <a:moveTo>
                    <a:pt x="0" y="0"/>
                  </a:moveTo>
                  <a:lnTo>
                    <a:pt x="186" y="838"/>
                  </a:lnTo>
                  <a:cubicBezTo>
                    <a:pt x="186" y="838"/>
                    <a:pt x="200" y="836"/>
                    <a:pt x="228" y="836"/>
                  </a:cubicBezTo>
                  <a:cubicBezTo>
                    <a:pt x="394" y="836"/>
                    <a:pt x="1055" y="893"/>
                    <a:pt x="2172" y="1691"/>
                  </a:cubicBezTo>
                  <a:lnTo>
                    <a:pt x="2234" y="1442"/>
                  </a:lnTo>
                  <a:cubicBezTo>
                    <a:pt x="2234" y="1442"/>
                    <a:pt x="1148" y="16"/>
                    <a:pt x="0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1755775" y="3243275"/>
              <a:ext cx="82600" cy="25225"/>
            </a:xfrm>
            <a:custGeom>
              <a:avLst/>
              <a:gdLst/>
              <a:ahLst/>
              <a:cxnLst/>
              <a:rect l="l" t="t" r="r" b="b"/>
              <a:pathLst>
                <a:path w="3304" h="1009" extrusionOk="0">
                  <a:moveTo>
                    <a:pt x="3304" y="1"/>
                  </a:moveTo>
                  <a:lnTo>
                    <a:pt x="3304" y="1"/>
                  </a:lnTo>
                  <a:cubicBezTo>
                    <a:pt x="3149" y="171"/>
                    <a:pt x="2978" y="342"/>
                    <a:pt x="2807" y="481"/>
                  </a:cubicBezTo>
                  <a:cubicBezTo>
                    <a:pt x="2714" y="559"/>
                    <a:pt x="2606" y="621"/>
                    <a:pt x="2513" y="698"/>
                  </a:cubicBezTo>
                  <a:cubicBezTo>
                    <a:pt x="2430" y="740"/>
                    <a:pt x="2347" y="806"/>
                    <a:pt x="2253" y="864"/>
                  </a:cubicBezTo>
                  <a:lnTo>
                    <a:pt x="2253" y="864"/>
                  </a:lnTo>
                  <a:lnTo>
                    <a:pt x="2032" y="698"/>
                  </a:lnTo>
                  <a:cubicBezTo>
                    <a:pt x="1954" y="636"/>
                    <a:pt x="1846" y="574"/>
                    <a:pt x="1753" y="512"/>
                  </a:cubicBezTo>
                  <a:cubicBezTo>
                    <a:pt x="1660" y="466"/>
                    <a:pt x="1567" y="419"/>
                    <a:pt x="1489" y="357"/>
                  </a:cubicBezTo>
                  <a:cubicBezTo>
                    <a:pt x="1381" y="311"/>
                    <a:pt x="1288" y="264"/>
                    <a:pt x="1194" y="233"/>
                  </a:cubicBezTo>
                  <a:cubicBezTo>
                    <a:pt x="993" y="156"/>
                    <a:pt x="791" y="94"/>
                    <a:pt x="590" y="47"/>
                  </a:cubicBezTo>
                  <a:cubicBezTo>
                    <a:pt x="543" y="47"/>
                    <a:pt x="497" y="32"/>
                    <a:pt x="435" y="32"/>
                  </a:cubicBezTo>
                  <a:lnTo>
                    <a:pt x="279" y="32"/>
                  </a:lnTo>
                  <a:cubicBezTo>
                    <a:pt x="186" y="94"/>
                    <a:pt x="93" y="109"/>
                    <a:pt x="0" y="156"/>
                  </a:cubicBezTo>
                  <a:cubicBezTo>
                    <a:pt x="93" y="132"/>
                    <a:pt x="194" y="121"/>
                    <a:pt x="299" y="121"/>
                  </a:cubicBezTo>
                  <a:cubicBezTo>
                    <a:pt x="403" y="121"/>
                    <a:pt x="512" y="132"/>
                    <a:pt x="621" y="156"/>
                  </a:cubicBezTo>
                  <a:cubicBezTo>
                    <a:pt x="807" y="187"/>
                    <a:pt x="1024" y="249"/>
                    <a:pt x="1194" y="342"/>
                  </a:cubicBezTo>
                  <a:cubicBezTo>
                    <a:pt x="1396" y="419"/>
                    <a:pt x="1567" y="512"/>
                    <a:pt x="1737" y="636"/>
                  </a:cubicBezTo>
                  <a:lnTo>
                    <a:pt x="1985" y="807"/>
                  </a:lnTo>
                  <a:lnTo>
                    <a:pt x="2234" y="978"/>
                  </a:lnTo>
                  <a:lnTo>
                    <a:pt x="2265" y="1009"/>
                  </a:lnTo>
                  <a:lnTo>
                    <a:pt x="2280" y="978"/>
                  </a:lnTo>
                  <a:cubicBezTo>
                    <a:pt x="2466" y="854"/>
                    <a:pt x="2668" y="714"/>
                    <a:pt x="2838" y="543"/>
                  </a:cubicBezTo>
                  <a:cubicBezTo>
                    <a:pt x="2932" y="466"/>
                    <a:pt x="3009" y="388"/>
                    <a:pt x="3102" y="280"/>
                  </a:cubicBezTo>
                  <a:cubicBezTo>
                    <a:pt x="3180" y="202"/>
                    <a:pt x="3257" y="109"/>
                    <a:pt x="3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1749175" y="3245600"/>
              <a:ext cx="13600" cy="15525"/>
            </a:xfrm>
            <a:custGeom>
              <a:avLst/>
              <a:gdLst/>
              <a:ahLst/>
              <a:cxnLst/>
              <a:rect l="l" t="t" r="r" b="b"/>
              <a:pathLst>
                <a:path w="544" h="621" extrusionOk="0">
                  <a:moveTo>
                    <a:pt x="543" y="1"/>
                  </a:moveTo>
                  <a:lnTo>
                    <a:pt x="264" y="295"/>
                  </a:lnTo>
                  <a:cubicBezTo>
                    <a:pt x="156" y="404"/>
                    <a:pt x="78" y="497"/>
                    <a:pt x="1" y="621"/>
                  </a:cubicBezTo>
                  <a:cubicBezTo>
                    <a:pt x="218" y="419"/>
                    <a:pt x="388" y="233"/>
                    <a:pt x="5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1799200" y="3252575"/>
              <a:ext cx="17075" cy="55100"/>
            </a:xfrm>
            <a:custGeom>
              <a:avLst/>
              <a:gdLst/>
              <a:ahLst/>
              <a:cxnLst/>
              <a:rect l="l" t="t" r="r" b="b"/>
              <a:pathLst>
                <a:path w="683" h="2204" extrusionOk="0">
                  <a:moveTo>
                    <a:pt x="155" y="1"/>
                  </a:moveTo>
                  <a:lnTo>
                    <a:pt x="78" y="16"/>
                  </a:lnTo>
                  <a:cubicBezTo>
                    <a:pt x="16" y="357"/>
                    <a:pt x="0" y="730"/>
                    <a:pt x="0" y="1102"/>
                  </a:cubicBezTo>
                  <a:cubicBezTo>
                    <a:pt x="0" y="1346"/>
                    <a:pt x="135" y="2204"/>
                    <a:pt x="390" y="2204"/>
                  </a:cubicBezTo>
                  <a:cubicBezTo>
                    <a:pt x="395" y="2204"/>
                    <a:pt x="399" y="2204"/>
                    <a:pt x="404" y="2203"/>
                  </a:cubicBezTo>
                  <a:cubicBezTo>
                    <a:pt x="683" y="2157"/>
                    <a:pt x="217" y="1583"/>
                    <a:pt x="109" y="1117"/>
                  </a:cubicBezTo>
                  <a:cubicBezTo>
                    <a:pt x="16" y="652"/>
                    <a:pt x="140" y="280"/>
                    <a:pt x="155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1799200" y="3252575"/>
              <a:ext cx="17075" cy="55100"/>
            </a:xfrm>
            <a:custGeom>
              <a:avLst/>
              <a:gdLst/>
              <a:ahLst/>
              <a:cxnLst/>
              <a:rect l="l" t="t" r="r" b="b"/>
              <a:pathLst>
                <a:path w="683" h="2204" extrusionOk="0">
                  <a:moveTo>
                    <a:pt x="155" y="1"/>
                  </a:moveTo>
                  <a:lnTo>
                    <a:pt x="78" y="16"/>
                  </a:lnTo>
                  <a:cubicBezTo>
                    <a:pt x="16" y="357"/>
                    <a:pt x="0" y="730"/>
                    <a:pt x="0" y="1102"/>
                  </a:cubicBezTo>
                  <a:cubicBezTo>
                    <a:pt x="0" y="1346"/>
                    <a:pt x="135" y="2204"/>
                    <a:pt x="390" y="2204"/>
                  </a:cubicBezTo>
                  <a:cubicBezTo>
                    <a:pt x="395" y="2204"/>
                    <a:pt x="399" y="2204"/>
                    <a:pt x="404" y="2203"/>
                  </a:cubicBezTo>
                  <a:cubicBezTo>
                    <a:pt x="683" y="2157"/>
                    <a:pt x="217" y="1583"/>
                    <a:pt x="109" y="1117"/>
                  </a:cubicBezTo>
                  <a:cubicBezTo>
                    <a:pt x="16" y="652"/>
                    <a:pt x="140" y="280"/>
                    <a:pt x="155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1820900" y="3251025"/>
              <a:ext cx="13225" cy="49650"/>
            </a:xfrm>
            <a:custGeom>
              <a:avLst/>
              <a:gdLst/>
              <a:ahLst/>
              <a:cxnLst/>
              <a:rect l="l" t="t" r="r" b="b"/>
              <a:pathLst>
                <a:path w="529" h="1986" extrusionOk="0">
                  <a:moveTo>
                    <a:pt x="140" y="1"/>
                  </a:moveTo>
                  <a:cubicBezTo>
                    <a:pt x="171" y="249"/>
                    <a:pt x="327" y="544"/>
                    <a:pt x="327" y="978"/>
                  </a:cubicBezTo>
                  <a:cubicBezTo>
                    <a:pt x="327" y="1412"/>
                    <a:pt x="1" y="1986"/>
                    <a:pt x="249" y="1986"/>
                  </a:cubicBezTo>
                  <a:cubicBezTo>
                    <a:pt x="528" y="1986"/>
                    <a:pt x="482" y="1179"/>
                    <a:pt x="451" y="947"/>
                  </a:cubicBezTo>
                  <a:cubicBezTo>
                    <a:pt x="404" y="621"/>
                    <a:pt x="311" y="295"/>
                    <a:pt x="218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820900" y="3251025"/>
              <a:ext cx="13225" cy="49650"/>
            </a:xfrm>
            <a:custGeom>
              <a:avLst/>
              <a:gdLst/>
              <a:ahLst/>
              <a:cxnLst/>
              <a:rect l="l" t="t" r="r" b="b"/>
              <a:pathLst>
                <a:path w="529" h="1986" extrusionOk="0">
                  <a:moveTo>
                    <a:pt x="140" y="1"/>
                  </a:moveTo>
                  <a:cubicBezTo>
                    <a:pt x="171" y="249"/>
                    <a:pt x="327" y="544"/>
                    <a:pt x="327" y="978"/>
                  </a:cubicBezTo>
                  <a:cubicBezTo>
                    <a:pt x="327" y="1412"/>
                    <a:pt x="1" y="1986"/>
                    <a:pt x="249" y="1986"/>
                  </a:cubicBezTo>
                  <a:cubicBezTo>
                    <a:pt x="528" y="1986"/>
                    <a:pt x="482" y="1179"/>
                    <a:pt x="451" y="947"/>
                  </a:cubicBezTo>
                  <a:cubicBezTo>
                    <a:pt x="404" y="621"/>
                    <a:pt x="311" y="295"/>
                    <a:pt x="218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1763525" y="3171550"/>
              <a:ext cx="28325" cy="30250"/>
            </a:xfrm>
            <a:custGeom>
              <a:avLst/>
              <a:gdLst/>
              <a:ahLst/>
              <a:cxnLst/>
              <a:rect l="l" t="t" r="r" b="b"/>
              <a:pathLst>
                <a:path w="1133" h="1210" extrusionOk="0">
                  <a:moveTo>
                    <a:pt x="404" y="0"/>
                  </a:moveTo>
                  <a:lnTo>
                    <a:pt x="404" y="0"/>
                  </a:lnTo>
                  <a:cubicBezTo>
                    <a:pt x="419" y="186"/>
                    <a:pt x="404" y="403"/>
                    <a:pt x="388" y="590"/>
                  </a:cubicBezTo>
                  <a:cubicBezTo>
                    <a:pt x="342" y="745"/>
                    <a:pt x="0" y="900"/>
                    <a:pt x="0" y="900"/>
                  </a:cubicBezTo>
                  <a:cubicBezTo>
                    <a:pt x="0" y="900"/>
                    <a:pt x="362" y="1025"/>
                    <a:pt x="480" y="1025"/>
                  </a:cubicBezTo>
                  <a:cubicBezTo>
                    <a:pt x="486" y="1025"/>
                    <a:pt x="492" y="1025"/>
                    <a:pt x="497" y="1024"/>
                  </a:cubicBezTo>
                  <a:cubicBezTo>
                    <a:pt x="621" y="1008"/>
                    <a:pt x="791" y="714"/>
                    <a:pt x="791" y="714"/>
                  </a:cubicBezTo>
                  <a:lnTo>
                    <a:pt x="791" y="714"/>
                  </a:lnTo>
                  <a:cubicBezTo>
                    <a:pt x="791" y="714"/>
                    <a:pt x="621" y="1179"/>
                    <a:pt x="466" y="1194"/>
                  </a:cubicBezTo>
                  <a:cubicBezTo>
                    <a:pt x="357" y="1210"/>
                    <a:pt x="714" y="1210"/>
                    <a:pt x="714" y="1210"/>
                  </a:cubicBezTo>
                  <a:cubicBezTo>
                    <a:pt x="822" y="1210"/>
                    <a:pt x="915" y="1148"/>
                    <a:pt x="1024" y="1070"/>
                  </a:cubicBezTo>
                  <a:cubicBezTo>
                    <a:pt x="1133" y="946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1782125" y="3182400"/>
              <a:ext cx="48125" cy="70900"/>
            </a:xfrm>
            <a:custGeom>
              <a:avLst/>
              <a:gdLst/>
              <a:ahLst/>
              <a:cxnLst/>
              <a:rect l="l" t="t" r="r" b="b"/>
              <a:pathLst>
                <a:path w="1925" h="2836" extrusionOk="0">
                  <a:moveTo>
                    <a:pt x="109" y="1"/>
                  </a:moveTo>
                  <a:cubicBezTo>
                    <a:pt x="125" y="295"/>
                    <a:pt x="109" y="605"/>
                    <a:pt x="78" y="900"/>
                  </a:cubicBezTo>
                  <a:cubicBezTo>
                    <a:pt x="47" y="1365"/>
                    <a:pt x="1" y="1753"/>
                    <a:pt x="32" y="1784"/>
                  </a:cubicBezTo>
                  <a:cubicBezTo>
                    <a:pt x="318" y="2257"/>
                    <a:pt x="962" y="2835"/>
                    <a:pt x="1401" y="2835"/>
                  </a:cubicBezTo>
                  <a:cubicBezTo>
                    <a:pt x="1437" y="2835"/>
                    <a:pt x="1472" y="2832"/>
                    <a:pt x="1505" y="2823"/>
                  </a:cubicBezTo>
                  <a:cubicBezTo>
                    <a:pt x="1909" y="2699"/>
                    <a:pt x="1847" y="1862"/>
                    <a:pt x="1816" y="1660"/>
                  </a:cubicBezTo>
                  <a:lnTo>
                    <a:pt x="1816" y="1629"/>
                  </a:lnTo>
                  <a:cubicBezTo>
                    <a:pt x="1784" y="1598"/>
                    <a:pt x="1784" y="1551"/>
                    <a:pt x="1784" y="1520"/>
                  </a:cubicBezTo>
                  <a:cubicBezTo>
                    <a:pt x="1784" y="1133"/>
                    <a:pt x="1831" y="760"/>
                    <a:pt x="1924" y="388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1784075" y="3182400"/>
              <a:ext cx="45775" cy="40350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202"/>
                    <a:pt x="0" y="419"/>
                    <a:pt x="0" y="621"/>
                  </a:cubicBezTo>
                  <a:cubicBezTo>
                    <a:pt x="295" y="1009"/>
                    <a:pt x="822" y="1505"/>
                    <a:pt x="1706" y="1614"/>
                  </a:cubicBezTo>
                  <a:cubicBezTo>
                    <a:pt x="1691" y="1598"/>
                    <a:pt x="1691" y="1551"/>
                    <a:pt x="1691" y="1520"/>
                  </a:cubicBezTo>
                  <a:cubicBezTo>
                    <a:pt x="1706" y="1133"/>
                    <a:pt x="1753" y="760"/>
                    <a:pt x="1831" y="3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1769725" y="3102050"/>
              <a:ext cx="91925" cy="109825"/>
            </a:xfrm>
            <a:custGeom>
              <a:avLst/>
              <a:gdLst/>
              <a:ahLst/>
              <a:cxnLst/>
              <a:rect l="l" t="t" r="r" b="b"/>
              <a:pathLst>
                <a:path w="3677" h="4393" extrusionOk="0">
                  <a:moveTo>
                    <a:pt x="1733" y="1"/>
                  </a:moveTo>
                  <a:cubicBezTo>
                    <a:pt x="1027" y="1"/>
                    <a:pt x="279" y="467"/>
                    <a:pt x="140" y="1183"/>
                  </a:cubicBezTo>
                  <a:cubicBezTo>
                    <a:pt x="1" y="1850"/>
                    <a:pt x="497" y="3664"/>
                    <a:pt x="1009" y="4037"/>
                  </a:cubicBezTo>
                  <a:cubicBezTo>
                    <a:pt x="1313" y="4268"/>
                    <a:pt x="1686" y="4393"/>
                    <a:pt x="2048" y="4393"/>
                  </a:cubicBezTo>
                  <a:cubicBezTo>
                    <a:pt x="2533" y="4393"/>
                    <a:pt x="3000" y="4169"/>
                    <a:pt x="3258" y="3680"/>
                  </a:cubicBezTo>
                  <a:cubicBezTo>
                    <a:pt x="3676" y="2873"/>
                    <a:pt x="2963" y="500"/>
                    <a:pt x="2420" y="175"/>
                  </a:cubicBezTo>
                  <a:cubicBezTo>
                    <a:pt x="2214" y="56"/>
                    <a:pt x="1976" y="1"/>
                    <a:pt x="1733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1813925" y="3156025"/>
              <a:ext cx="3125" cy="8575"/>
            </a:xfrm>
            <a:custGeom>
              <a:avLst/>
              <a:gdLst/>
              <a:ahLst/>
              <a:cxnLst/>
              <a:rect l="l" t="t" r="r" b="b"/>
              <a:pathLst>
                <a:path w="125" h="343" extrusionOk="0">
                  <a:moveTo>
                    <a:pt x="32" y="1"/>
                  </a:moveTo>
                  <a:lnTo>
                    <a:pt x="32" y="1"/>
                  </a:lnTo>
                  <a:cubicBezTo>
                    <a:pt x="78" y="125"/>
                    <a:pt x="94" y="280"/>
                    <a:pt x="1" y="342"/>
                  </a:cubicBezTo>
                  <a:cubicBezTo>
                    <a:pt x="125" y="311"/>
                    <a:pt x="94" y="109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1806725" y="3153275"/>
              <a:ext cx="11300" cy="10575"/>
            </a:xfrm>
            <a:custGeom>
              <a:avLst/>
              <a:gdLst/>
              <a:ahLst/>
              <a:cxnLst/>
              <a:rect l="l" t="t" r="r" b="b"/>
              <a:pathLst>
                <a:path w="452" h="423" extrusionOk="0">
                  <a:moveTo>
                    <a:pt x="197" y="1"/>
                  </a:moveTo>
                  <a:cubicBezTo>
                    <a:pt x="192" y="1"/>
                    <a:pt x="186" y="1"/>
                    <a:pt x="180" y="2"/>
                  </a:cubicBezTo>
                  <a:cubicBezTo>
                    <a:pt x="1" y="47"/>
                    <a:pt x="66" y="423"/>
                    <a:pt x="237" y="423"/>
                  </a:cubicBezTo>
                  <a:cubicBezTo>
                    <a:pt x="244" y="423"/>
                    <a:pt x="251" y="422"/>
                    <a:pt x="258" y="421"/>
                  </a:cubicBezTo>
                  <a:cubicBezTo>
                    <a:pt x="452" y="376"/>
                    <a:pt x="344" y="1"/>
                    <a:pt x="197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1833325" y="3150600"/>
              <a:ext cx="5050" cy="7425"/>
            </a:xfrm>
            <a:custGeom>
              <a:avLst/>
              <a:gdLst/>
              <a:ahLst/>
              <a:cxnLst/>
              <a:rect l="l" t="t" r="r" b="b"/>
              <a:pathLst>
                <a:path w="202" h="297" extrusionOk="0">
                  <a:moveTo>
                    <a:pt x="0" y="1"/>
                  </a:moveTo>
                  <a:cubicBezTo>
                    <a:pt x="0" y="105"/>
                    <a:pt x="72" y="296"/>
                    <a:pt x="188" y="296"/>
                  </a:cubicBezTo>
                  <a:cubicBezTo>
                    <a:pt x="193" y="296"/>
                    <a:pt x="197" y="296"/>
                    <a:pt x="202" y="295"/>
                  </a:cubicBezTo>
                  <a:cubicBezTo>
                    <a:pt x="78" y="264"/>
                    <a:pt x="31" y="140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1831300" y="3146550"/>
              <a:ext cx="11375" cy="10075"/>
            </a:xfrm>
            <a:custGeom>
              <a:avLst/>
              <a:gdLst/>
              <a:ahLst/>
              <a:cxnLst/>
              <a:rect l="l" t="t" r="r" b="b"/>
              <a:pathLst>
                <a:path w="455" h="403" extrusionOk="0">
                  <a:moveTo>
                    <a:pt x="199" y="1"/>
                  </a:moveTo>
                  <a:cubicBezTo>
                    <a:pt x="186" y="1"/>
                    <a:pt x="172" y="3"/>
                    <a:pt x="159" y="8"/>
                  </a:cubicBezTo>
                  <a:cubicBezTo>
                    <a:pt x="1" y="65"/>
                    <a:pt x="82" y="402"/>
                    <a:pt x="231" y="402"/>
                  </a:cubicBezTo>
                  <a:cubicBezTo>
                    <a:pt x="242" y="402"/>
                    <a:pt x="255" y="400"/>
                    <a:pt x="267" y="395"/>
                  </a:cubicBezTo>
                  <a:cubicBezTo>
                    <a:pt x="454" y="338"/>
                    <a:pt x="361" y="1"/>
                    <a:pt x="19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1802300" y="3141275"/>
              <a:ext cx="10875" cy="8775"/>
            </a:xfrm>
            <a:custGeom>
              <a:avLst/>
              <a:gdLst/>
              <a:ahLst/>
              <a:cxnLst/>
              <a:rect l="l" t="t" r="r" b="b"/>
              <a:pathLst>
                <a:path w="435" h="351" extrusionOk="0">
                  <a:moveTo>
                    <a:pt x="306" y="1"/>
                  </a:moveTo>
                  <a:cubicBezTo>
                    <a:pt x="258" y="1"/>
                    <a:pt x="211" y="18"/>
                    <a:pt x="171" y="48"/>
                  </a:cubicBezTo>
                  <a:cubicBezTo>
                    <a:pt x="93" y="79"/>
                    <a:pt x="47" y="141"/>
                    <a:pt x="16" y="219"/>
                  </a:cubicBezTo>
                  <a:cubicBezTo>
                    <a:pt x="0" y="281"/>
                    <a:pt x="31" y="312"/>
                    <a:pt x="78" y="327"/>
                  </a:cubicBezTo>
                  <a:cubicBezTo>
                    <a:pt x="93" y="343"/>
                    <a:pt x="105" y="350"/>
                    <a:pt x="117" y="350"/>
                  </a:cubicBezTo>
                  <a:cubicBezTo>
                    <a:pt x="128" y="350"/>
                    <a:pt x="140" y="343"/>
                    <a:pt x="155" y="327"/>
                  </a:cubicBezTo>
                  <a:cubicBezTo>
                    <a:pt x="202" y="312"/>
                    <a:pt x="249" y="281"/>
                    <a:pt x="280" y="234"/>
                  </a:cubicBezTo>
                  <a:cubicBezTo>
                    <a:pt x="342" y="203"/>
                    <a:pt x="388" y="172"/>
                    <a:pt x="419" y="126"/>
                  </a:cubicBezTo>
                  <a:cubicBezTo>
                    <a:pt x="435" y="79"/>
                    <a:pt x="419" y="48"/>
                    <a:pt x="388" y="17"/>
                  </a:cubicBezTo>
                  <a:cubicBezTo>
                    <a:pt x="361" y="6"/>
                    <a:pt x="333" y="1"/>
                    <a:pt x="306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1828275" y="3135100"/>
              <a:ext cx="11650" cy="5825"/>
            </a:xfrm>
            <a:custGeom>
              <a:avLst/>
              <a:gdLst/>
              <a:ahLst/>
              <a:cxnLst/>
              <a:rect l="l" t="t" r="r" b="b"/>
              <a:pathLst>
                <a:path w="466" h="233" extrusionOk="0">
                  <a:moveTo>
                    <a:pt x="218" y="0"/>
                  </a:moveTo>
                  <a:cubicBezTo>
                    <a:pt x="140" y="0"/>
                    <a:pt x="63" y="31"/>
                    <a:pt x="16" y="93"/>
                  </a:cubicBezTo>
                  <a:cubicBezTo>
                    <a:pt x="1" y="109"/>
                    <a:pt x="16" y="171"/>
                    <a:pt x="32" y="186"/>
                  </a:cubicBezTo>
                  <a:cubicBezTo>
                    <a:pt x="94" y="233"/>
                    <a:pt x="156" y="233"/>
                    <a:pt x="218" y="233"/>
                  </a:cubicBezTo>
                  <a:lnTo>
                    <a:pt x="388" y="233"/>
                  </a:lnTo>
                  <a:cubicBezTo>
                    <a:pt x="404" y="233"/>
                    <a:pt x="435" y="217"/>
                    <a:pt x="419" y="217"/>
                  </a:cubicBezTo>
                  <a:cubicBezTo>
                    <a:pt x="466" y="171"/>
                    <a:pt x="466" y="109"/>
                    <a:pt x="419" y="78"/>
                  </a:cubicBezTo>
                  <a:cubicBezTo>
                    <a:pt x="373" y="16"/>
                    <a:pt x="295" y="0"/>
                    <a:pt x="218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1820125" y="3184350"/>
              <a:ext cx="6225" cy="2725"/>
            </a:xfrm>
            <a:custGeom>
              <a:avLst/>
              <a:gdLst/>
              <a:ahLst/>
              <a:cxnLst/>
              <a:rect l="l" t="t" r="r" b="b"/>
              <a:pathLst>
                <a:path w="249" h="109" extrusionOk="0">
                  <a:moveTo>
                    <a:pt x="1" y="0"/>
                  </a:moveTo>
                  <a:cubicBezTo>
                    <a:pt x="16" y="62"/>
                    <a:pt x="47" y="109"/>
                    <a:pt x="109" y="109"/>
                  </a:cubicBezTo>
                  <a:cubicBezTo>
                    <a:pt x="171" y="109"/>
                    <a:pt x="233" y="62"/>
                    <a:pt x="249" y="0"/>
                  </a:cubicBezTo>
                  <a:lnTo>
                    <a:pt x="249" y="0"/>
                  </a:lnTo>
                  <a:cubicBezTo>
                    <a:pt x="218" y="31"/>
                    <a:pt x="156" y="47"/>
                    <a:pt x="109" y="62"/>
                  </a:cubicBezTo>
                  <a:cubicBezTo>
                    <a:pt x="78" y="62"/>
                    <a:pt x="32" y="31"/>
                    <a:pt x="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1821300" y="3137425"/>
              <a:ext cx="17725" cy="40400"/>
            </a:xfrm>
            <a:custGeom>
              <a:avLst/>
              <a:gdLst/>
              <a:ahLst/>
              <a:cxnLst/>
              <a:rect l="l" t="t" r="r" b="b"/>
              <a:pathLst>
                <a:path w="709" h="1616" extrusionOk="0">
                  <a:moveTo>
                    <a:pt x="217" y="0"/>
                  </a:moveTo>
                  <a:lnTo>
                    <a:pt x="217" y="16"/>
                  </a:lnTo>
                  <a:cubicBezTo>
                    <a:pt x="311" y="404"/>
                    <a:pt x="497" y="791"/>
                    <a:pt x="590" y="1179"/>
                  </a:cubicBezTo>
                  <a:cubicBezTo>
                    <a:pt x="512" y="1164"/>
                    <a:pt x="450" y="1164"/>
                    <a:pt x="373" y="1164"/>
                  </a:cubicBezTo>
                  <a:cubicBezTo>
                    <a:pt x="357" y="1164"/>
                    <a:pt x="466" y="1443"/>
                    <a:pt x="466" y="1474"/>
                  </a:cubicBezTo>
                  <a:cubicBezTo>
                    <a:pt x="392" y="1515"/>
                    <a:pt x="314" y="1534"/>
                    <a:pt x="232" y="1534"/>
                  </a:cubicBezTo>
                  <a:cubicBezTo>
                    <a:pt x="158" y="1534"/>
                    <a:pt x="81" y="1519"/>
                    <a:pt x="0" y="1489"/>
                  </a:cubicBezTo>
                  <a:lnTo>
                    <a:pt x="0" y="1489"/>
                  </a:lnTo>
                  <a:cubicBezTo>
                    <a:pt x="84" y="1559"/>
                    <a:pt x="192" y="1616"/>
                    <a:pt x="303" y="1616"/>
                  </a:cubicBezTo>
                  <a:cubicBezTo>
                    <a:pt x="316" y="1616"/>
                    <a:pt x="329" y="1615"/>
                    <a:pt x="342" y="1613"/>
                  </a:cubicBezTo>
                  <a:cubicBezTo>
                    <a:pt x="388" y="1613"/>
                    <a:pt x="435" y="1598"/>
                    <a:pt x="497" y="1598"/>
                  </a:cubicBezTo>
                  <a:cubicBezTo>
                    <a:pt x="497" y="1598"/>
                    <a:pt x="512" y="1598"/>
                    <a:pt x="512" y="1567"/>
                  </a:cubicBezTo>
                  <a:lnTo>
                    <a:pt x="528" y="1551"/>
                  </a:lnTo>
                  <a:cubicBezTo>
                    <a:pt x="543" y="1551"/>
                    <a:pt x="543" y="1536"/>
                    <a:pt x="543" y="1520"/>
                  </a:cubicBezTo>
                  <a:lnTo>
                    <a:pt x="543" y="1489"/>
                  </a:lnTo>
                  <a:lnTo>
                    <a:pt x="543" y="1474"/>
                  </a:lnTo>
                  <a:cubicBezTo>
                    <a:pt x="528" y="1381"/>
                    <a:pt x="497" y="1241"/>
                    <a:pt x="497" y="1241"/>
                  </a:cubicBezTo>
                  <a:cubicBezTo>
                    <a:pt x="517" y="1241"/>
                    <a:pt x="614" y="1262"/>
                    <a:pt x="667" y="1262"/>
                  </a:cubicBezTo>
                  <a:cubicBezTo>
                    <a:pt x="693" y="1262"/>
                    <a:pt x="709" y="1257"/>
                    <a:pt x="698" y="1241"/>
                  </a:cubicBezTo>
                  <a:cubicBezTo>
                    <a:pt x="590" y="838"/>
                    <a:pt x="450" y="388"/>
                    <a:pt x="233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820900" y="3174250"/>
              <a:ext cx="10900" cy="7800"/>
            </a:xfrm>
            <a:custGeom>
              <a:avLst/>
              <a:gdLst/>
              <a:ahLst/>
              <a:cxnLst/>
              <a:rect l="l" t="t" r="r" b="b"/>
              <a:pathLst>
                <a:path w="436" h="312" extrusionOk="0">
                  <a:moveTo>
                    <a:pt x="32" y="1"/>
                  </a:moveTo>
                  <a:cubicBezTo>
                    <a:pt x="32" y="63"/>
                    <a:pt x="1" y="94"/>
                    <a:pt x="1" y="140"/>
                  </a:cubicBezTo>
                  <a:cubicBezTo>
                    <a:pt x="1" y="218"/>
                    <a:pt x="32" y="311"/>
                    <a:pt x="125" y="311"/>
                  </a:cubicBezTo>
                  <a:cubicBezTo>
                    <a:pt x="156" y="311"/>
                    <a:pt x="218" y="295"/>
                    <a:pt x="265" y="280"/>
                  </a:cubicBezTo>
                  <a:cubicBezTo>
                    <a:pt x="342" y="233"/>
                    <a:pt x="389" y="156"/>
                    <a:pt x="435" y="78"/>
                  </a:cubicBezTo>
                  <a:lnTo>
                    <a:pt x="435" y="78"/>
                  </a:lnTo>
                  <a:cubicBezTo>
                    <a:pt x="400" y="82"/>
                    <a:pt x="366" y="84"/>
                    <a:pt x="333" y="84"/>
                  </a:cubicBezTo>
                  <a:cubicBezTo>
                    <a:pt x="219" y="84"/>
                    <a:pt x="116" y="61"/>
                    <a:pt x="32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1820900" y="3177675"/>
              <a:ext cx="6625" cy="4375"/>
            </a:xfrm>
            <a:custGeom>
              <a:avLst/>
              <a:gdLst/>
              <a:ahLst/>
              <a:cxnLst/>
              <a:rect l="l" t="t" r="r" b="b"/>
              <a:pathLst>
                <a:path w="265" h="175" extrusionOk="0">
                  <a:moveTo>
                    <a:pt x="41" y="0"/>
                  </a:moveTo>
                  <a:cubicBezTo>
                    <a:pt x="28" y="0"/>
                    <a:pt x="14" y="1"/>
                    <a:pt x="1" y="3"/>
                  </a:cubicBezTo>
                  <a:cubicBezTo>
                    <a:pt x="1" y="81"/>
                    <a:pt x="32" y="174"/>
                    <a:pt x="125" y="174"/>
                  </a:cubicBezTo>
                  <a:cubicBezTo>
                    <a:pt x="156" y="174"/>
                    <a:pt x="218" y="158"/>
                    <a:pt x="265" y="143"/>
                  </a:cubicBezTo>
                  <a:cubicBezTo>
                    <a:pt x="224" y="48"/>
                    <a:pt x="136" y="0"/>
                    <a:pt x="41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1767825" y="3097725"/>
              <a:ext cx="83750" cy="76225"/>
            </a:xfrm>
            <a:custGeom>
              <a:avLst/>
              <a:gdLst/>
              <a:ahLst/>
              <a:cxnLst/>
              <a:rect l="l" t="t" r="r" b="b"/>
              <a:pathLst>
                <a:path w="3350" h="3049" extrusionOk="0">
                  <a:moveTo>
                    <a:pt x="1688" y="0"/>
                  </a:moveTo>
                  <a:cubicBezTo>
                    <a:pt x="1438" y="0"/>
                    <a:pt x="1157" y="68"/>
                    <a:pt x="852" y="255"/>
                  </a:cubicBezTo>
                  <a:cubicBezTo>
                    <a:pt x="201" y="642"/>
                    <a:pt x="108" y="1123"/>
                    <a:pt x="61" y="1495"/>
                  </a:cubicBezTo>
                  <a:cubicBezTo>
                    <a:pt x="1" y="1889"/>
                    <a:pt x="324" y="3049"/>
                    <a:pt x="455" y="3049"/>
                  </a:cubicBezTo>
                  <a:cubicBezTo>
                    <a:pt x="458" y="3049"/>
                    <a:pt x="461" y="3048"/>
                    <a:pt x="464" y="3046"/>
                  </a:cubicBezTo>
                  <a:cubicBezTo>
                    <a:pt x="774" y="2891"/>
                    <a:pt x="759" y="1728"/>
                    <a:pt x="759" y="1728"/>
                  </a:cubicBezTo>
                  <a:lnTo>
                    <a:pt x="759" y="1728"/>
                  </a:lnTo>
                  <a:lnTo>
                    <a:pt x="930" y="2333"/>
                  </a:lnTo>
                  <a:cubicBezTo>
                    <a:pt x="1069" y="2178"/>
                    <a:pt x="1162" y="1976"/>
                    <a:pt x="1224" y="1759"/>
                  </a:cubicBezTo>
                  <a:cubicBezTo>
                    <a:pt x="1255" y="1557"/>
                    <a:pt x="1224" y="1340"/>
                    <a:pt x="1147" y="1139"/>
                  </a:cubicBezTo>
                  <a:lnTo>
                    <a:pt x="1147" y="1139"/>
                  </a:lnTo>
                  <a:cubicBezTo>
                    <a:pt x="1147" y="1139"/>
                    <a:pt x="1581" y="1480"/>
                    <a:pt x="2031" y="1495"/>
                  </a:cubicBezTo>
                  <a:cubicBezTo>
                    <a:pt x="2037" y="1496"/>
                    <a:pt x="2044" y="1496"/>
                    <a:pt x="2052" y="1496"/>
                  </a:cubicBezTo>
                  <a:cubicBezTo>
                    <a:pt x="2279" y="1496"/>
                    <a:pt x="3349" y="1291"/>
                    <a:pt x="3349" y="1216"/>
                  </a:cubicBezTo>
                  <a:cubicBezTo>
                    <a:pt x="3318" y="999"/>
                    <a:pt x="2713" y="332"/>
                    <a:pt x="2388" y="177"/>
                  </a:cubicBezTo>
                  <a:cubicBezTo>
                    <a:pt x="2194" y="80"/>
                    <a:pt x="1958" y="0"/>
                    <a:pt x="1688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1761975" y="3158300"/>
              <a:ext cx="28725" cy="28475"/>
            </a:xfrm>
            <a:custGeom>
              <a:avLst/>
              <a:gdLst/>
              <a:ahLst/>
              <a:cxnLst/>
              <a:rect l="l" t="t" r="r" b="b"/>
              <a:pathLst>
                <a:path w="1149" h="1139" extrusionOk="0">
                  <a:moveTo>
                    <a:pt x="362" y="1"/>
                  </a:moveTo>
                  <a:cubicBezTo>
                    <a:pt x="321" y="1"/>
                    <a:pt x="282" y="11"/>
                    <a:pt x="249" y="34"/>
                  </a:cubicBezTo>
                  <a:cubicBezTo>
                    <a:pt x="0" y="220"/>
                    <a:pt x="404" y="1042"/>
                    <a:pt x="729" y="1120"/>
                  </a:cubicBezTo>
                  <a:cubicBezTo>
                    <a:pt x="768" y="1133"/>
                    <a:pt x="806" y="1139"/>
                    <a:pt x="843" y="1139"/>
                  </a:cubicBezTo>
                  <a:cubicBezTo>
                    <a:pt x="982" y="1139"/>
                    <a:pt x="1099" y="1050"/>
                    <a:pt x="1148" y="902"/>
                  </a:cubicBezTo>
                  <a:lnTo>
                    <a:pt x="1148" y="887"/>
                  </a:lnTo>
                  <a:lnTo>
                    <a:pt x="993" y="406"/>
                  </a:lnTo>
                  <a:cubicBezTo>
                    <a:pt x="993" y="406"/>
                    <a:pt x="622" y="1"/>
                    <a:pt x="362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1771275" y="3164950"/>
              <a:ext cx="14750" cy="17250"/>
            </a:xfrm>
            <a:custGeom>
              <a:avLst/>
              <a:gdLst/>
              <a:ahLst/>
              <a:cxnLst/>
              <a:rect l="l" t="t" r="r" b="b"/>
              <a:pathLst>
                <a:path w="590" h="690" extrusionOk="0">
                  <a:moveTo>
                    <a:pt x="1" y="1"/>
                  </a:moveTo>
                  <a:cubicBezTo>
                    <a:pt x="233" y="78"/>
                    <a:pt x="357" y="280"/>
                    <a:pt x="481" y="497"/>
                  </a:cubicBezTo>
                  <a:cubicBezTo>
                    <a:pt x="442" y="448"/>
                    <a:pt x="384" y="417"/>
                    <a:pt x="327" y="417"/>
                  </a:cubicBezTo>
                  <a:cubicBezTo>
                    <a:pt x="294" y="417"/>
                    <a:pt x="262" y="428"/>
                    <a:pt x="233" y="450"/>
                  </a:cubicBezTo>
                  <a:lnTo>
                    <a:pt x="202" y="466"/>
                  </a:lnTo>
                  <a:lnTo>
                    <a:pt x="202" y="497"/>
                  </a:lnTo>
                  <a:cubicBezTo>
                    <a:pt x="233" y="479"/>
                    <a:pt x="268" y="470"/>
                    <a:pt x="303" y="470"/>
                  </a:cubicBezTo>
                  <a:cubicBezTo>
                    <a:pt x="356" y="470"/>
                    <a:pt x="407" y="490"/>
                    <a:pt x="435" y="528"/>
                  </a:cubicBezTo>
                  <a:cubicBezTo>
                    <a:pt x="481" y="574"/>
                    <a:pt x="543" y="621"/>
                    <a:pt x="559" y="683"/>
                  </a:cubicBezTo>
                  <a:cubicBezTo>
                    <a:pt x="564" y="688"/>
                    <a:pt x="568" y="689"/>
                    <a:pt x="572" y="689"/>
                  </a:cubicBezTo>
                  <a:cubicBezTo>
                    <a:pt x="582" y="689"/>
                    <a:pt x="590" y="678"/>
                    <a:pt x="590" y="667"/>
                  </a:cubicBezTo>
                  <a:cubicBezTo>
                    <a:pt x="559" y="373"/>
                    <a:pt x="311" y="1"/>
                    <a:pt x="1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1751900" y="3096225"/>
              <a:ext cx="58175" cy="67075"/>
            </a:xfrm>
            <a:custGeom>
              <a:avLst/>
              <a:gdLst/>
              <a:ahLst/>
              <a:cxnLst/>
              <a:rect l="l" t="t" r="r" b="b"/>
              <a:pathLst>
                <a:path w="2327" h="2683" extrusionOk="0">
                  <a:moveTo>
                    <a:pt x="1680" y="0"/>
                  </a:moveTo>
                  <a:cubicBezTo>
                    <a:pt x="1637" y="0"/>
                    <a:pt x="1594" y="2"/>
                    <a:pt x="1551" y="4"/>
                  </a:cubicBezTo>
                  <a:cubicBezTo>
                    <a:pt x="1256" y="20"/>
                    <a:pt x="357" y="253"/>
                    <a:pt x="171" y="470"/>
                  </a:cubicBezTo>
                  <a:cubicBezTo>
                    <a:pt x="0" y="671"/>
                    <a:pt x="93" y="1555"/>
                    <a:pt x="109" y="1664"/>
                  </a:cubicBezTo>
                  <a:cubicBezTo>
                    <a:pt x="124" y="1788"/>
                    <a:pt x="326" y="2548"/>
                    <a:pt x="636" y="2672"/>
                  </a:cubicBezTo>
                  <a:cubicBezTo>
                    <a:pt x="652" y="2679"/>
                    <a:pt x="667" y="2683"/>
                    <a:pt x="680" y="2683"/>
                  </a:cubicBezTo>
                  <a:cubicBezTo>
                    <a:pt x="925" y="2683"/>
                    <a:pt x="747" y="1513"/>
                    <a:pt x="1086" y="1028"/>
                  </a:cubicBezTo>
                  <a:cubicBezTo>
                    <a:pt x="1427" y="532"/>
                    <a:pt x="2327" y="82"/>
                    <a:pt x="2327" y="82"/>
                  </a:cubicBezTo>
                  <a:cubicBezTo>
                    <a:pt x="2108" y="31"/>
                    <a:pt x="1890" y="0"/>
                    <a:pt x="1680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1759650" y="3096325"/>
              <a:ext cx="50425" cy="66975"/>
            </a:xfrm>
            <a:custGeom>
              <a:avLst/>
              <a:gdLst/>
              <a:ahLst/>
              <a:cxnLst/>
              <a:rect l="l" t="t" r="r" b="b"/>
              <a:pathLst>
                <a:path w="2017" h="2679" extrusionOk="0">
                  <a:moveTo>
                    <a:pt x="1505" y="0"/>
                  </a:moveTo>
                  <a:cubicBezTo>
                    <a:pt x="977" y="155"/>
                    <a:pt x="497" y="450"/>
                    <a:pt x="280" y="869"/>
                  </a:cubicBezTo>
                  <a:cubicBezTo>
                    <a:pt x="47" y="1334"/>
                    <a:pt x="0" y="1939"/>
                    <a:pt x="16" y="2327"/>
                  </a:cubicBezTo>
                  <a:cubicBezTo>
                    <a:pt x="109" y="2497"/>
                    <a:pt x="186" y="2622"/>
                    <a:pt x="326" y="2668"/>
                  </a:cubicBezTo>
                  <a:cubicBezTo>
                    <a:pt x="342" y="2675"/>
                    <a:pt x="357" y="2679"/>
                    <a:pt x="370" y="2679"/>
                  </a:cubicBezTo>
                  <a:cubicBezTo>
                    <a:pt x="615" y="2679"/>
                    <a:pt x="437" y="1509"/>
                    <a:pt x="776" y="1024"/>
                  </a:cubicBezTo>
                  <a:cubicBezTo>
                    <a:pt x="1117" y="543"/>
                    <a:pt x="2017" y="93"/>
                    <a:pt x="2017" y="93"/>
                  </a:cubicBezTo>
                  <a:cubicBezTo>
                    <a:pt x="1861" y="31"/>
                    <a:pt x="1675" y="16"/>
                    <a:pt x="1505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1758100" y="3096550"/>
              <a:ext cx="76400" cy="85650"/>
            </a:xfrm>
            <a:custGeom>
              <a:avLst/>
              <a:gdLst/>
              <a:ahLst/>
              <a:cxnLst/>
              <a:rect l="l" t="t" r="r" b="b"/>
              <a:pathLst>
                <a:path w="3056" h="3426" extrusionOk="0">
                  <a:moveTo>
                    <a:pt x="2027" y="1"/>
                  </a:moveTo>
                  <a:cubicBezTo>
                    <a:pt x="2001" y="1"/>
                    <a:pt x="1976" y="3"/>
                    <a:pt x="1955" y="7"/>
                  </a:cubicBezTo>
                  <a:cubicBezTo>
                    <a:pt x="1799" y="53"/>
                    <a:pt x="838" y="317"/>
                    <a:pt x="559" y="798"/>
                  </a:cubicBezTo>
                  <a:cubicBezTo>
                    <a:pt x="279" y="1294"/>
                    <a:pt x="0" y="2535"/>
                    <a:pt x="124" y="2814"/>
                  </a:cubicBezTo>
                  <a:cubicBezTo>
                    <a:pt x="171" y="2876"/>
                    <a:pt x="264" y="2923"/>
                    <a:pt x="326" y="3016"/>
                  </a:cubicBezTo>
                  <a:cubicBezTo>
                    <a:pt x="388" y="3124"/>
                    <a:pt x="435" y="3279"/>
                    <a:pt x="497" y="3388"/>
                  </a:cubicBezTo>
                  <a:cubicBezTo>
                    <a:pt x="531" y="3411"/>
                    <a:pt x="573" y="3425"/>
                    <a:pt x="593" y="3425"/>
                  </a:cubicBezTo>
                  <a:cubicBezTo>
                    <a:pt x="601" y="3425"/>
                    <a:pt x="605" y="3423"/>
                    <a:pt x="605" y="3419"/>
                  </a:cubicBezTo>
                  <a:cubicBezTo>
                    <a:pt x="559" y="3078"/>
                    <a:pt x="729" y="2101"/>
                    <a:pt x="1008" y="1496"/>
                  </a:cubicBezTo>
                  <a:cubicBezTo>
                    <a:pt x="1272" y="922"/>
                    <a:pt x="2280" y="410"/>
                    <a:pt x="2435" y="395"/>
                  </a:cubicBezTo>
                  <a:cubicBezTo>
                    <a:pt x="2501" y="389"/>
                    <a:pt x="2559" y="387"/>
                    <a:pt x="2611" y="387"/>
                  </a:cubicBezTo>
                  <a:cubicBezTo>
                    <a:pt x="2783" y="387"/>
                    <a:pt x="2885" y="410"/>
                    <a:pt x="2948" y="410"/>
                  </a:cubicBezTo>
                  <a:cubicBezTo>
                    <a:pt x="2974" y="410"/>
                    <a:pt x="2994" y="406"/>
                    <a:pt x="3009" y="395"/>
                  </a:cubicBezTo>
                  <a:cubicBezTo>
                    <a:pt x="3056" y="364"/>
                    <a:pt x="2637" y="146"/>
                    <a:pt x="2513" y="100"/>
                  </a:cubicBezTo>
                  <a:cubicBezTo>
                    <a:pt x="2419" y="73"/>
                    <a:pt x="2188" y="1"/>
                    <a:pt x="2027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1771675" y="3119975"/>
              <a:ext cx="12425" cy="7775"/>
            </a:xfrm>
            <a:custGeom>
              <a:avLst/>
              <a:gdLst/>
              <a:ahLst/>
              <a:cxnLst/>
              <a:rect l="l" t="t" r="r" b="b"/>
              <a:pathLst>
                <a:path w="497" h="311" extrusionOk="0">
                  <a:moveTo>
                    <a:pt x="0" y="0"/>
                  </a:moveTo>
                  <a:cubicBezTo>
                    <a:pt x="47" y="78"/>
                    <a:pt x="140" y="156"/>
                    <a:pt x="233" y="218"/>
                  </a:cubicBezTo>
                  <a:cubicBezTo>
                    <a:pt x="295" y="280"/>
                    <a:pt x="388" y="311"/>
                    <a:pt x="496" y="311"/>
                  </a:cubicBezTo>
                  <a:cubicBezTo>
                    <a:pt x="403" y="280"/>
                    <a:pt x="326" y="233"/>
                    <a:pt x="233" y="171"/>
                  </a:cubicBezTo>
                  <a:cubicBezTo>
                    <a:pt x="140" y="125"/>
                    <a:pt x="47" y="63"/>
                    <a:pt x="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1761575" y="3160675"/>
              <a:ext cx="9725" cy="12825"/>
            </a:xfrm>
            <a:custGeom>
              <a:avLst/>
              <a:gdLst/>
              <a:ahLst/>
              <a:cxnLst/>
              <a:rect l="l" t="t" r="r" b="b"/>
              <a:pathLst>
                <a:path w="389" h="513" extrusionOk="0">
                  <a:moveTo>
                    <a:pt x="1" y="1"/>
                  </a:moveTo>
                  <a:cubicBezTo>
                    <a:pt x="16" y="94"/>
                    <a:pt x="94" y="156"/>
                    <a:pt x="156" y="234"/>
                  </a:cubicBezTo>
                  <a:cubicBezTo>
                    <a:pt x="187" y="296"/>
                    <a:pt x="203" y="358"/>
                    <a:pt x="234" y="404"/>
                  </a:cubicBezTo>
                  <a:cubicBezTo>
                    <a:pt x="280" y="451"/>
                    <a:pt x="327" y="482"/>
                    <a:pt x="389" y="513"/>
                  </a:cubicBezTo>
                  <a:lnTo>
                    <a:pt x="327" y="451"/>
                  </a:lnTo>
                  <a:cubicBezTo>
                    <a:pt x="311" y="435"/>
                    <a:pt x="280" y="389"/>
                    <a:pt x="280" y="373"/>
                  </a:cubicBezTo>
                  <a:cubicBezTo>
                    <a:pt x="265" y="311"/>
                    <a:pt x="249" y="249"/>
                    <a:pt x="203" y="218"/>
                  </a:cubicBezTo>
                  <a:cubicBezTo>
                    <a:pt x="171" y="172"/>
                    <a:pt x="156" y="141"/>
                    <a:pt x="109" y="125"/>
                  </a:cubicBezTo>
                  <a:cubicBezTo>
                    <a:pt x="63" y="79"/>
                    <a:pt x="32" y="32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1762750" y="3152150"/>
              <a:ext cx="9725" cy="11675"/>
            </a:xfrm>
            <a:custGeom>
              <a:avLst/>
              <a:gdLst/>
              <a:ahLst/>
              <a:cxnLst/>
              <a:rect l="l" t="t" r="r" b="b"/>
              <a:pathLst>
                <a:path w="389" h="467" extrusionOk="0">
                  <a:moveTo>
                    <a:pt x="0" y="1"/>
                  </a:moveTo>
                  <a:cubicBezTo>
                    <a:pt x="7" y="13"/>
                    <a:pt x="20" y="31"/>
                    <a:pt x="36" y="49"/>
                  </a:cubicBezTo>
                  <a:lnTo>
                    <a:pt x="36" y="49"/>
                  </a:lnTo>
                  <a:cubicBezTo>
                    <a:pt x="27" y="32"/>
                    <a:pt x="15" y="16"/>
                    <a:pt x="0" y="1"/>
                  </a:cubicBezTo>
                  <a:close/>
                  <a:moveTo>
                    <a:pt x="36" y="49"/>
                  </a:moveTo>
                  <a:cubicBezTo>
                    <a:pt x="57" y="85"/>
                    <a:pt x="67" y="124"/>
                    <a:pt x="78" y="156"/>
                  </a:cubicBezTo>
                  <a:cubicBezTo>
                    <a:pt x="109" y="187"/>
                    <a:pt x="140" y="233"/>
                    <a:pt x="187" y="280"/>
                  </a:cubicBezTo>
                  <a:cubicBezTo>
                    <a:pt x="218" y="326"/>
                    <a:pt x="233" y="357"/>
                    <a:pt x="280" y="404"/>
                  </a:cubicBezTo>
                  <a:cubicBezTo>
                    <a:pt x="295" y="435"/>
                    <a:pt x="342" y="466"/>
                    <a:pt x="388" y="466"/>
                  </a:cubicBezTo>
                  <a:cubicBezTo>
                    <a:pt x="357" y="420"/>
                    <a:pt x="311" y="404"/>
                    <a:pt x="280" y="357"/>
                  </a:cubicBezTo>
                  <a:cubicBezTo>
                    <a:pt x="233" y="326"/>
                    <a:pt x="218" y="280"/>
                    <a:pt x="187" y="249"/>
                  </a:cubicBezTo>
                  <a:cubicBezTo>
                    <a:pt x="156" y="202"/>
                    <a:pt x="124" y="171"/>
                    <a:pt x="109" y="125"/>
                  </a:cubicBezTo>
                  <a:cubicBezTo>
                    <a:pt x="90" y="106"/>
                    <a:pt x="61" y="77"/>
                    <a:pt x="36" y="49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1763525" y="3145175"/>
              <a:ext cx="10500" cy="9725"/>
            </a:xfrm>
            <a:custGeom>
              <a:avLst/>
              <a:gdLst/>
              <a:ahLst/>
              <a:cxnLst/>
              <a:rect l="l" t="t" r="r" b="b"/>
              <a:pathLst>
                <a:path w="420" h="389" extrusionOk="0">
                  <a:moveTo>
                    <a:pt x="0" y="1"/>
                  </a:moveTo>
                  <a:cubicBezTo>
                    <a:pt x="31" y="78"/>
                    <a:pt x="93" y="156"/>
                    <a:pt x="171" y="233"/>
                  </a:cubicBezTo>
                  <a:cubicBezTo>
                    <a:pt x="202" y="280"/>
                    <a:pt x="249" y="295"/>
                    <a:pt x="280" y="326"/>
                  </a:cubicBezTo>
                  <a:cubicBezTo>
                    <a:pt x="326" y="373"/>
                    <a:pt x="357" y="388"/>
                    <a:pt x="419" y="388"/>
                  </a:cubicBezTo>
                  <a:cubicBezTo>
                    <a:pt x="342" y="357"/>
                    <a:pt x="264" y="295"/>
                    <a:pt x="187" y="218"/>
                  </a:cubicBezTo>
                  <a:cubicBezTo>
                    <a:pt x="125" y="156"/>
                    <a:pt x="78" y="78"/>
                    <a:pt x="16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1765850" y="3136650"/>
              <a:ext cx="10375" cy="9900"/>
            </a:xfrm>
            <a:custGeom>
              <a:avLst/>
              <a:gdLst/>
              <a:ahLst/>
              <a:cxnLst/>
              <a:rect l="l" t="t" r="r" b="b"/>
              <a:pathLst>
                <a:path w="415" h="396" extrusionOk="0">
                  <a:moveTo>
                    <a:pt x="1" y="0"/>
                  </a:moveTo>
                  <a:lnTo>
                    <a:pt x="1" y="0"/>
                  </a:lnTo>
                  <a:cubicBezTo>
                    <a:pt x="16" y="31"/>
                    <a:pt x="32" y="93"/>
                    <a:pt x="63" y="124"/>
                  </a:cubicBezTo>
                  <a:cubicBezTo>
                    <a:pt x="94" y="171"/>
                    <a:pt x="109" y="202"/>
                    <a:pt x="156" y="249"/>
                  </a:cubicBezTo>
                  <a:cubicBezTo>
                    <a:pt x="187" y="280"/>
                    <a:pt x="233" y="326"/>
                    <a:pt x="264" y="342"/>
                  </a:cubicBezTo>
                  <a:cubicBezTo>
                    <a:pt x="299" y="376"/>
                    <a:pt x="325" y="394"/>
                    <a:pt x="362" y="394"/>
                  </a:cubicBezTo>
                  <a:cubicBezTo>
                    <a:pt x="375" y="394"/>
                    <a:pt x="388" y="392"/>
                    <a:pt x="404" y="388"/>
                  </a:cubicBezTo>
                  <a:cubicBezTo>
                    <a:pt x="373" y="357"/>
                    <a:pt x="326" y="342"/>
                    <a:pt x="295" y="311"/>
                  </a:cubicBezTo>
                  <a:cubicBezTo>
                    <a:pt x="249" y="264"/>
                    <a:pt x="218" y="249"/>
                    <a:pt x="171" y="202"/>
                  </a:cubicBezTo>
                  <a:lnTo>
                    <a:pt x="78" y="109"/>
                  </a:lnTo>
                  <a:cubicBezTo>
                    <a:pt x="32" y="78"/>
                    <a:pt x="16" y="31"/>
                    <a:pt x="1" y="0"/>
                  </a:cubicBezTo>
                  <a:close/>
                  <a:moveTo>
                    <a:pt x="404" y="388"/>
                  </a:moveTo>
                  <a:cubicBezTo>
                    <a:pt x="404" y="393"/>
                    <a:pt x="405" y="395"/>
                    <a:pt x="407" y="395"/>
                  </a:cubicBezTo>
                  <a:cubicBezTo>
                    <a:pt x="411" y="395"/>
                    <a:pt x="414" y="388"/>
                    <a:pt x="404" y="388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1768575" y="3129275"/>
              <a:ext cx="10475" cy="8550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0" y="1"/>
                  </a:moveTo>
                  <a:cubicBezTo>
                    <a:pt x="31" y="32"/>
                    <a:pt x="62" y="78"/>
                    <a:pt x="78" y="109"/>
                  </a:cubicBezTo>
                  <a:lnTo>
                    <a:pt x="186" y="202"/>
                  </a:lnTo>
                  <a:cubicBezTo>
                    <a:pt x="217" y="249"/>
                    <a:pt x="264" y="264"/>
                    <a:pt x="295" y="280"/>
                  </a:cubicBezTo>
                  <a:lnTo>
                    <a:pt x="419" y="342"/>
                  </a:lnTo>
                  <a:cubicBezTo>
                    <a:pt x="388" y="311"/>
                    <a:pt x="357" y="295"/>
                    <a:pt x="310" y="249"/>
                  </a:cubicBezTo>
                  <a:cubicBezTo>
                    <a:pt x="279" y="233"/>
                    <a:pt x="233" y="187"/>
                    <a:pt x="202" y="171"/>
                  </a:cubicBezTo>
                  <a:cubicBezTo>
                    <a:pt x="155" y="156"/>
                    <a:pt x="124" y="109"/>
                    <a:pt x="109" y="94"/>
                  </a:cubicBezTo>
                  <a:cubicBezTo>
                    <a:pt x="62" y="47"/>
                    <a:pt x="31" y="32"/>
                    <a:pt x="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1775550" y="3113775"/>
              <a:ext cx="13975" cy="8175"/>
            </a:xfrm>
            <a:custGeom>
              <a:avLst/>
              <a:gdLst/>
              <a:ahLst/>
              <a:cxnLst/>
              <a:rect l="l" t="t" r="r" b="b"/>
              <a:pathLst>
                <a:path w="559" h="327" extrusionOk="0">
                  <a:moveTo>
                    <a:pt x="16" y="0"/>
                  </a:moveTo>
                  <a:cubicBezTo>
                    <a:pt x="16" y="0"/>
                    <a:pt x="0" y="0"/>
                    <a:pt x="16" y="16"/>
                  </a:cubicBezTo>
                  <a:cubicBezTo>
                    <a:pt x="186" y="140"/>
                    <a:pt x="372" y="233"/>
                    <a:pt x="559" y="326"/>
                  </a:cubicBezTo>
                  <a:cubicBezTo>
                    <a:pt x="528" y="295"/>
                    <a:pt x="481" y="248"/>
                    <a:pt x="450" y="233"/>
                  </a:cubicBezTo>
                  <a:cubicBezTo>
                    <a:pt x="403" y="186"/>
                    <a:pt x="341" y="171"/>
                    <a:pt x="310" y="140"/>
                  </a:cubicBezTo>
                  <a:cubicBezTo>
                    <a:pt x="217" y="78"/>
                    <a:pt x="109" y="31"/>
                    <a:pt x="16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1781350" y="3108350"/>
              <a:ext cx="14375" cy="8150"/>
            </a:xfrm>
            <a:custGeom>
              <a:avLst/>
              <a:gdLst/>
              <a:ahLst/>
              <a:cxnLst/>
              <a:rect l="l" t="t" r="r" b="b"/>
              <a:pathLst>
                <a:path w="575" h="326" extrusionOk="0">
                  <a:moveTo>
                    <a:pt x="16" y="0"/>
                  </a:moveTo>
                  <a:cubicBezTo>
                    <a:pt x="16" y="0"/>
                    <a:pt x="1" y="0"/>
                    <a:pt x="16" y="16"/>
                  </a:cubicBezTo>
                  <a:cubicBezTo>
                    <a:pt x="109" y="62"/>
                    <a:pt x="218" y="93"/>
                    <a:pt x="311" y="155"/>
                  </a:cubicBezTo>
                  <a:cubicBezTo>
                    <a:pt x="342" y="171"/>
                    <a:pt x="404" y="217"/>
                    <a:pt x="451" y="233"/>
                  </a:cubicBezTo>
                  <a:cubicBezTo>
                    <a:pt x="482" y="248"/>
                    <a:pt x="528" y="295"/>
                    <a:pt x="575" y="326"/>
                  </a:cubicBezTo>
                  <a:cubicBezTo>
                    <a:pt x="559" y="279"/>
                    <a:pt x="528" y="233"/>
                    <a:pt x="482" y="217"/>
                  </a:cubicBezTo>
                  <a:cubicBezTo>
                    <a:pt x="451" y="171"/>
                    <a:pt x="389" y="155"/>
                    <a:pt x="342" y="124"/>
                  </a:cubicBezTo>
                  <a:cubicBezTo>
                    <a:pt x="249" y="78"/>
                    <a:pt x="140" y="47"/>
                    <a:pt x="16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1789900" y="3104075"/>
              <a:ext cx="12800" cy="7775"/>
            </a:xfrm>
            <a:custGeom>
              <a:avLst/>
              <a:gdLst/>
              <a:ahLst/>
              <a:cxnLst/>
              <a:rect l="l" t="t" r="r" b="b"/>
              <a:pathLst>
                <a:path w="512" h="311" extrusionOk="0">
                  <a:moveTo>
                    <a:pt x="0" y="1"/>
                  </a:moveTo>
                  <a:lnTo>
                    <a:pt x="0" y="16"/>
                  </a:lnTo>
                  <a:cubicBezTo>
                    <a:pt x="93" y="63"/>
                    <a:pt x="186" y="94"/>
                    <a:pt x="279" y="156"/>
                  </a:cubicBezTo>
                  <a:cubicBezTo>
                    <a:pt x="310" y="171"/>
                    <a:pt x="357" y="218"/>
                    <a:pt x="388" y="233"/>
                  </a:cubicBezTo>
                  <a:cubicBezTo>
                    <a:pt x="434" y="249"/>
                    <a:pt x="465" y="295"/>
                    <a:pt x="512" y="311"/>
                  </a:cubicBezTo>
                  <a:cubicBezTo>
                    <a:pt x="496" y="264"/>
                    <a:pt x="450" y="233"/>
                    <a:pt x="419" y="187"/>
                  </a:cubicBezTo>
                  <a:cubicBezTo>
                    <a:pt x="372" y="156"/>
                    <a:pt x="341" y="140"/>
                    <a:pt x="279" y="94"/>
                  </a:cubicBezTo>
                  <a:cubicBezTo>
                    <a:pt x="202" y="32"/>
                    <a:pt x="93" y="16"/>
                    <a:pt x="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1798425" y="3101750"/>
              <a:ext cx="10500" cy="7000"/>
            </a:xfrm>
            <a:custGeom>
              <a:avLst/>
              <a:gdLst/>
              <a:ahLst/>
              <a:cxnLst/>
              <a:rect l="l" t="t" r="r" b="b"/>
              <a:pathLst>
                <a:path w="420" h="280" extrusionOk="0">
                  <a:moveTo>
                    <a:pt x="248" y="78"/>
                  </a:moveTo>
                  <a:lnTo>
                    <a:pt x="419" y="264"/>
                  </a:lnTo>
                  <a:cubicBezTo>
                    <a:pt x="388" y="187"/>
                    <a:pt x="326" y="125"/>
                    <a:pt x="248" y="78"/>
                  </a:cubicBezTo>
                  <a:close/>
                  <a:moveTo>
                    <a:pt x="0" y="1"/>
                  </a:moveTo>
                  <a:cubicBezTo>
                    <a:pt x="78" y="32"/>
                    <a:pt x="155" y="78"/>
                    <a:pt x="233" y="125"/>
                  </a:cubicBezTo>
                  <a:cubicBezTo>
                    <a:pt x="310" y="171"/>
                    <a:pt x="357" y="233"/>
                    <a:pt x="419" y="280"/>
                  </a:cubicBezTo>
                  <a:lnTo>
                    <a:pt x="248" y="94"/>
                  </a:lnTo>
                  <a:lnTo>
                    <a:pt x="124" y="32"/>
                  </a:lnTo>
                  <a:cubicBezTo>
                    <a:pt x="93" y="16"/>
                    <a:pt x="47" y="1"/>
                    <a:pt x="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1804225" y="3098650"/>
              <a:ext cx="10500" cy="7775"/>
            </a:xfrm>
            <a:custGeom>
              <a:avLst/>
              <a:gdLst/>
              <a:ahLst/>
              <a:cxnLst/>
              <a:rect l="l" t="t" r="r" b="b"/>
              <a:pathLst>
                <a:path w="420" h="311" extrusionOk="0">
                  <a:moveTo>
                    <a:pt x="1" y="0"/>
                  </a:moveTo>
                  <a:lnTo>
                    <a:pt x="1" y="16"/>
                  </a:lnTo>
                  <a:cubicBezTo>
                    <a:pt x="78" y="47"/>
                    <a:pt x="156" y="78"/>
                    <a:pt x="234" y="140"/>
                  </a:cubicBezTo>
                  <a:cubicBezTo>
                    <a:pt x="311" y="187"/>
                    <a:pt x="358" y="249"/>
                    <a:pt x="420" y="311"/>
                  </a:cubicBezTo>
                  <a:cubicBezTo>
                    <a:pt x="404" y="233"/>
                    <a:pt x="327" y="156"/>
                    <a:pt x="249" y="94"/>
                  </a:cubicBezTo>
                  <a:cubicBezTo>
                    <a:pt x="172" y="47"/>
                    <a:pt x="94" y="16"/>
                    <a:pt x="1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1810450" y="3097875"/>
              <a:ext cx="9700" cy="7000"/>
            </a:xfrm>
            <a:custGeom>
              <a:avLst/>
              <a:gdLst/>
              <a:ahLst/>
              <a:cxnLst/>
              <a:rect l="l" t="t" r="r" b="b"/>
              <a:pathLst>
                <a:path w="388" h="280" extrusionOk="0">
                  <a:moveTo>
                    <a:pt x="16" y="0"/>
                  </a:moveTo>
                  <a:cubicBezTo>
                    <a:pt x="16" y="0"/>
                    <a:pt x="0" y="0"/>
                    <a:pt x="16" y="16"/>
                  </a:cubicBezTo>
                  <a:cubicBezTo>
                    <a:pt x="93" y="47"/>
                    <a:pt x="155" y="93"/>
                    <a:pt x="233" y="125"/>
                  </a:cubicBezTo>
                  <a:cubicBezTo>
                    <a:pt x="264" y="140"/>
                    <a:pt x="295" y="187"/>
                    <a:pt x="326" y="202"/>
                  </a:cubicBezTo>
                  <a:cubicBezTo>
                    <a:pt x="326" y="202"/>
                    <a:pt x="341" y="233"/>
                    <a:pt x="372" y="233"/>
                  </a:cubicBezTo>
                  <a:cubicBezTo>
                    <a:pt x="341" y="202"/>
                    <a:pt x="341" y="187"/>
                    <a:pt x="326" y="187"/>
                  </a:cubicBezTo>
                  <a:cubicBezTo>
                    <a:pt x="310" y="156"/>
                    <a:pt x="264" y="125"/>
                    <a:pt x="233" y="109"/>
                  </a:cubicBezTo>
                  <a:cubicBezTo>
                    <a:pt x="155" y="78"/>
                    <a:pt x="93" y="31"/>
                    <a:pt x="16" y="0"/>
                  </a:cubicBezTo>
                  <a:close/>
                  <a:moveTo>
                    <a:pt x="372" y="233"/>
                  </a:moveTo>
                  <a:cubicBezTo>
                    <a:pt x="372" y="249"/>
                    <a:pt x="388" y="264"/>
                    <a:pt x="388" y="280"/>
                  </a:cubicBezTo>
                  <a:cubicBezTo>
                    <a:pt x="388" y="264"/>
                    <a:pt x="388" y="249"/>
                    <a:pt x="372" y="233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1818200" y="3098650"/>
              <a:ext cx="8150" cy="6225"/>
            </a:xfrm>
            <a:custGeom>
              <a:avLst/>
              <a:gdLst/>
              <a:ahLst/>
              <a:cxnLst/>
              <a:rect l="l" t="t" r="r" b="b"/>
              <a:pathLst>
                <a:path w="326" h="249" extrusionOk="0">
                  <a:moveTo>
                    <a:pt x="16" y="0"/>
                  </a:moveTo>
                  <a:cubicBezTo>
                    <a:pt x="16" y="0"/>
                    <a:pt x="0" y="0"/>
                    <a:pt x="16" y="16"/>
                  </a:cubicBezTo>
                  <a:cubicBezTo>
                    <a:pt x="62" y="47"/>
                    <a:pt x="78" y="62"/>
                    <a:pt x="93" y="78"/>
                  </a:cubicBezTo>
                  <a:lnTo>
                    <a:pt x="171" y="140"/>
                  </a:lnTo>
                  <a:lnTo>
                    <a:pt x="264" y="171"/>
                  </a:lnTo>
                  <a:cubicBezTo>
                    <a:pt x="248" y="156"/>
                    <a:pt x="217" y="140"/>
                    <a:pt x="186" y="125"/>
                  </a:cubicBezTo>
                  <a:cubicBezTo>
                    <a:pt x="171" y="94"/>
                    <a:pt x="124" y="78"/>
                    <a:pt x="109" y="62"/>
                  </a:cubicBezTo>
                  <a:cubicBezTo>
                    <a:pt x="78" y="47"/>
                    <a:pt x="62" y="16"/>
                    <a:pt x="16" y="0"/>
                  </a:cubicBezTo>
                  <a:close/>
                  <a:moveTo>
                    <a:pt x="264" y="171"/>
                  </a:moveTo>
                  <a:cubicBezTo>
                    <a:pt x="264" y="218"/>
                    <a:pt x="310" y="233"/>
                    <a:pt x="326" y="249"/>
                  </a:cubicBezTo>
                  <a:cubicBezTo>
                    <a:pt x="310" y="218"/>
                    <a:pt x="295" y="202"/>
                    <a:pt x="264" y="1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1988800" y="2805525"/>
              <a:ext cx="276100" cy="276100"/>
            </a:xfrm>
            <a:custGeom>
              <a:avLst/>
              <a:gdLst/>
              <a:ahLst/>
              <a:cxnLst/>
              <a:rect l="l" t="t" r="r" b="b"/>
              <a:pathLst>
                <a:path w="11044" h="11044" extrusionOk="0">
                  <a:moveTo>
                    <a:pt x="5522" y="0"/>
                  </a:moveTo>
                  <a:cubicBezTo>
                    <a:pt x="2467" y="0"/>
                    <a:pt x="0" y="2466"/>
                    <a:pt x="0" y="5522"/>
                  </a:cubicBezTo>
                  <a:cubicBezTo>
                    <a:pt x="0" y="8577"/>
                    <a:pt x="2467" y="11043"/>
                    <a:pt x="5522" y="11043"/>
                  </a:cubicBezTo>
                  <a:cubicBezTo>
                    <a:pt x="8577" y="11043"/>
                    <a:pt x="11043" y="8577"/>
                    <a:pt x="11043" y="5522"/>
                  </a:cubicBezTo>
                  <a:cubicBezTo>
                    <a:pt x="11043" y="2466"/>
                    <a:pt x="8577" y="0"/>
                    <a:pt x="5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1987250" y="2804350"/>
              <a:ext cx="279200" cy="278825"/>
            </a:xfrm>
            <a:custGeom>
              <a:avLst/>
              <a:gdLst/>
              <a:ahLst/>
              <a:cxnLst/>
              <a:rect l="l" t="t" r="r" b="b"/>
              <a:pathLst>
                <a:path w="11168" h="11153" extrusionOk="0">
                  <a:moveTo>
                    <a:pt x="5584" y="78"/>
                  </a:moveTo>
                  <a:cubicBezTo>
                    <a:pt x="8608" y="78"/>
                    <a:pt x="11059" y="2544"/>
                    <a:pt x="11074" y="5569"/>
                  </a:cubicBezTo>
                  <a:cubicBezTo>
                    <a:pt x="11043" y="8593"/>
                    <a:pt x="8608" y="11059"/>
                    <a:pt x="5584" y="11059"/>
                  </a:cubicBezTo>
                  <a:cubicBezTo>
                    <a:pt x="2560" y="11059"/>
                    <a:pt x="94" y="8593"/>
                    <a:pt x="94" y="5569"/>
                  </a:cubicBezTo>
                  <a:cubicBezTo>
                    <a:pt x="94" y="2544"/>
                    <a:pt x="2560" y="78"/>
                    <a:pt x="5584" y="78"/>
                  </a:cubicBezTo>
                  <a:close/>
                  <a:moveTo>
                    <a:pt x="5571" y="1"/>
                  </a:moveTo>
                  <a:cubicBezTo>
                    <a:pt x="2513" y="1"/>
                    <a:pt x="16" y="2492"/>
                    <a:pt x="16" y="5569"/>
                  </a:cubicBezTo>
                  <a:cubicBezTo>
                    <a:pt x="0" y="8655"/>
                    <a:pt x="2498" y="11152"/>
                    <a:pt x="5584" y="11152"/>
                  </a:cubicBezTo>
                  <a:cubicBezTo>
                    <a:pt x="8655" y="11152"/>
                    <a:pt x="11152" y="8655"/>
                    <a:pt x="11167" y="5584"/>
                  </a:cubicBezTo>
                  <a:cubicBezTo>
                    <a:pt x="11167" y="2513"/>
                    <a:pt x="8686" y="1"/>
                    <a:pt x="5599" y="1"/>
                  </a:cubicBezTo>
                  <a:cubicBezTo>
                    <a:pt x="5590" y="1"/>
                    <a:pt x="5580" y="1"/>
                    <a:pt x="5571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1968250" y="2784975"/>
              <a:ext cx="317200" cy="317200"/>
            </a:xfrm>
            <a:custGeom>
              <a:avLst/>
              <a:gdLst/>
              <a:ahLst/>
              <a:cxnLst/>
              <a:rect l="l" t="t" r="r" b="b"/>
              <a:pathLst>
                <a:path w="12688" h="12688" extrusionOk="0">
                  <a:moveTo>
                    <a:pt x="6344" y="202"/>
                  </a:moveTo>
                  <a:cubicBezTo>
                    <a:pt x="9741" y="202"/>
                    <a:pt x="12486" y="2947"/>
                    <a:pt x="12486" y="6359"/>
                  </a:cubicBezTo>
                  <a:cubicBezTo>
                    <a:pt x="12486" y="9756"/>
                    <a:pt x="9756" y="12516"/>
                    <a:pt x="6344" y="12516"/>
                  </a:cubicBezTo>
                  <a:cubicBezTo>
                    <a:pt x="2932" y="12516"/>
                    <a:pt x="202" y="9740"/>
                    <a:pt x="202" y="6344"/>
                  </a:cubicBezTo>
                  <a:cubicBezTo>
                    <a:pt x="202" y="2947"/>
                    <a:pt x="2947" y="202"/>
                    <a:pt x="6344" y="202"/>
                  </a:cubicBezTo>
                  <a:close/>
                  <a:moveTo>
                    <a:pt x="6344" y="0"/>
                  </a:moveTo>
                  <a:cubicBezTo>
                    <a:pt x="2839" y="0"/>
                    <a:pt x="0" y="2838"/>
                    <a:pt x="0" y="6344"/>
                  </a:cubicBezTo>
                  <a:cubicBezTo>
                    <a:pt x="0" y="9849"/>
                    <a:pt x="2839" y="12687"/>
                    <a:pt x="6344" y="12687"/>
                  </a:cubicBezTo>
                  <a:cubicBezTo>
                    <a:pt x="9834" y="12687"/>
                    <a:pt x="12672" y="9849"/>
                    <a:pt x="12687" y="6344"/>
                  </a:cubicBezTo>
                  <a:cubicBezTo>
                    <a:pt x="12687" y="2838"/>
                    <a:pt x="9849" y="0"/>
                    <a:pt x="634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041150" y="2766700"/>
              <a:ext cx="129900" cy="143800"/>
            </a:xfrm>
            <a:custGeom>
              <a:avLst/>
              <a:gdLst/>
              <a:ahLst/>
              <a:cxnLst/>
              <a:rect l="l" t="t" r="r" b="b"/>
              <a:pathLst>
                <a:path w="5196" h="5752" extrusionOk="0">
                  <a:moveTo>
                    <a:pt x="2653" y="1"/>
                  </a:moveTo>
                  <a:cubicBezTo>
                    <a:pt x="2012" y="1"/>
                    <a:pt x="1613" y="328"/>
                    <a:pt x="1613" y="328"/>
                  </a:cubicBezTo>
                  <a:cubicBezTo>
                    <a:pt x="1613" y="328"/>
                    <a:pt x="1086" y="840"/>
                    <a:pt x="1164" y="1553"/>
                  </a:cubicBezTo>
                  <a:cubicBezTo>
                    <a:pt x="1303" y="2778"/>
                    <a:pt x="0" y="5291"/>
                    <a:pt x="0" y="5291"/>
                  </a:cubicBezTo>
                  <a:cubicBezTo>
                    <a:pt x="710" y="5636"/>
                    <a:pt x="1460" y="5752"/>
                    <a:pt x="2147" y="5752"/>
                  </a:cubicBezTo>
                  <a:cubicBezTo>
                    <a:pt x="3563" y="5752"/>
                    <a:pt x="4715" y="5260"/>
                    <a:pt x="4715" y="5260"/>
                  </a:cubicBezTo>
                  <a:cubicBezTo>
                    <a:pt x="4948" y="4733"/>
                    <a:pt x="5196" y="1228"/>
                    <a:pt x="3878" y="390"/>
                  </a:cubicBezTo>
                  <a:cubicBezTo>
                    <a:pt x="3415" y="96"/>
                    <a:pt x="2999" y="1"/>
                    <a:pt x="26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037275" y="2785850"/>
              <a:ext cx="38400" cy="104600"/>
            </a:xfrm>
            <a:custGeom>
              <a:avLst/>
              <a:gdLst/>
              <a:ahLst/>
              <a:cxnLst/>
              <a:rect l="l" t="t" r="r" b="b"/>
              <a:pathLst>
                <a:path w="1536" h="4184" extrusionOk="0">
                  <a:moveTo>
                    <a:pt x="1520" y="0"/>
                  </a:moveTo>
                  <a:cubicBezTo>
                    <a:pt x="1512" y="0"/>
                    <a:pt x="1505" y="4"/>
                    <a:pt x="1505" y="12"/>
                  </a:cubicBezTo>
                  <a:cubicBezTo>
                    <a:pt x="1458" y="617"/>
                    <a:pt x="1303" y="1206"/>
                    <a:pt x="1086" y="1780"/>
                  </a:cubicBezTo>
                  <a:cubicBezTo>
                    <a:pt x="962" y="2043"/>
                    <a:pt x="853" y="2323"/>
                    <a:pt x="714" y="2586"/>
                  </a:cubicBezTo>
                  <a:cubicBezTo>
                    <a:pt x="605" y="2881"/>
                    <a:pt x="419" y="3129"/>
                    <a:pt x="217" y="3346"/>
                  </a:cubicBezTo>
                  <a:cubicBezTo>
                    <a:pt x="419" y="3145"/>
                    <a:pt x="605" y="2897"/>
                    <a:pt x="760" y="2648"/>
                  </a:cubicBezTo>
                  <a:cubicBezTo>
                    <a:pt x="906" y="2386"/>
                    <a:pt x="1024" y="2123"/>
                    <a:pt x="1141" y="1848"/>
                  </a:cubicBezTo>
                  <a:lnTo>
                    <a:pt x="1141" y="1848"/>
                  </a:lnTo>
                  <a:cubicBezTo>
                    <a:pt x="891" y="2684"/>
                    <a:pt x="502" y="3476"/>
                    <a:pt x="0" y="4184"/>
                  </a:cubicBezTo>
                  <a:cubicBezTo>
                    <a:pt x="186" y="3951"/>
                    <a:pt x="372" y="3687"/>
                    <a:pt x="543" y="3424"/>
                  </a:cubicBezTo>
                  <a:cubicBezTo>
                    <a:pt x="838" y="2959"/>
                    <a:pt x="1070" y="2431"/>
                    <a:pt x="1241" y="1904"/>
                  </a:cubicBezTo>
                  <a:cubicBezTo>
                    <a:pt x="1396" y="1392"/>
                    <a:pt x="1489" y="818"/>
                    <a:pt x="1536" y="260"/>
                  </a:cubicBezTo>
                  <a:lnTo>
                    <a:pt x="1505" y="260"/>
                  </a:lnTo>
                  <a:cubicBezTo>
                    <a:pt x="1536" y="182"/>
                    <a:pt x="1536" y="89"/>
                    <a:pt x="1536" y="12"/>
                  </a:cubicBezTo>
                  <a:cubicBezTo>
                    <a:pt x="1536" y="4"/>
                    <a:pt x="1528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130775" y="2772775"/>
              <a:ext cx="37950" cy="120400"/>
            </a:xfrm>
            <a:custGeom>
              <a:avLst/>
              <a:gdLst/>
              <a:ahLst/>
              <a:cxnLst/>
              <a:rect l="l" t="t" r="r" b="b"/>
              <a:pathLst>
                <a:path w="1518" h="481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7" y="12"/>
                    <a:pt x="29" y="23"/>
                  </a:cubicBezTo>
                  <a:cubicBezTo>
                    <a:pt x="324" y="240"/>
                    <a:pt x="572" y="519"/>
                    <a:pt x="773" y="829"/>
                  </a:cubicBezTo>
                  <a:cubicBezTo>
                    <a:pt x="1130" y="1403"/>
                    <a:pt x="1270" y="2070"/>
                    <a:pt x="1347" y="2722"/>
                  </a:cubicBezTo>
                  <a:cubicBezTo>
                    <a:pt x="1456" y="3420"/>
                    <a:pt x="1425" y="4117"/>
                    <a:pt x="1316" y="4815"/>
                  </a:cubicBezTo>
                  <a:cubicBezTo>
                    <a:pt x="1409" y="4428"/>
                    <a:pt x="1456" y="4024"/>
                    <a:pt x="1471" y="3621"/>
                  </a:cubicBezTo>
                  <a:cubicBezTo>
                    <a:pt x="1518" y="2303"/>
                    <a:pt x="1223" y="798"/>
                    <a:pt x="14" y="7"/>
                  </a:cubicBezTo>
                  <a:cubicBezTo>
                    <a:pt x="9" y="3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1884225" y="2891775"/>
              <a:ext cx="239825" cy="151950"/>
            </a:xfrm>
            <a:custGeom>
              <a:avLst/>
              <a:gdLst/>
              <a:ahLst/>
              <a:cxnLst/>
              <a:rect l="l" t="t" r="r" b="b"/>
              <a:pathLst>
                <a:path w="9593" h="6078" extrusionOk="0">
                  <a:moveTo>
                    <a:pt x="9155" y="1"/>
                  </a:moveTo>
                  <a:cubicBezTo>
                    <a:pt x="8920" y="1"/>
                    <a:pt x="8534" y="169"/>
                    <a:pt x="7937" y="598"/>
                  </a:cubicBezTo>
                  <a:cubicBezTo>
                    <a:pt x="6580" y="1539"/>
                    <a:pt x="4854" y="2894"/>
                    <a:pt x="4591" y="2894"/>
                  </a:cubicBezTo>
                  <a:cubicBezTo>
                    <a:pt x="4590" y="2894"/>
                    <a:pt x="4588" y="2894"/>
                    <a:pt x="4587" y="2894"/>
                  </a:cubicBezTo>
                  <a:cubicBezTo>
                    <a:pt x="4447" y="2863"/>
                    <a:pt x="3501" y="2118"/>
                    <a:pt x="2695" y="1575"/>
                  </a:cubicBezTo>
                  <a:cubicBezTo>
                    <a:pt x="2666" y="1555"/>
                    <a:pt x="2626" y="1545"/>
                    <a:pt x="2578" y="1545"/>
                  </a:cubicBezTo>
                  <a:cubicBezTo>
                    <a:pt x="1975" y="1545"/>
                    <a:pt x="0" y="3044"/>
                    <a:pt x="244" y="3374"/>
                  </a:cubicBezTo>
                  <a:cubicBezTo>
                    <a:pt x="1292" y="4856"/>
                    <a:pt x="3437" y="6078"/>
                    <a:pt x="4590" y="6078"/>
                  </a:cubicBezTo>
                  <a:cubicBezTo>
                    <a:pt x="4631" y="6078"/>
                    <a:pt x="4672" y="6076"/>
                    <a:pt x="4711" y="6073"/>
                  </a:cubicBezTo>
                  <a:cubicBezTo>
                    <a:pt x="5641" y="5996"/>
                    <a:pt x="8402" y="3390"/>
                    <a:pt x="9286" y="1157"/>
                  </a:cubicBezTo>
                  <a:cubicBezTo>
                    <a:pt x="9508" y="582"/>
                    <a:pt x="9592" y="1"/>
                    <a:pt x="9155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1868600" y="2837850"/>
              <a:ext cx="87275" cy="148375"/>
            </a:xfrm>
            <a:custGeom>
              <a:avLst/>
              <a:gdLst/>
              <a:ahLst/>
              <a:cxnLst/>
              <a:rect l="l" t="t" r="r" b="b"/>
              <a:pathLst>
                <a:path w="3491" h="5935" extrusionOk="0">
                  <a:moveTo>
                    <a:pt x="2332" y="1"/>
                  </a:moveTo>
                  <a:cubicBezTo>
                    <a:pt x="2151" y="1"/>
                    <a:pt x="1888" y="105"/>
                    <a:pt x="1707" y="243"/>
                  </a:cubicBezTo>
                  <a:cubicBezTo>
                    <a:pt x="78" y="1452"/>
                    <a:pt x="1" y="3236"/>
                    <a:pt x="78" y="3918"/>
                  </a:cubicBezTo>
                  <a:cubicBezTo>
                    <a:pt x="171" y="4896"/>
                    <a:pt x="1179" y="5935"/>
                    <a:pt x="1179" y="5935"/>
                  </a:cubicBezTo>
                  <a:lnTo>
                    <a:pt x="3335" y="4151"/>
                  </a:lnTo>
                  <a:cubicBezTo>
                    <a:pt x="3490" y="3469"/>
                    <a:pt x="3273" y="3081"/>
                    <a:pt x="3273" y="3081"/>
                  </a:cubicBezTo>
                  <a:cubicBezTo>
                    <a:pt x="3351" y="3050"/>
                    <a:pt x="3413" y="3003"/>
                    <a:pt x="3475" y="2957"/>
                  </a:cubicBezTo>
                  <a:cubicBezTo>
                    <a:pt x="3273" y="2585"/>
                    <a:pt x="3056" y="2212"/>
                    <a:pt x="2823" y="1871"/>
                  </a:cubicBezTo>
                  <a:cubicBezTo>
                    <a:pt x="2611" y="1558"/>
                    <a:pt x="1924" y="1528"/>
                    <a:pt x="1666" y="1528"/>
                  </a:cubicBezTo>
                  <a:cubicBezTo>
                    <a:pt x="1604" y="1528"/>
                    <a:pt x="1567" y="1530"/>
                    <a:pt x="1567" y="1530"/>
                  </a:cubicBezTo>
                  <a:cubicBezTo>
                    <a:pt x="1707" y="1220"/>
                    <a:pt x="2048" y="1018"/>
                    <a:pt x="2389" y="506"/>
                  </a:cubicBezTo>
                  <a:cubicBezTo>
                    <a:pt x="2637" y="135"/>
                    <a:pt x="2537" y="1"/>
                    <a:pt x="2332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1901550" y="2821800"/>
              <a:ext cx="85725" cy="100850"/>
            </a:xfrm>
            <a:custGeom>
              <a:avLst/>
              <a:gdLst/>
              <a:ahLst/>
              <a:cxnLst/>
              <a:rect l="l" t="t" r="r" b="b"/>
              <a:pathLst>
                <a:path w="3429" h="4034" extrusionOk="0">
                  <a:moveTo>
                    <a:pt x="2017" y="1"/>
                  </a:moveTo>
                  <a:lnTo>
                    <a:pt x="156" y="125"/>
                  </a:lnTo>
                  <a:cubicBezTo>
                    <a:pt x="109" y="125"/>
                    <a:pt x="94" y="125"/>
                    <a:pt x="78" y="140"/>
                  </a:cubicBezTo>
                  <a:cubicBezTo>
                    <a:pt x="16" y="187"/>
                    <a:pt x="1" y="264"/>
                    <a:pt x="32" y="311"/>
                  </a:cubicBezTo>
                  <a:lnTo>
                    <a:pt x="1164" y="3862"/>
                  </a:lnTo>
                  <a:cubicBezTo>
                    <a:pt x="1226" y="3956"/>
                    <a:pt x="1319" y="4033"/>
                    <a:pt x="1428" y="4033"/>
                  </a:cubicBezTo>
                  <a:lnTo>
                    <a:pt x="3289" y="3925"/>
                  </a:lnTo>
                  <a:cubicBezTo>
                    <a:pt x="3320" y="3925"/>
                    <a:pt x="3335" y="3925"/>
                    <a:pt x="3351" y="3909"/>
                  </a:cubicBezTo>
                  <a:cubicBezTo>
                    <a:pt x="3413" y="3862"/>
                    <a:pt x="3428" y="3785"/>
                    <a:pt x="3397" y="3723"/>
                  </a:cubicBezTo>
                  <a:lnTo>
                    <a:pt x="2265" y="187"/>
                  </a:lnTo>
                  <a:cubicBezTo>
                    <a:pt x="2219" y="78"/>
                    <a:pt x="2110" y="1"/>
                    <a:pt x="201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1896125" y="2822575"/>
              <a:ext cx="85725" cy="100850"/>
            </a:xfrm>
            <a:custGeom>
              <a:avLst/>
              <a:gdLst/>
              <a:ahLst/>
              <a:cxnLst/>
              <a:rect l="l" t="t" r="r" b="b"/>
              <a:pathLst>
                <a:path w="3429" h="4034" extrusionOk="0">
                  <a:moveTo>
                    <a:pt x="2017" y="1"/>
                  </a:moveTo>
                  <a:lnTo>
                    <a:pt x="156" y="109"/>
                  </a:lnTo>
                  <a:cubicBezTo>
                    <a:pt x="47" y="109"/>
                    <a:pt x="1" y="202"/>
                    <a:pt x="47" y="311"/>
                  </a:cubicBezTo>
                  <a:lnTo>
                    <a:pt x="1148" y="3847"/>
                  </a:lnTo>
                  <a:cubicBezTo>
                    <a:pt x="1210" y="3956"/>
                    <a:pt x="1304" y="4033"/>
                    <a:pt x="1412" y="4033"/>
                  </a:cubicBezTo>
                  <a:lnTo>
                    <a:pt x="3273" y="3909"/>
                  </a:lnTo>
                  <a:cubicBezTo>
                    <a:pt x="3320" y="3909"/>
                    <a:pt x="3335" y="3909"/>
                    <a:pt x="3351" y="3894"/>
                  </a:cubicBezTo>
                  <a:cubicBezTo>
                    <a:pt x="3413" y="3847"/>
                    <a:pt x="3428" y="3769"/>
                    <a:pt x="3397" y="3723"/>
                  </a:cubicBezTo>
                  <a:lnTo>
                    <a:pt x="2265" y="171"/>
                  </a:lnTo>
                  <a:cubicBezTo>
                    <a:pt x="2219" y="78"/>
                    <a:pt x="2110" y="1"/>
                    <a:pt x="201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1940325" y="2827175"/>
              <a:ext cx="8175" cy="7875"/>
            </a:xfrm>
            <a:custGeom>
              <a:avLst/>
              <a:gdLst/>
              <a:ahLst/>
              <a:cxnLst/>
              <a:rect l="l" t="t" r="r" b="b"/>
              <a:pathLst>
                <a:path w="327" h="315" extrusionOk="0">
                  <a:moveTo>
                    <a:pt x="153" y="1"/>
                  </a:moveTo>
                  <a:cubicBezTo>
                    <a:pt x="144" y="1"/>
                    <a:pt x="134" y="1"/>
                    <a:pt x="125" y="3"/>
                  </a:cubicBezTo>
                  <a:cubicBezTo>
                    <a:pt x="63" y="18"/>
                    <a:pt x="1" y="80"/>
                    <a:pt x="1" y="173"/>
                  </a:cubicBezTo>
                  <a:cubicBezTo>
                    <a:pt x="1" y="244"/>
                    <a:pt x="65" y="315"/>
                    <a:pt x="147" y="315"/>
                  </a:cubicBezTo>
                  <a:cubicBezTo>
                    <a:pt x="155" y="315"/>
                    <a:pt x="163" y="314"/>
                    <a:pt x="171" y="313"/>
                  </a:cubicBezTo>
                  <a:cubicBezTo>
                    <a:pt x="249" y="313"/>
                    <a:pt x="327" y="235"/>
                    <a:pt x="311" y="142"/>
                  </a:cubicBezTo>
                  <a:cubicBezTo>
                    <a:pt x="311" y="72"/>
                    <a:pt x="246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1872875" y="2860875"/>
              <a:ext cx="101600" cy="65100"/>
            </a:xfrm>
            <a:custGeom>
              <a:avLst/>
              <a:gdLst/>
              <a:ahLst/>
              <a:cxnLst/>
              <a:rect l="l" t="t" r="r" b="b"/>
              <a:pathLst>
                <a:path w="4064" h="2604" extrusionOk="0">
                  <a:moveTo>
                    <a:pt x="2992" y="0"/>
                  </a:moveTo>
                  <a:cubicBezTo>
                    <a:pt x="2489" y="0"/>
                    <a:pt x="1643" y="455"/>
                    <a:pt x="1179" y="764"/>
                  </a:cubicBezTo>
                  <a:cubicBezTo>
                    <a:pt x="636" y="1136"/>
                    <a:pt x="217" y="1757"/>
                    <a:pt x="0" y="2051"/>
                  </a:cubicBezTo>
                  <a:cubicBezTo>
                    <a:pt x="0" y="2051"/>
                    <a:pt x="2586" y="2603"/>
                    <a:pt x="2976" y="2603"/>
                  </a:cubicBezTo>
                  <a:cubicBezTo>
                    <a:pt x="3005" y="2603"/>
                    <a:pt x="3021" y="2601"/>
                    <a:pt x="3025" y="2594"/>
                  </a:cubicBezTo>
                  <a:cubicBezTo>
                    <a:pt x="3288" y="2129"/>
                    <a:pt x="4064" y="2129"/>
                    <a:pt x="3986" y="1741"/>
                  </a:cubicBezTo>
                  <a:cubicBezTo>
                    <a:pt x="3947" y="1468"/>
                    <a:pt x="3678" y="1446"/>
                    <a:pt x="3593" y="1446"/>
                  </a:cubicBezTo>
                  <a:cubicBezTo>
                    <a:pt x="3577" y="1446"/>
                    <a:pt x="3567" y="1446"/>
                    <a:pt x="3567" y="1446"/>
                  </a:cubicBezTo>
                  <a:cubicBezTo>
                    <a:pt x="3567" y="1446"/>
                    <a:pt x="3940" y="1260"/>
                    <a:pt x="3815" y="950"/>
                  </a:cubicBezTo>
                  <a:cubicBezTo>
                    <a:pt x="3750" y="771"/>
                    <a:pt x="3558" y="729"/>
                    <a:pt x="3389" y="729"/>
                  </a:cubicBezTo>
                  <a:cubicBezTo>
                    <a:pt x="3236" y="729"/>
                    <a:pt x="3102" y="764"/>
                    <a:pt x="3102" y="764"/>
                  </a:cubicBezTo>
                  <a:cubicBezTo>
                    <a:pt x="3102" y="764"/>
                    <a:pt x="3552" y="485"/>
                    <a:pt x="3335" y="144"/>
                  </a:cubicBezTo>
                  <a:cubicBezTo>
                    <a:pt x="3266" y="42"/>
                    <a:pt x="3145" y="0"/>
                    <a:pt x="299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1910875" y="2879575"/>
              <a:ext cx="39575" cy="17850"/>
            </a:xfrm>
            <a:custGeom>
              <a:avLst/>
              <a:gdLst/>
              <a:ahLst/>
              <a:cxnLst/>
              <a:rect l="l" t="t" r="r" b="b"/>
              <a:pathLst>
                <a:path w="1583" h="714" extrusionOk="0">
                  <a:moveTo>
                    <a:pt x="1567" y="1"/>
                  </a:moveTo>
                  <a:cubicBezTo>
                    <a:pt x="900" y="63"/>
                    <a:pt x="217" y="466"/>
                    <a:pt x="0" y="714"/>
                  </a:cubicBezTo>
                  <a:cubicBezTo>
                    <a:pt x="496" y="435"/>
                    <a:pt x="1024" y="202"/>
                    <a:pt x="1582" y="16"/>
                  </a:cubicBezTo>
                  <a:cubicBezTo>
                    <a:pt x="1582" y="1"/>
                    <a:pt x="1582" y="1"/>
                    <a:pt x="15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1921525" y="2896625"/>
              <a:ext cx="40925" cy="15825"/>
            </a:xfrm>
            <a:custGeom>
              <a:avLst/>
              <a:gdLst/>
              <a:ahLst/>
              <a:cxnLst/>
              <a:rect l="l" t="t" r="r" b="b"/>
              <a:pathLst>
                <a:path w="1637" h="633" extrusionOk="0">
                  <a:moveTo>
                    <a:pt x="1621" y="1"/>
                  </a:moveTo>
                  <a:cubicBezTo>
                    <a:pt x="970" y="32"/>
                    <a:pt x="241" y="420"/>
                    <a:pt x="8" y="621"/>
                  </a:cubicBezTo>
                  <a:cubicBezTo>
                    <a:pt x="536" y="373"/>
                    <a:pt x="1079" y="172"/>
                    <a:pt x="1637" y="16"/>
                  </a:cubicBezTo>
                  <a:cubicBezTo>
                    <a:pt x="1637" y="16"/>
                    <a:pt x="1637" y="1"/>
                    <a:pt x="1621" y="1"/>
                  </a:cubicBezTo>
                  <a:close/>
                  <a:moveTo>
                    <a:pt x="8" y="621"/>
                  </a:moveTo>
                  <a:lnTo>
                    <a:pt x="8" y="621"/>
                  </a:lnTo>
                  <a:cubicBezTo>
                    <a:pt x="1" y="629"/>
                    <a:pt x="1" y="633"/>
                    <a:pt x="3" y="633"/>
                  </a:cubicBezTo>
                  <a:cubicBezTo>
                    <a:pt x="4" y="633"/>
                    <a:pt x="8" y="629"/>
                    <a:pt x="8" y="6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1948475" y="2921450"/>
              <a:ext cx="5850" cy="31425"/>
            </a:xfrm>
            <a:custGeom>
              <a:avLst/>
              <a:gdLst/>
              <a:ahLst/>
              <a:cxnLst/>
              <a:rect l="l" t="t" r="r" b="b"/>
              <a:pathLst>
                <a:path w="234" h="1257" extrusionOk="0">
                  <a:moveTo>
                    <a:pt x="140" y="1"/>
                  </a:moveTo>
                  <a:cubicBezTo>
                    <a:pt x="140" y="202"/>
                    <a:pt x="140" y="419"/>
                    <a:pt x="125" y="636"/>
                  </a:cubicBezTo>
                  <a:cubicBezTo>
                    <a:pt x="125" y="730"/>
                    <a:pt x="94" y="854"/>
                    <a:pt x="78" y="947"/>
                  </a:cubicBezTo>
                  <a:cubicBezTo>
                    <a:pt x="63" y="1040"/>
                    <a:pt x="16" y="1164"/>
                    <a:pt x="1" y="1257"/>
                  </a:cubicBezTo>
                  <a:cubicBezTo>
                    <a:pt x="140" y="1086"/>
                    <a:pt x="218" y="869"/>
                    <a:pt x="218" y="652"/>
                  </a:cubicBezTo>
                  <a:cubicBezTo>
                    <a:pt x="233" y="543"/>
                    <a:pt x="233" y="435"/>
                    <a:pt x="218" y="326"/>
                  </a:cubicBezTo>
                  <a:cubicBezTo>
                    <a:pt x="202" y="202"/>
                    <a:pt x="171" y="109"/>
                    <a:pt x="1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2043850" y="2886750"/>
              <a:ext cx="84550" cy="91725"/>
            </a:xfrm>
            <a:custGeom>
              <a:avLst/>
              <a:gdLst/>
              <a:ahLst/>
              <a:cxnLst/>
              <a:rect l="l" t="t" r="r" b="b"/>
              <a:pathLst>
                <a:path w="3382" h="3669" extrusionOk="0">
                  <a:moveTo>
                    <a:pt x="2893" y="1"/>
                  </a:moveTo>
                  <a:cubicBezTo>
                    <a:pt x="2755" y="1"/>
                    <a:pt x="2578" y="47"/>
                    <a:pt x="2358" y="148"/>
                  </a:cubicBezTo>
                  <a:cubicBezTo>
                    <a:pt x="1366" y="582"/>
                    <a:pt x="1" y="1745"/>
                    <a:pt x="1" y="1745"/>
                  </a:cubicBezTo>
                  <a:lnTo>
                    <a:pt x="1707" y="3668"/>
                  </a:lnTo>
                  <a:cubicBezTo>
                    <a:pt x="1707" y="3668"/>
                    <a:pt x="2622" y="2273"/>
                    <a:pt x="3056" y="1311"/>
                  </a:cubicBezTo>
                  <a:cubicBezTo>
                    <a:pt x="3381" y="553"/>
                    <a:pt x="3370" y="1"/>
                    <a:pt x="2893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043850" y="2886750"/>
              <a:ext cx="84550" cy="91725"/>
            </a:xfrm>
            <a:custGeom>
              <a:avLst/>
              <a:gdLst/>
              <a:ahLst/>
              <a:cxnLst/>
              <a:rect l="l" t="t" r="r" b="b"/>
              <a:pathLst>
                <a:path w="3382" h="3669" extrusionOk="0">
                  <a:moveTo>
                    <a:pt x="2893" y="1"/>
                  </a:moveTo>
                  <a:cubicBezTo>
                    <a:pt x="2755" y="1"/>
                    <a:pt x="2578" y="47"/>
                    <a:pt x="2358" y="148"/>
                  </a:cubicBezTo>
                  <a:cubicBezTo>
                    <a:pt x="1366" y="582"/>
                    <a:pt x="1" y="1745"/>
                    <a:pt x="1" y="1745"/>
                  </a:cubicBezTo>
                  <a:lnTo>
                    <a:pt x="1707" y="3668"/>
                  </a:lnTo>
                  <a:cubicBezTo>
                    <a:pt x="1707" y="3668"/>
                    <a:pt x="2622" y="2273"/>
                    <a:pt x="3056" y="1311"/>
                  </a:cubicBezTo>
                  <a:cubicBezTo>
                    <a:pt x="3381" y="553"/>
                    <a:pt x="3370" y="1"/>
                    <a:pt x="2893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055100" y="2886950"/>
              <a:ext cx="73300" cy="91525"/>
            </a:xfrm>
            <a:custGeom>
              <a:avLst/>
              <a:gdLst/>
              <a:ahLst/>
              <a:cxnLst/>
              <a:rect l="l" t="t" r="r" b="b"/>
              <a:pathLst>
                <a:path w="2932" h="3661" extrusionOk="0">
                  <a:moveTo>
                    <a:pt x="2482" y="0"/>
                  </a:moveTo>
                  <a:lnTo>
                    <a:pt x="1" y="2249"/>
                  </a:lnTo>
                  <a:lnTo>
                    <a:pt x="1257" y="3660"/>
                  </a:lnTo>
                  <a:cubicBezTo>
                    <a:pt x="1257" y="3660"/>
                    <a:pt x="2156" y="2249"/>
                    <a:pt x="2606" y="1303"/>
                  </a:cubicBezTo>
                  <a:cubicBezTo>
                    <a:pt x="2932" y="574"/>
                    <a:pt x="2932" y="31"/>
                    <a:pt x="24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2056275" y="2923400"/>
              <a:ext cx="36850" cy="40725"/>
            </a:xfrm>
            <a:custGeom>
              <a:avLst/>
              <a:gdLst/>
              <a:ahLst/>
              <a:cxnLst/>
              <a:rect l="l" t="t" r="r" b="b"/>
              <a:pathLst>
                <a:path w="1474" h="1629" extrusionOk="0">
                  <a:moveTo>
                    <a:pt x="0" y="0"/>
                  </a:moveTo>
                  <a:lnTo>
                    <a:pt x="0" y="0"/>
                  </a:lnTo>
                  <a:cubicBezTo>
                    <a:pt x="248" y="310"/>
                    <a:pt x="1024" y="1194"/>
                    <a:pt x="1443" y="1629"/>
                  </a:cubicBezTo>
                  <a:lnTo>
                    <a:pt x="1474" y="1598"/>
                  </a:lnTo>
                  <a:cubicBezTo>
                    <a:pt x="1039" y="1024"/>
                    <a:pt x="279" y="26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2048900" y="2881175"/>
              <a:ext cx="167150" cy="200775"/>
            </a:xfrm>
            <a:custGeom>
              <a:avLst/>
              <a:gdLst/>
              <a:ahLst/>
              <a:cxnLst/>
              <a:rect l="l" t="t" r="r" b="b"/>
              <a:pathLst>
                <a:path w="6686" h="8031" extrusionOk="0">
                  <a:moveTo>
                    <a:pt x="2811" y="1"/>
                  </a:moveTo>
                  <a:cubicBezTo>
                    <a:pt x="2499" y="1"/>
                    <a:pt x="2170" y="84"/>
                    <a:pt x="1955" y="309"/>
                  </a:cubicBezTo>
                  <a:cubicBezTo>
                    <a:pt x="1071" y="1193"/>
                    <a:pt x="264" y="5691"/>
                    <a:pt x="0" y="7071"/>
                  </a:cubicBezTo>
                  <a:cubicBezTo>
                    <a:pt x="942" y="7713"/>
                    <a:pt x="2031" y="8030"/>
                    <a:pt x="3117" y="8030"/>
                  </a:cubicBezTo>
                  <a:cubicBezTo>
                    <a:pt x="4392" y="8030"/>
                    <a:pt x="5663" y="7593"/>
                    <a:pt x="6685" y="6730"/>
                  </a:cubicBezTo>
                  <a:cubicBezTo>
                    <a:pt x="6297" y="5287"/>
                    <a:pt x="5724" y="3349"/>
                    <a:pt x="5227" y="2372"/>
                  </a:cubicBezTo>
                  <a:cubicBezTo>
                    <a:pt x="4204" y="340"/>
                    <a:pt x="3676" y="185"/>
                    <a:pt x="3366" y="92"/>
                  </a:cubicBezTo>
                  <a:cubicBezTo>
                    <a:pt x="3213" y="36"/>
                    <a:pt x="3015" y="1"/>
                    <a:pt x="2811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2083400" y="2842650"/>
              <a:ext cx="50825" cy="73075"/>
            </a:xfrm>
            <a:custGeom>
              <a:avLst/>
              <a:gdLst/>
              <a:ahLst/>
              <a:cxnLst/>
              <a:rect l="l" t="t" r="r" b="b"/>
              <a:pathLst>
                <a:path w="2033" h="2923" extrusionOk="0">
                  <a:moveTo>
                    <a:pt x="1697" y="0"/>
                  </a:moveTo>
                  <a:cubicBezTo>
                    <a:pt x="1562" y="0"/>
                    <a:pt x="1" y="625"/>
                    <a:pt x="1" y="625"/>
                  </a:cubicBezTo>
                  <a:cubicBezTo>
                    <a:pt x="125" y="950"/>
                    <a:pt x="218" y="1322"/>
                    <a:pt x="280" y="1679"/>
                  </a:cubicBezTo>
                  <a:lnTo>
                    <a:pt x="280" y="1788"/>
                  </a:lnTo>
                  <a:lnTo>
                    <a:pt x="280" y="1803"/>
                  </a:lnTo>
                  <a:cubicBezTo>
                    <a:pt x="265" y="2067"/>
                    <a:pt x="327" y="2858"/>
                    <a:pt x="730" y="2920"/>
                  </a:cubicBezTo>
                  <a:cubicBezTo>
                    <a:pt x="743" y="2921"/>
                    <a:pt x="757" y="2922"/>
                    <a:pt x="771" y="2922"/>
                  </a:cubicBezTo>
                  <a:cubicBezTo>
                    <a:pt x="1202" y="2922"/>
                    <a:pt x="1792" y="2236"/>
                    <a:pt x="2017" y="1710"/>
                  </a:cubicBezTo>
                  <a:cubicBezTo>
                    <a:pt x="2033" y="1664"/>
                    <a:pt x="1940" y="1307"/>
                    <a:pt x="1831" y="857"/>
                  </a:cubicBezTo>
                  <a:cubicBezTo>
                    <a:pt x="1769" y="593"/>
                    <a:pt x="1722" y="268"/>
                    <a:pt x="1707" y="4"/>
                  </a:cubicBezTo>
                  <a:cubicBezTo>
                    <a:pt x="1707" y="1"/>
                    <a:pt x="1704" y="0"/>
                    <a:pt x="169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2083400" y="2843900"/>
              <a:ext cx="39575" cy="45000"/>
            </a:xfrm>
            <a:custGeom>
              <a:avLst/>
              <a:gdLst/>
              <a:ahLst/>
              <a:cxnLst/>
              <a:rect l="l" t="t" r="r" b="b"/>
              <a:pathLst>
                <a:path w="1583" h="1800" extrusionOk="0">
                  <a:moveTo>
                    <a:pt x="1583" y="1"/>
                  </a:moveTo>
                  <a:lnTo>
                    <a:pt x="1583" y="1"/>
                  </a:lnTo>
                  <a:cubicBezTo>
                    <a:pt x="1211" y="109"/>
                    <a:pt x="1" y="590"/>
                    <a:pt x="1" y="606"/>
                  </a:cubicBezTo>
                  <a:cubicBezTo>
                    <a:pt x="125" y="947"/>
                    <a:pt x="218" y="1288"/>
                    <a:pt x="280" y="1660"/>
                  </a:cubicBezTo>
                  <a:lnTo>
                    <a:pt x="280" y="1784"/>
                  </a:lnTo>
                  <a:lnTo>
                    <a:pt x="280" y="1800"/>
                  </a:lnTo>
                  <a:cubicBezTo>
                    <a:pt x="342" y="1800"/>
                    <a:pt x="404" y="1784"/>
                    <a:pt x="466" y="1784"/>
                  </a:cubicBezTo>
                  <a:cubicBezTo>
                    <a:pt x="1397" y="1645"/>
                    <a:pt x="1567" y="481"/>
                    <a:pt x="15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2049275" y="2770475"/>
              <a:ext cx="86900" cy="106975"/>
            </a:xfrm>
            <a:custGeom>
              <a:avLst/>
              <a:gdLst/>
              <a:ahLst/>
              <a:cxnLst/>
              <a:rect l="l" t="t" r="r" b="b"/>
              <a:pathLst>
                <a:path w="3476" h="4279" extrusionOk="0">
                  <a:moveTo>
                    <a:pt x="1778" y="1"/>
                  </a:moveTo>
                  <a:cubicBezTo>
                    <a:pt x="1495" y="1"/>
                    <a:pt x="1218" y="76"/>
                    <a:pt x="994" y="239"/>
                  </a:cubicBezTo>
                  <a:cubicBezTo>
                    <a:pt x="482" y="580"/>
                    <a:pt x="1" y="2938"/>
                    <a:pt x="482" y="3682"/>
                  </a:cubicBezTo>
                  <a:cubicBezTo>
                    <a:pt x="740" y="4093"/>
                    <a:pt x="1149" y="4278"/>
                    <a:pt x="1573" y="4278"/>
                  </a:cubicBezTo>
                  <a:cubicBezTo>
                    <a:pt x="1965" y="4278"/>
                    <a:pt x="2371" y="4120"/>
                    <a:pt x="2684" y="3837"/>
                  </a:cubicBezTo>
                  <a:cubicBezTo>
                    <a:pt x="3118" y="3434"/>
                    <a:pt x="3475" y="1635"/>
                    <a:pt x="3274" y="1014"/>
                  </a:cubicBezTo>
                  <a:cubicBezTo>
                    <a:pt x="3080" y="381"/>
                    <a:pt x="2412" y="1"/>
                    <a:pt x="1778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2087675" y="2806875"/>
              <a:ext cx="10875" cy="6800"/>
            </a:xfrm>
            <a:custGeom>
              <a:avLst/>
              <a:gdLst/>
              <a:ahLst/>
              <a:cxnLst/>
              <a:rect l="l" t="t" r="r" b="b"/>
              <a:pathLst>
                <a:path w="435" h="272" extrusionOk="0">
                  <a:moveTo>
                    <a:pt x="164" y="0"/>
                  </a:moveTo>
                  <a:cubicBezTo>
                    <a:pt x="116" y="0"/>
                    <a:pt x="71" y="20"/>
                    <a:pt x="31" y="39"/>
                  </a:cubicBezTo>
                  <a:cubicBezTo>
                    <a:pt x="0" y="55"/>
                    <a:pt x="0" y="101"/>
                    <a:pt x="16" y="132"/>
                  </a:cubicBezTo>
                  <a:cubicBezTo>
                    <a:pt x="62" y="179"/>
                    <a:pt x="109" y="194"/>
                    <a:pt x="171" y="210"/>
                  </a:cubicBezTo>
                  <a:cubicBezTo>
                    <a:pt x="233" y="241"/>
                    <a:pt x="264" y="256"/>
                    <a:pt x="326" y="272"/>
                  </a:cubicBezTo>
                  <a:lnTo>
                    <a:pt x="388" y="272"/>
                  </a:lnTo>
                  <a:cubicBezTo>
                    <a:pt x="419" y="256"/>
                    <a:pt x="435" y="194"/>
                    <a:pt x="419" y="148"/>
                  </a:cubicBezTo>
                  <a:cubicBezTo>
                    <a:pt x="388" y="101"/>
                    <a:pt x="326" y="39"/>
                    <a:pt x="249" y="24"/>
                  </a:cubicBezTo>
                  <a:cubicBezTo>
                    <a:pt x="220" y="7"/>
                    <a:pt x="192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2062075" y="2802950"/>
              <a:ext cx="11675" cy="6075"/>
            </a:xfrm>
            <a:custGeom>
              <a:avLst/>
              <a:gdLst/>
              <a:ahLst/>
              <a:cxnLst/>
              <a:rect l="l" t="t" r="r" b="b"/>
              <a:pathLst>
                <a:path w="467" h="243" extrusionOk="0">
                  <a:moveTo>
                    <a:pt x="299" y="0"/>
                  </a:moveTo>
                  <a:cubicBezTo>
                    <a:pt x="283" y="0"/>
                    <a:pt x="266" y="3"/>
                    <a:pt x="249" y="10"/>
                  </a:cubicBezTo>
                  <a:cubicBezTo>
                    <a:pt x="171" y="10"/>
                    <a:pt x="94" y="41"/>
                    <a:pt x="32" y="88"/>
                  </a:cubicBezTo>
                  <a:cubicBezTo>
                    <a:pt x="1" y="119"/>
                    <a:pt x="16" y="181"/>
                    <a:pt x="47" y="212"/>
                  </a:cubicBezTo>
                  <a:cubicBezTo>
                    <a:pt x="47" y="212"/>
                    <a:pt x="78" y="212"/>
                    <a:pt x="94" y="243"/>
                  </a:cubicBezTo>
                  <a:cubicBezTo>
                    <a:pt x="156" y="243"/>
                    <a:pt x="202" y="243"/>
                    <a:pt x="249" y="212"/>
                  </a:cubicBezTo>
                  <a:cubicBezTo>
                    <a:pt x="311" y="212"/>
                    <a:pt x="358" y="196"/>
                    <a:pt x="420" y="181"/>
                  </a:cubicBezTo>
                  <a:cubicBezTo>
                    <a:pt x="435" y="150"/>
                    <a:pt x="466" y="103"/>
                    <a:pt x="435" y="88"/>
                  </a:cubicBezTo>
                  <a:cubicBezTo>
                    <a:pt x="411" y="39"/>
                    <a:pt x="358" y="0"/>
                    <a:pt x="2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2080700" y="2852425"/>
              <a:ext cx="5825" cy="2350"/>
            </a:xfrm>
            <a:custGeom>
              <a:avLst/>
              <a:gdLst/>
              <a:ahLst/>
              <a:cxnLst/>
              <a:rect l="l" t="t" r="r" b="b"/>
              <a:pathLst>
                <a:path w="233" h="94" extrusionOk="0">
                  <a:moveTo>
                    <a:pt x="233" y="1"/>
                  </a:moveTo>
                  <a:lnTo>
                    <a:pt x="233" y="1"/>
                  </a:lnTo>
                  <a:cubicBezTo>
                    <a:pt x="202" y="47"/>
                    <a:pt x="155" y="63"/>
                    <a:pt x="124" y="63"/>
                  </a:cubicBezTo>
                  <a:cubicBezTo>
                    <a:pt x="78" y="63"/>
                    <a:pt x="31" y="32"/>
                    <a:pt x="0" y="1"/>
                  </a:cubicBezTo>
                  <a:lnTo>
                    <a:pt x="0" y="1"/>
                  </a:lnTo>
                  <a:cubicBezTo>
                    <a:pt x="31" y="63"/>
                    <a:pt x="78" y="94"/>
                    <a:pt x="140" y="94"/>
                  </a:cubicBezTo>
                  <a:cubicBezTo>
                    <a:pt x="186" y="94"/>
                    <a:pt x="233" y="63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2068125" y="2807450"/>
              <a:ext cx="17250" cy="38800"/>
            </a:xfrm>
            <a:custGeom>
              <a:avLst/>
              <a:gdLst/>
              <a:ahLst/>
              <a:cxnLst/>
              <a:rect l="l" t="t" r="r" b="b"/>
              <a:pathLst>
                <a:path w="690" h="1552" extrusionOk="0">
                  <a:moveTo>
                    <a:pt x="395" y="1"/>
                  </a:moveTo>
                  <a:cubicBezTo>
                    <a:pt x="224" y="388"/>
                    <a:pt x="100" y="792"/>
                    <a:pt x="7" y="1210"/>
                  </a:cubicBezTo>
                  <a:cubicBezTo>
                    <a:pt x="0" y="1237"/>
                    <a:pt x="30" y="1246"/>
                    <a:pt x="70" y="1246"/>
                  </a:cubicBezTo>
                  <a:cubicBezTo>
                    <a:pt x="124" y="1246"/>
                    <a:pt x="197" y="1228"/>
                    <a:pt x="224" y="1210"/>
                  </a:cubicBezTo>
                  <a:lnTo>
                    <a:pt x="224" y="1210"/>
                  </a:lnTo>
                  <a:cubicBezTo>
                    <a:pt x="224" y="1211"/>
                    <a:pt x="178" y="1350"/>
                    <a:pt x="162" y="1443"/>
                  </a:cubicBezTo>
                  <a:lnTo>
                    <a:pt x="162" y="1474"/>
                  </a:lnTo>
                  <a:lnTo>
                    <a:pt x="162" y="1490"/>
                  </a:lnTo>
                  <a:cubicBezTo>
                    <a:pt x="162" y="1505"/>
                    <a:pt x="162" y="1536"/>
                    <a:pt x="178" y="1536"/>
                  </a:cubicBezTo>
                  <a:lnTo>
                    <a:pt x="224" y="1536"/>
                  </a:lnTo>
                  <a:cubicBezTo>
                    <a:pt x="271" y="1552"/>
                    <a:pt x="317" y="1552"/>
                    <a:pt x="379" y="1552"/>
                  </a:cubicBezTo>
                  <a:cubicBezTo>
                    <a:pt x="488" y="1552"/>
                    <a:pt x="612" y="1490"/>
                    <a:pt x="689" y="1412"/>
                  </a:cubicBezTo>
                  <a:lnTo>
                    <a:pt x="689" y="1412"/>
                  </a:lnTo>
                  <a:cubicBezTo>
                    <a:pt x="599" y="1457"/>
                    <a:pt x="509" y="1481"/>
                    <a:pt x="421" y="1481"/>
                  </a:cubicBezTo>
                  <a:cubicBezTo>
                    <a:pt x="359" y="1481"/>
                    <a:pt x="298" y="1469"/>
                    <a:pt x="240" y="1443"/>
                  </a:cubicBezTo>
                  <a:cubicBezTo>
                    <a:pt x="240" y="1412"/>
                    <a:pt x="333" y="1133"/>
                    <a:pt x="317" y="1133"/>
                  </a:cubicBezTo>
                  <a:cubicBezTo>
                    <a:pt x="240" y="1133"/>
                    <a:pt x="162" y="1133"/>
                    <a:pt x="100" y="1164"/>
                  </a:cubicBezTo>
                  <a:cubicBezTo>
                    <a:pt x="178" y="776"/>
                    <a:pt x="333" y="404"/>
                    <a:pt x="410" y="16"/>
                  </a:cubicBezTo>
                  <a:lnTo>
                    <a:pt x="4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2074875" y="2843125"/>
              <a:ext cx="10875" cy="7400"/>
            </a:xfrm>
            <a:custGeom>
              <a:avLst/>
              <a:gdLst/>
              <a:ahLst/>
              <a:cxnLst/>
              <a:rect l="l" t="t" r="r" b="b"/>
              <a:pathLst>
                <a:path w="435" h="296" extrusionOk="0">
                  <a:moveTo>
                    <a:pt x="419" y="1"/>
                  </a:moveTo>
                  <a:cubicBezTo>
                    <a:pt x="317" y="39"/>
                    <a:pt x="205" y="67"/>
                    <a:pt x="82" y="67"/>
                  </a:cubicBezTo>
                  <a:cubicBezTo>
                    <a:pt x="55" y="67"/>
                    <a:pt x="28" y="65"/>
                    <a:pt x="1" y="63"/>
                  </a:cubicBezTo>
                  <a:lnTo>
                    <a:pt x="1" y="63"/>
                  </a:lnTo>
                  <a:cubicBezTo>
                    <a:pt x="47" y="140"/>
                    <a:pt x="109" y="202"/>
                    <a:pt x="187" y="249"/>
                  </a:cubicBezTo>
                  <a:cubicBezTo>
                    <a:pt x="218" y="280"/>
                    <a:pt x="264" y="295"/>
                    <a:pt x="311" y="295"/>
                  </a:cubicBezTo>
                  <a:cubicBezTo>
                    <a:pt x="419" y="295"/>
                    <a:pt x="435" y="202"/>
                    <a:pt x="435" y="125"/>
                  </a:cubicBezTo>
                  <a:cubicBezTo>
                    <a:pt x="435" y="78"/>
                    <a:pt x="419" y="47"/>
                    <a:pt x="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2079525" y="2845875"/>
              <a:ext cx="6225" cy="4650"/>
            </a:xfrm>
            <a:custGeom>
              <a:avLst/>
              <a:gdLst/>
              <a:ahLst/>
              <a:cxnLst/>
              <a:rect l="l" t="t" r="r" b="b"/>
              <a:pathLst>
                <a:path w="249" h="186" extrusionOk="0">
                  <a:moveTo>
                    <a:pt x="188" y="1"/>
                  </a:moveTo>
                  <a:cubicBezTo>
                    <a:pt x="109" y="1"/>
                    <a:pt x="25" y="65"/>
                    <a:pt x="1" y="139"/>
                  </a:cubicBezTo>
                  <a:cubicBezTo>
                    <a:pt x="32" y="170"/>
                    <a:pt x="78" y="185"/>
                    <a:pt x="125" y="185"/>
                  </a:cubicBezTo>
                  <a:cubicBezTo>
                    <a:pt x="233" y="185"/>
                    <a:pt x="249" y="92"/>
                    <a:pt x="249" y="15"/>
                  </a:cubicBezTo>
                  <a:cubicBezTo>
                    <a:pt x="230" y="5"/>
                    <a:pt x="209" y="1"/>
                    <a:pt x="18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2061300" y="2815975"/>
              <a:ext cx="8550" cy="8575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64" y="154"/>
                  </a:moveTo>
                  <a:lnTo>
                    <a:pt x="64" y="154"/>
                  </a:lnTo>
                  <a:cubicBezTo>
                    <a:pt x="47" y="186"/>
                    <a:pt x="24" y="230"/>
                    <a:pt x="1" y="265"/>
                  </a:cubicBezTo>
                  <a:cubicBezTo>
                    <a:pt x="34" y="232"/>
                    <a:pt x="51" y="191"/>
                    <a:pt x="64" y="154"/>
                  </a:cubicBezTo>
                  <a:close/>
                  <a:moveTo>
                    <a:pt x="233" y="1"/>
                  </a:moveTo>
                  <a:cubicBezTo>
                    <a:pt x="202" y="1"/>
                    <a:pt x="187" y="1"/>
                    <a:pt x="140" y="32"/>
                  </a:cubicBezTo>
                  <a:cubicBezTo>
                    <a:pt x="125" y="47"/>
                    <a:pt x="109" y="79"/>
                    <a:pt x="78" y="110"/>
                  </a:cubicBezTo>
                  <a:cubicBezTo>
                    <a:pt x="74" y="123"/>
                    <a:pt x="69" y="138"/>
                    <a:pt x="64" y="154"/>
                  </a:cubicBezTo>
                  <a:lnTo>
                    <a:pt x="64" y="154"/>
                  </a:lnTo>
                  <a:cubicBezTo>
                    <a:pt x="70" y="143"/>
                    <a:pt x="74" y="133"/>
                    <a:pt x="78" y="125"/>
                  </a:cubicBezTo>
                  <a:cubicBezTo>
                    <a:pt x="125" y="79"/>
                    <a:pt x="156" y="63"/>
                    <a:pt x="202" y="63"/>
                  </a:cubicBezTo>
                  <a:cubicBezTo>
                    <a:pt x="233" y="79"/>
                    <a:pt x="264" y="125"/>
                    <a:pt x="264" y="187"/>
                  </a:cubicBezTo>
                  <a:lnTo>
                    <a:pt x="264" y="265"/>
                  </a:lnTo>
                  <a:cubicBezTo>
                    <a:pt x="264" y="280"/>
                    <a:pt x="233" y="311"/>
                    <a:pt x="233" y="342"/>
                  </a:cubicBezTo>
                  <a:cubicBezTo>
                    <a:pt x="280" y="311"/>
                    <a:pt x="295" y="280"/>
                    <a:pt x="295" y="234"/>
                  </a:cubicBezTo>
                  <a:cubicBezTo>
                    <a:pt x="311" y="218"/>
                    <a:pt x="311" y="203"/>
                    <a:pt x="311" y="172"/>
                  </a:cubicBezTo>
                  <a:cubicBezTo>
                    <a:pt x="342" y="141"/>
                    <a:pt x="342" y="125"/>
                    <a:pt x="311" y="79"/>
                  </a:cubicBezTo>
                  <a:cubicBezTo>
                    <a:pt x="295" y="47"/>
                    <a:pt x="280" y="32"/>
                    <a:pt x="2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2086125" y="2820875"/>
              <a:ext cx="7400" cy="8325"/>
            </a:xfrm>
            <a:custGeom>
              <a:avLst/>
              <a:gdLst/>
              <a:ahLst/>
              <a:cxnLst/>
              <a:rect l="l" t="t" r="r" b="b"/>
              <a:pathLst>
                <a:path w="296" h="333" extrusionOk="0">
                  <a:moveTo>
                    <a:pt x="165" y="0"/>
                  </a:moveTo>
                  <a:cubicBezTo>
                    <a:pt x="137" y="0"/>
                    <a:pt x="115" y="11"/>
                    <a:pt x="93" y="22"/>
                  </a:cubicBezTo>
                  <a:cubicBezTo>
                    <a:pt x="62" y="38"/>
                    <a:pt x="47" y="69"/>
                    <a:pt x="47" y="100"/>
                  </a:cubicBezTo>
                  <a:cubicBezTo>
                    <a:pt x="16" y="162"/>
                    <a:pt x="0" y="224"/>
                    <a:pt x="16" y="317"/>
                  </a:cubicBezTo>
                  <a:cubicBezTo>
                    <a:pt x="47" y="255"/>
                    <a:pt x="62" y="224"/>
                    <a:pt x="78" y="162"/>
                  </a:cubicBezTo>
                  <a:cubicBezTo>
                    <a:pt x="93" y="100"/>
                    <a:pt x="140" y="84"/>
                    <a:pt x="171" y="84"/>
                  </a:cubicBezTo>
                  <a:cubicBezTo>
                    <a:pt x="218" y="84"/>
                    <a:pt x="249" y="115"/>
                    <a:pt x="249" y="177"/>
                  </a:cubicBezTo>
                  <a:lnTo>
                    <a:pt x="249" y="255"/>
                  </a:lnTo>
                  <a:lnTo>
                    <a:pt x="249" y="332"/>
                  </a:lnTo>
                  <a:cubicBezTo>
                    <a:pt x="280" y="301"/>
                    <a:pt x="295" y="255"/>
                    <a:pt x="295" y="224"/>
                  </a:cubicBezTo>
                  <a:lnTo>
                    <a:pt x="295" y="162"/>
                  </a:lnTo>
                  <a:cubicBezTo>
                    <a:pt x="295" y="115"/>
                    <a:pt x="295" y="84"/>
                    <a:pt x="280" y="69"/>
                  </a:cubicBezTo>
                  <a:cubicBezTo>
                    <a:pt x="249" y="22"/>
                    <a:pt x="233" y="7"/>
                    <a:pt x="202" y="7"/>
                  </a:cubicBezTo>
                  <a:cubicBezTo>
                    <a:pt x="188" y="2"/>
                    <a:pt x="176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2061300" y="2768400"/>
              <a:ext cx="88425" cy="70500"/>
            </a:xfrm>
            <a:custGeom>
              <a:avLst/>
              <a:gdLst/>
              <a:ahLst/>
              <a:cxnLst/>
              <a:rect l="l" t="t" r="r" b="b"/>
              <a:pathLst>
                <a:path w="3537" h="2820" extrusionOk="0">
                  <a:moveTo>
                    <a:pt x="1468" y="1"/>
                  </a:moveTo>
                  <a:cubicBezTo>
                    <a:pt x="1228" y="1"/>
                    <a:pt x="1071" y="58"/>
                    <a:pt x="1071" y="58"/>
                  </a:cubicBezTo>
                  <a:cubicBezTo>
                    <a:pt x="78" y="167"/>
                    <a:pt x="1" y="1268"/>
                    <a:pt x="1" y="1268"/>
                  </a:cubicBezTo>
                  <a:cubicBezTo>
                    <a:pt x="497" y="1175"/>
                    <a:pt x="1040" y="508"/>
                    <a:pt x="1040" y="508"/>
                  </a:cubicBezTo>
                  <a:cubicBezTo>
                    <a:pt x="1102" y="1563"/>
                    <a:pt x="2234" y="2059"/>
                    <a:pt x="2234" y="2059"/>
                  </a:cubicBezTo>
                  <a:cubicBezTo>
                    <a:pt x="2234" y="2059"/>
                    <a:pt x="2327" y="2679"/>
                    <a:pt x="2436" y="2788"/>
                  </a:cubicBezTo>
                  <a:lnTo>
                    <a:pt x="2715" y="2819"/>
                  </a:lnTo>
                  <a:cubicBezTo>
                    <a:pt x="2715" y="2819"/>
                    <a:pt x="3537" y="1640"/>
                    <a:pt x="2777" y="694"/>
                  </a:cubicBezTo>
                  <a:cubicBezTo>
                    <a:pt x="2320" y="119"/>
                    <a:pt x="1810" y="1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2086125" y="2776525"/>
              <a:ext cx="28725" cy="44525"/>
            </a:xfrm>
            <a:custGeom>
              <a:avLst/>
              <a:gdLst/>
              <a:ahLst/>
              <a:cxnLst/>
              <a:rect l="l" t="t" r="r" b="b"/>
              <a:pathLst>
                <a:path w="1149" h="1781" extrusionOk="0">
                  <a:moveTo>
                    <a:pt x="86" y="1"/>
                  </a:moveTo>
                  <a:cubicBezTo>
                    <a:pt x="82" y="1"/>
                    <a:pt x="78" y="5"/>
                    <a:pt x="78" y="12"/>
                  </a:cubicBezTo>
                  <a:cubicBezTo>
                    <a:pt x="16" y="183"/>
                    <a:pt x="0" y="369"/>
                    <a:pt x="16" y="540"/>
                  </a:cubicBezTo>
                  <a:cubicBezTo>
                    <a:pt x="62" y="726"/>
                    <a:pt x="140" y="912"/>
                    <a:pt x="233" y="1067"/>
                  </a:cubicBezTo>
                  <a:cubicBezTo>
                    <a:pt x="326" y="1222"/>
                    <a:pt x="450" y="1377"/>
                    <a:pt x="590" y="1486"/>
                  </a:cubicBezTo>
                  <a:cubicBezTo>
                    <a:pt x="760" y="1610"/>
                    <a:pt x="946" y="1703"/>
                    <a:pt x="1148" y="1781"/>
                  </a:cubicBezTo>
                  <a:lnTo>
                    <a:pt x="1148" y="1765"/>
                  </a:lnTo>
                  <a:cubicBezTo>
                    <a:pt x="946" y="1688"/>
                    <a:pt x="776" y="1579"/>
                    <a:pt x="621" y="1455"/>
                  </a:cubicBezTo>
                  <a:cubicBezTo>
                    <a:pt x="481" y="1315"/>
                    <a:pt x="373" y="1176"/>
                    <a:pt x="295" y="1021"/>
                  </a:cubicBezTo>
                  <a:cubicBezTo>
                    <a:pt x="202" y="866"/>
                    <a:pt x="140" y="710"/>
                    <a:pt x="93" y="540"/>
                  </a:cubicBezTo>
                  <a:cubicBezTo>
                    <a:pt x="62" y="369"/>
                    <a:pt x="62" y="183"/>
                    <a:pt x="93" y="12"/>
                  </a:cubicBezTo>
                  <a:cubicBezTo>
                    <a:pt x="93" y="5"/>
                    <a:pt x="90" y="1"/>
                    <a:pt x="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2116375" y="2820775"/>
              <a:ext cx="26000" cy="28950"/>
            </a:xfrm>
            <a:custGeom>
              <a:avLst/>
              <a:gdLst/>
              <a:ahLst/>
              <a:cxnLst/>
              <a:rect l="l" t="t" r="r" b="b"/>
              <a:pathLst>
                <a:path w="1040" h="1158" extrusionOk="0">
                  <a:moveTo>
                    <a:pt x="698" y="0"/>
                  </a:moveTo>
                  <a:cubicBezTo>
                    <a:pt x="448" y="0"/>
                    <a:pt x="109" y="460"/>
                    <a:pt x="109" y="460"/>
                  </a:cubicBezTo>
                  <a:lnTo>
                    <a:pt x="0" y="941"/>
                  </a:lnTo>
                  <a:lnTo>
                    <a:pt x="0" y="957"/>
                  </a:lnTo>
                  <a:cubicBezTo>
                    <a:pt x="34" y="1082"/>
                    <a:pt x="153" y="1157"/>
                    <a:pt x="275" y="1157"/>
                  </a:cubicBezTo>
                  <a:cubicBezTo>
                    <a:pt x="318" y="1157"/>
                    <a:pt x="362" y="1148"/>
                    <a:pt x="403" y="1127"/>
                  </a:cubicBezTo>
                  <a:cubicBezTo>
                    <a:pt x="729" y="1019"/>
                    <a:pt x="1039" y="181"/>
                    <a:pt x="791" y="26"/>
                  </a:cubicBezTo>
                  <a:cubicBezTo>
                    <a:pt x="762" y="8"/>
                    <a:pt x="731" y="0"/>
                    <a:pt x="69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2120250" y="2827625"/>
              <a:ext cx="13600" cy="17250"/>
            </a:xfrm>
            <a:custGeom>
              <a:avLst/>
              <a:gdLst/>
              <a:ahLst/>
              <a:cxnLst/>
              <a:rect l="l" t="t" r="r" b="b"/>
              <a:pathLst>
                <a:path w="544" h="690" extrusionOk="0">
                  <a:moveTo>
                    <a:pt x="543" y="0"/>
                  </a:moveTo>
                  <a:lnTo>
                    <a:pt x="543" y="0"/>
                  </a:lnTo>
                  <a:cubicBezTo>
                    <a:pt x="233" y="31"/>
                    <a:pt x="16" y="419"/>
                    <a:pt x="0" y="667"/>
                  </a:cubicBezTo>
                  <a:cubicBezTo>
                    <a:pt x="0" y="678"/>
                    <a:pt x="8" y="689"/>
                    <a:pt x="18" y="689"/>
                  </a:cubicBezTo>
                  <a:cubicBezTo>
                    <a:pt x="22" y="689"/>
                    <a:pt x="27" y="687"/>
                    <a:pt x="31" y="683"/>
                  </a:cubicBezTo>
                  <a:lnTo>
                    <a:pt x="155" y="512"/>
                  </a:lnTo>
                  <a:cubicBezTo>
                    <a:pt x="191" y="465"/>
                    <a:pt x="245" y="444"/>
                    <a:pt x="302" y="444"/>
                  </a:cubicBezTo>
                  <a:cubicBezTo>
                    <a:pt x="320" y="444"/>
                    <a:pt x="339" y="446"/>
                    <a:pt x="357" y="450"/>
                  </a:cubicBezTo>
                  <a:lnTo>
                    <a:pt x="341" y="435"/>
                  </a:lnTo>
                  <a:cubicBezTo>
                    <a:pt x="316" y="414"/>
                    <a:pt x="288" y="405"/>
                    <a:pt x="260" y="405"/>
                  </a:cubicBezTo>
                  <a:cubicBezTo>
                    <a:pt x="205" y="405"/>
                    <a:pt x="150" y="440"/>
                    <a:pt x="109" y="481"/>
                  </a:cubicBezTo>
                  <a:cubicBezTo>
                    <a:pt x="186" y="295"/>
                    <a:pt x="326" y="78"/>
                    <a:pt x="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2080700" y="2857850"/>
              <a:ext cx="7375" cy="9350"/>
            </a:xfrm>
            <a:custGeom>
              <a:avLst/>
              <a:gdLst/>
              <a:ahLst/>
              <a:cxnLst/>
              <a:rect l="l" t="t" r="r" b="b"/>
              <a:pathLst>
                <a:path w="295" h="374" extrusionOk="0">
                  <a:moveTo>
                    <a:pt x="279" y="1"/>
                  </a:moveTo>
                  <a:lnTo>
                    <a:pt x="279" y="1"/>
                  </a:lnTo>
                  <a:cubicBezTo>
                    <a:pt x="246" y="34"/>
                    <a:pt x="204" y="50"/>
                    <a:pt x="160" y="50"/>
                  </a:cubicBezTo>
                  <a:cubicBezTo>
                    <a:pt x="122" y="50"/>
                    <a:pt x="83" y="38"/>
                    <a:pt x="47" y="17"/>
                  </a:cubicBezTo>
                  <a:lnTo>
                    <a:pt x="47" y="17"/>
                  </a:lnTo>
                  <a:cubicBezTo>
                    <a:pt x="0" y="141"/>
                    <a:pt x="31" y="234"/>
                    <a:pt x="109" y="311"/>
                  </a:cubicBezTo>
                  <a:lnTo>
                    <a:pt x="109" y="218"/>
                  </a:lnTo>
                  <a:cubicBezTo>
                    <a:pt x="109" y="265"/>
                    <a:pt x="124" y="327"/>
                    <a:pt x="155" y="373"/>
                  </a:cubicBezTo>
                  <a:cubicBezTo>
                    <a:pt x="202" y="296"/>
                    <a:pt x="233" y="218"/>
                    <a:pt x="233" y="141"/>
                  </a:cubicBezTo>
                  <a:lnTo>
                    <a:pt x="233" y="218"/>
                  </a:lnTo>
                  <a:cubicBezTo>
                    <a:pt x="279" y="156"/>
                    <a:pt x="295" y="79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1973800" y="2898875"/>
              <a:ext cx="184325" cy="158425"/>
            </a:xfrm>
            <a:custGeom>
              <a:avLst/>
              <a:gdLst/>
              <a:ahLst/>
              <a:cxnLst/>
              <a:rect l="l" t="t" r="r" b="b"/>
              <a:pathLst>
                <a:path w="7373" h="6337" extrusionOk="0">
                  <a:moveTo>
                    <a:pt x="6885" y="0"/>
                  </a:moveTo>
                  <a:cubicBezTo>
                    <a:pt x="6680" y="0"/>
                    <a:pt x="6399" y="222"/>
                    <a:pt x="6044" y="779"/>
                  </a:cubicBezTo>
                  <a:cubicBezTo>
                    <a:pt x="4879" y="2619"/>
                    <a:pt x="4517" y="3277"/>
                    <a:pt x="4419" y="3277"/>
                  </a:cubicBezTo>
                  <a:cubicBezTo>
                    <a:pt x="4418" y="3277"/>
                    <a:pt x="4417" y="3277"/>
                    <a:pt x="4416" y="3277"/>
                  </a:cubicBezTo>
                  <a:cubicBezTo>
                    <a:pt x="4354" y="3277"/>
                    <a:pt x="3439" y="2206"/>
                    <a:pt x="2756" y="1555"/>
                  </a:cubicBezTo>
                  <a:cubicBezTo>
                    <a:pt x="2737" y="1536"/>
                    <a:pt x="2708" y="1526"/>
                    <a:pt x="2671" y="1526"/>
                  </a:cubicBezTo>
                  <a:cubicBezTo>
                    <a:pt x="2146" y="1526"/>
                    <a:pt x="1" y="3354"/>
                    <a:pt x="290" y="3571"/>
                  </a:cubicBezTo>
                  <a:cubicBezTo>
                    <a:pt x="982" y="4101"/>
                    <a:pt x="3295" y="6336"/>
                    <a:pt x="4802" y="6336"/>
                  </a:cubicBezTo>
                  <a:cubicBezTo>
                    <a:pt x="4882" y="6336"/>
                    <a:pt x="4961" y="6330"/>
                    <a:pt x="5036" y="6316"/>
                  </a:cubicBezTo>
                  <a:cubicBezTo>
                    <a:pt x="5595" y="6223"/>
                    <a:pt x="6789" y="4347"/>
                    <a:pt x="7254" y="1446"/>
                  </a:cubicBezTo>
                  <a:cubicBezTo>
                    <a:pt x="7373" y="685"/>
                    <a:pt x="7246" y="0"/>
                    <a:pt x="6885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1929875" y="2863825"/>
              <a:ext cx="114000" cy="129775"/>
            </a:xfrm>
            <a:custGeom>
              <a:avLst/>
              <a:gdLst/>
              <a:ahLst/>
              <a:cxnLst/>
              <a:rect l="l" t="t" r="r" b="b"/>
              <a:pathLst>
                <a:path w="4560" h="5191" extrusionOk="0">
                  <a:moveTo>
                    <a:pt x="1047" y="0"/>
                  </a:moveTo>
                  <a:cubicBezTo>
                    <a:pt x="872" y="0"/>
                    <a:pt x="735" y="44"/>
                    <a:pt x="667" y="150"/>
                  </a:cubicBezTo>
                  <a:cubicBezTo>
                    <a:pt x="450" y="460"/>
                    <a:pt x="1272" y="910"/>
                    <a:pt x="1272" y="910"/>
                  </a:cubicBezTo>
                  <a:cubicBezTo>
                    <a:pt x="1117" y="910"/>
                    <a:pt x="962" y="956"/>
                    <a:pt x="822" y="1065"/>
                  </a:cubicBezTo>
                  <a:cubicBezTo>
                    <a:pt x="605" y="1251"/>
                    <a:pt x="822" y="1654"/>
                    <a:pt x="822" y="1654"/>
                  </a:cubicBezTo>
                  <a:cubicBezTo>
                    <a:pt x="651" y="1701"/>
                    <a:pt x="496" y="1778"/>
                    <a:pt x="372" y="1902"/>
                  </a:cubicBezTo>
                  <a:cubicBezTo>
                    <a:pt x="202" y="2119"/>
                    <a:pt x="357" y="2569"/>
                    <a:pt x="357" y="2569"/>
                  </a:cubicBezTo>
                  <a:cubicBezTo>
                    <a:pt x="217" y="2678"/>
                    <a:pt x="140" y="2864"/>
                    <a:pt x="109" y="3035"/>
                  </a:cubicBezTo>
                  <a:cubicBezTo>
                    <a:pt x="0" y="3826"/>
                    <a:pt x="1737" y="4958"/>
                    <a:pt x="2295" y="5190"/>
                  </a:cubicBezTo>
                  <a:lnTo>
                    <a:pt x="4560" y="3128"/>
                  </a:lnTo>
                  <a:cubicBezTo>
                    <a:pt x="4560" y="3128"/>
                    <a:pt x="3707" y="1251"/>
                    <a:pt x="3024" y="770"/>
                  </a:cubicBezTo>
                  <a:cubicBezTo>
                    <a:pt x="2759" y="541"/>
                    <a:pt x="1664" y="0"/>
                    <a:pt x="104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1961650" y="2885775"/>
              <a:ext cx="34925" cy="17475"/>
            </a:xfrm>
            <a:custGeom>
              <a:avLst/>
              <a:gdLst/>
              <a:ahLst/>
              <a:cxnLst/>
              <a:rect l="l" t="t" r="r" b="b"/>
              <a:pathLst>
                <a:path w="1397" h="699" extrusionOk="0">
                  <a:moveTo>
                    <a:pt x="16" y="1"/>
                  </a:moveTo>
                  <a:cubicBezTo>
                    <a:pt x="1" y="1"/>
                    <a:pt x="1" y="32"/>
                    <a:pt x="1" y="47"/>
                  </a:cubicBezTo>
                  <a:cubicBezTo>
                    <a:pt x="435" y="280"/>
                    <a:pt x="947" y="435"/>
                    <a:pt x="1381" y="699"/>
                  </a:cubicBezTo>
                  <a:lnTo>
                    <a:pt x="1397" y="699"/>
                  </a:lnTo>
                  <a:lnTo>
                    <a:pt x="1397" y="683"/>
                  </a:lnTo>
                  <a:cubicBezTo>
                    <a:pt x="947" y="419"/>
                    <a:pt x="497" y="156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1950800" y="2904775"/>
              <a:ext cx="30650" cy="21350"/>
            </a:xfrm>
            <a:custGeom>
              <a:avLst/>
              <a:gdLst/>
              <a:ahLst/>
              <a:cxnLst/>
              <a:rect l="l" t="t" r="r" b="b"/>
              <a:pathLst>
                <a:path w="1226" h="854" extrusionOk="0">
                  <a:moveTo>
                    <a:pt x="32" y="1"/>
                  </a:moveTo>
                  <a:cubicBezTo>
                    <a:pt x="1" y="1"/>
                    <a:pt x="1" y="16"/>
                    <a:pt x="32" y="47"/>
                  </a:cubicBezTo>
                  <a:cubicBezTo>
                    <a:pt x="125" y="125"/>
                    <a:pt x="218" y="171"/>
                    <a:pt x="311" y="233"/>
                  </a:cubicBezTo>
                  <a:lnTo>
                    <a:pt x="621" y="435"/>
                  </a:lnTo>
                  <a:cubicBezTo>
                    <a:pt x="823" y="559"/>
                    <a:pt x="1024" y="714"/>
                    <a:pt x="1226" y="854"/>
                  </a:cubicBezTo>
                  <a:lnTo>
                    <a:pt x="1226" y="838"/>
                  </a:lnTo>
                  <a:cubicBezTo>
                    <a:pt x="1055" y="683"/>
                    <a:pt x="838" y="528"/>
                    <a:pt x="636" y="388"/>
                  </a:cubicBezTo>
                  <a:cubicBezTo>
                    <a:pt x="528" y="311"/>
                    <a:pt x="435" y="249"/>
                    <a:pt x="342" y="171"/>
                  </a:cubicBezTo>
                  <a:cubicBezTo>
                    <a:pt x="233" y="94"/>
                    <a:pt x="140" y="47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1939175" y="2928050"/>
              <a:ext cx="27150" cy="19400"/>
            </a:xfrm>
            <a:custGeom>
              <a:avLst/>
              <a:gdLst/>
              <a:ahLst/>
              <a:cxnLst/>
              <a:rect l="l" t="t" r="r" b="b"/>
              <a:pathLst>
                <a:path w="1086" h="776" extrusionOk="0">
                  <a:moveTo>
                    <a:pt x="0" y="0"/>
                  </a:moveTo>
                  <a:lnTo>
                    <a:pt x="0" y="0"/>
                  </a:lnTo>
                  <a:cubicBezTo>
                    <a:pt x="62" y="93"/>
                    <a:pt x="140" y="155"/>
                    <a:pt x="264" y="202"/>
                  </a:cubicBezTo>
                  <a:lnTo>
                    <a:pt x="528" y="388"/>
                  </a:lnTo>
                  <a:cubicBezTo>
                    <a:pt x="698" y="528"/>
                    <a:pt x="900" y="636"/>
                    <a:pt x="1086" y="776"/>
                  </a:cubicBezTo>
                  <a:lnTo>
                    <a:pt x="1086" y="760"/>
                  </a:lnTo>
                  <a:cubicBezTo>
                    <a:pt x="915" y="636"/>
                    <a:pt x="729" y="512"/>
                    <a:pt x="543" y="372"/>
                  </a:cubicBezTo>
                  <a:cubicBezTo>
                    <a:pt x="450" y="310"/>
                    <a:pt x="373" y="233"/>
                    <a:pt x="279" y="171"/>
                  </a:cubicBezTo>
                  <a:cubicBezTo>
                    <a:pt x="202" y="93"/>
                    <a:pt x="109" y="4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1931425" y="2862825"/>
              <a:ext cx="99675" cy="164900"/>
            </a:xfrm>
            <a:custGeom>
              <a:avLst/>
              <a:gdLst/>
              <a:ahLst/>
              <a:cxnLst/>
              <a:rect l="l" t="t" r="r" b="b"/>
              <a:pathLst>
                <a:path w="3987" h="6596" extrusionOk="0">
                  <a:moveTo>
                    <a:pt x="914" y="1"/>
                  </a:moveTo>
                  <a:cubicBezTo>
                    <a:pt x="930" y="1"/>
                    <a:pt x="946" y="2"/>
                    <a:pt x="962" y="4"/>
                  </a:cubicBezTo>
                  <a:cubicBezTo>
                    <a:pt x="946" y="2"/>
                    <a:pt x="930" y="1"/>
                    <a:pt x="914" y="1"/>
                  </a:cubicBezTo>
                  <a:close/>
                  <a:moveTo>
                    <a:pt x="908" y="1"/>
                  </a:moveTo>
                  <a:cubicBezTo>
                    <a:pt x="791" y="1"/>
                    <a:pt x="686" y="45"/>
                    <a:pt x="605" y="112"/>
                  </a:cubicBezTo>
                  <a:cubicBezTo>
                    <a:pt x="574" y="143"/>
                    <a:pt x="543" y="221"/>
                    <a:pt x="543" y="283"/>
                  </a:cubicBezTo>
                  <a:cubicBezTo>
                    <a:pt x="574" y="345"/>
                    <a:pt x="589" y="391"/>
                    <a:pt x="620" y="453"/>
                  </a:cubicBezTo>
                  <a:cubicBezTo>
                    <a:pt x="698" y="577"/>
                    <a:pt x="807" y="655"/>
                    <a:pt x="900" y="733"/>
                  </a:cubicBezTo>
                  <a:cubicBezTo>
                    <a:pt x="969" y="767"/>
                    <a:pt x="1038" y="819"/>
                    <a:pt x="1119" y="868"/>
                  </a:cubicBezTo>
                  <a:lnTo>
                    <a:pt x="1119" y="868"/>
                  </a:lnTo>
                  <a:cubicBezTo>
                    <a:pt x="1060" y="880"/>
                    <a:pt x="998" y="899"/>
                    <a:pt x="931" y="919"/>
                  </a:cubicBezTo>
                  <a:cubicBezTo>
                    <a:pt x="838" y="965"/>
                    <a:pt x="760" y="1043"/>
                    <a:pt x="698" y="1120"/>
                  </a:cubicBezTo>
                  <a:cubicBezTo>
                    <a:pt x="688" y="1150"/>
                    <a:pt x="680" y="1182"/>
                    <a:pt x="673" y="1215"/>
                  </a:cubicBezTo>
                  <a:lnTo>
                    <a:pt x="673" y="1215"/>
                  </a:lnTo>
                  <a:cubicBezTo>
                    <a:pt x="680" y="1187"/>
                    <a:pt x="688" y="1161"/>
                    <a:pt x="698" y="1136"/>
                  </a:cubicBezTo>
                  <a:cubicBezTo>
                    <a:pt x="760" y="1058"/>
                    <a:pt x="838" y="996"/>
                    <a:pt x="915" y="965"/>
                  </a:cubicBezTo>
                  <a:cubicBezTo>
                    <a:pt x="1004" y="921"/>
                    <a:pt x="1079" y="905"/>
                    <a:pt x="1180" y="903"/>
                  </a:cubicBezTo>
                  <a:lnTo>
                    <a:pt x="1180" y="903"/>
                  </a:lnTo>
                  <a:cubicBezTo>
                    <a:pt x="1190" y="908"/>
                    <a:pt x="1200" y="914"/>
                    <a:pt x="1210" y="919"/>
                  </a:cubicBezTo>
                  <a:lnTo>
                    <a:pt x="1214" y="903"/>
                  </a:lnTo>
                  <a:lnTo>
                    <a:pt x="1287" y="903"/>
                  </a:lnTo>
                  <a:lnTo>
                    <a:pt x="1223" y="865"/>
                  </a:lnTo>
                  <a:lnTo>
                    <a:pt x="1225" y="857"/>
                  </a:lnTo>
                  <a:cubicBezTo>
                    <a:pt x="1220" y="857"/>
                    <a:pt x="1215" y="857"/>
                    <a:pt x="1210" y="857"/>
                  </a:cubicBezTo>
                  <a:lnTo>
                    <a:pt x="1210" y="857"/>
                  </a:lnTo>
                  <a:lnTo>
                    <a:pt x="1210" y="857"/>
                  </a:lnTo>
                  <a:cubicBezTo>
                    <a:pt x="1117" y="810"/>
                    <a:pt x="993" y="748"/>
                    <a:pt x="900" y="671"/>
                  </a:cubicBezTo>
                  <a:cubicBezTo>
                    <a:pt x="807" y="608"/>
                    <a:pt x="729" y="531"/>
                    <a:pt x="651" y="438"/>
                  </a:cubicBezTo>
                  <a:cubicBezTo>
                    <a:pt x="605" y="391"/>
                    <a:pt x="589" y="345"/>
                    <a:pt x="574" y="283"/>
                  </a:cubicBezTo>
                  <a:cubicBezTo>
                    <a:pt x="574" y="221"/>
                    <a:pt x="589" y="159"/>
                    <a:pt x="620" y="128"/>
                  </a:cubicBezTo>
                  <a:cubicBezTo>
                    <a:pt x="688" y="46"/>
                    <a:pt x="803" y="1"/>
                    <a:pt x="914" y="1"/>
                  </a:cubicBezTo>
                  <a:cubicBezTo>
                    <a:pt x="914" y="1"/>
                    <a:pt x="914" y="1"/>
                    <a:pt x="914" y="1"/>
                  </a:cubicBezTo>
                  <a:lnTo>
                    <a:pt x="914" y="1"/>
                  </a:lnTo>
                  <a:cubicBezTo>
                    <a:pt x="912" y="1"/>
                    <a:pt x="910" y="1"/>
                    <a:pt x="908" y="1"/>
                  </a:cubicBezTo>
                  <a:close/>
                  <a:moveTo>
                    <a:pt x="673" y="1215"/>
                  </a:moveTo>
                  <a:cubicBezTo>
                    <a:pt x="665" y="1253"/>
                    <a:pt x="660" y="1292"/>
                    <a:pt x="661" y="1330"/>
                  </a:cubicBezTo>
                  <a:lnTo>
                    <a:pt x="661" y="1330"/>
                  </a:lnTo>
                  <a:cubicBezTo>
                    <a:pt x="662" y="1290"/>
                    <a:pt x="666" y="1252"/>
                    <a:pt x="673" y="1215"/>
                  </a:cubicBezTo>
                  <a:close/>
                  <a:moveTo>
                    <a:pt x="661" y="1330"/>
                  </a:moveTo>
                  <a:cubicBezTo>
                    <a:pt x="660" y="1363"/>
                    <a:pt x="662" y="1397"/>
                    <a:pt x="667" y="1431"/>
                  </a:cubicBezTo>
                  <a:cubicBezTo>
                    <a:pt x="680" y="1520"/>
                    <a:pt x="713" y="1599"/>
                    <a:pt x="751" y="1667"/>
                  </a:cubicBezTo>
                  <a:lnTo>
                    <a:pt x="751" y="1667"/>
                  </a:lnTo>
                  <a:cubicBezTo>
                    <a:pt x="666" y="1676"/>
                    <a:pt x="594" y="1703"/>
                    <a:pt x="524" y="1748"/>
                  </a:cubicBezTo>
                  <a:lnTo>
                    <a:pt x="524" y="1748"/>
                  </a:lnTo>
                  <a:cubicBezTo>
                    <a:pt x="593" y="1722"/>
                    <a:pt x="673" y="1694"/>
                    <a:pt x="745" y="1694"/>
                  </a:cubicBezTo>
                  <a:lnTo>
                    <a:pt x="766" y="1694"/>
                  </a:lnTo>
                  <a:cubicBezTo>
                    <a:pt x="769" y="1699"/>
                    <a:pt x="772" y="1705"/>
                    <a:pt x="776" y="1710"/>
                  </a:cubicBezTo>
                  <a:lnTo>
                    <a:pt x="791" y="1694"/>
                  </a:lnTo>
                  <a:lnTo>
                    <a:pt x="807" y="1694"/>
                  </a:lnTo>
                  <a:lnTo>
                    <a:pt x="800" y="1685"/>
                  </a:lnTo>
                  <a:lnTo>
                    <a:pt x="800" y="1685"/>
                  </a:lnTo>
                  <a:lnTo>
                    <a:pt x="822" y="1663"/>
                  </a:lnTo>
                  <a:cubicBezTo>
                    <a:pt x="809" y="1663"/>
                    <a:pt x="796" y="1663"/>
                    <a:pt x="784" y="1664"/>
                  </a:cubicBezTo>
                  <a:lnTo>
                    <a:pt x="784" y="1664"/>
                  </a:lnTo>
                  <a:lnTo>
                    <a:pt x="760" y="1632"/>
                  </a:lnTo>
                  <a:cubicBezTo>
                    <a:pt x="729" y="1555"/>
                    <a:pt x="683" y="1477"/>
                    <a:pt x="667" y="1384"/>
                  </a:cubicBezTo>
                  <a:cubicBezTo>
                    <a:pt x="664" y="1367"/>
                    <a:pt x="662" y="1348"/>
                    <a:pt x="661" y="1330"/>
                  </a:cubicBezTo>
                  <a:close/>
                  <a:moveTo>
                    <a:pt x="524" y="1748"/>
                  </a:moveTo>
                  <a:cubicBezTo>
                    <a:pt x="503" y="1756"/>
                    <a:pt x="483" y="1764"/>
                    <a:pt x="465" y="1772"/>
                  </a:cubicBezTo>
                  <a:cubicBezTo>
                    <a:pt x="439" y="1785"/>
                    <a:pt x="402" y="1820"/>
                    <a:pt x="372" y="1849"/>
                  </a:cubicBezTo>
                  <a:lnTo>
                    <a:pt x="372" y="1849"/>
                  </a:lnTo>
                  <a:cubicBezTo>
                    <a:pt x="419" y="1818"/>
                    <a:pt x="450" y="1772"/>
                    <a:pt x="512" y="1756"/>
                  </a:cubicBezTo>
                  <a:cubicBezTo>
                    <a:pt x="516" y="1754"/>
                    <a:pt x="520" y="1751"/>
                    <a:pt x="524" y="1748"/>
                  </a:cubicBezTo>
                  <a:close/>
                  <a:moveTo>
                    <a:pt x="372" y="1849"/>
                  </a:moveTo>
                  <a:cubicBezTo>
                    <a:pt x="372" y="1849"/>
                    <a:pt x="372" y="1849"/>
                    <a:pt x="372" y="1849"/>
                  </a:cubicBezTo>
                  <a:cubicBezTo>
                    <a:pt x="372" y="1849"/>
                    <a:pt x="372" y="1849"/>
                    <a:pt x="372" y="1849"/>
                  </a:cubicBezTo>
                  <a:lnTo>
                    <a:pt x="372" y="1849"/>
                  </a:lnTo>
                  <a:cubicBezTo>
                    <a:pt x="372" y="1849"/>
                    <a:pt x="372" y="1849"/>
                    <a:pt x="372" y="1849"/>
                  </a:cubicBezTo>
                  <a:close/>
                  <a:moveTo>
                    <a:pt x="372" y="1849"/>
                  </a:moveTo>
                  <a:cubicBezTo>
                    <a:pt x="367" y="1855"/>
                    <a:pt x="362" y="1860"/>
                    <a:pt x="357" y="1865"/>
                  </a:cubicBezTo>
                  <a:cubicBezTo>
                    <a:pt x="323" y="1899"/>
                    <a:pt x="305" y="1925"/>
                    <a:pt x="292" y="1954"/>
                  </a:cubicBezTo>
                  <a:lnTo>
                    <a:pt x="292" y="1954"/>
                  </a:lnTo>
                  <a:cubicBezTo>
                    <a:pt x="313" y="1913"/>
                    <a:pt x="348" y="1886"/>
                    <a:pt x="372" y="1849"/>
                  </a:cubicBezTo>
                  <a:close/>
                  <a:moveTo>
                    <a:pt x="292" y="1954"/>
                  </a:moveTo>
                  <a:lnTo>
                    <a:pt x="292" y="1954"/>
                  </a:lnTo>
                  <a:cubicBezTo>
                    <a:pt x="287" y="1965"/>
                    <a:pt x="282" y="1976"/>
                    <a:pt x="279" y="1989"/>
                  </a:cubicBezTo>
                  <a:cubicBezTo>
                    <a:pt x="283" y="1976"/>
                    <a:pt x="288" y="1965"/>
                    <a:pt x="292" y="1954"/>
                  </a:cubicBezTo>
                  <a:close/>
                  <a:moveTo>
                    <a:pt x="279" y="1989"/>
                  </a:moveTo>
                  <a:cubicBezTo>
                    <a:pt x="217" y="2082"/>
                    <a:pt x="202" y="2175"/>
                    <a:pt x="217" y="2299"/>
                  </a:cubicBezTo>
                  <a:cubicBezTo>
                    <a:pt x="217" y="2391"/>
                    <a:pt x="228" y="2484"/>
                    <a:pt x="260" y="2566"/>
                  </a:cubicBezTo>
                  <a:lnTo>
                    <a:pt x="260" y="2566"/>
                  </a:lnTo>
                  <a:cubicBezTo>
                    <a:pt x="126" y="2649"/>
                    <a:pt x="45" y="2793"/>
                    <a:pt x="31" y="2950"/>
                  </a:cubicBezTo>
                  <a:cubicBezTo>
                    <a:pt x="0" y="3137"/>
                    <a:pt x="31" y="3292"/>
                    <a:pt x="78" y="3447"/>
                  </a:cubicBezTo>
                  <a:cubicBezTo>
                    <a:pt x="217" y="3726"/>
                    <a:pt x="419" y="3990"/>
                    <a:pt x="667" y="4191"/>
                  </a:cubicBezTo>
                  <a:cubicBezTo>
                    <a:pt x="900" y="4408"/>
                    <a:pt x="1148" y="4579"/>
                    <a:pt x="1427" y="4765"/>
                  </a:cubicBezTo>
                  <a:cubicBezTo>
                    <a:pt x="1675" y="4936"/>
                    <a:pt x="1939" y="5091"/>
                    <a:pt x="2233" y="5230"/>
                  </a:cubicBezTo>
                  <a:cubicBezTo>
                    <a:pt x="2373" y="5354"/>
                    <a:pt x="2528" y="5479"/>
                    <a:pt x="2668" y="5587"/>
                  </a:cubicBezTo>
                  <a:cubicBezTo>
                    <a:pt x="2792" y="5711"/>
                    <a:pt x="2931" y="5820"/>
                    <a:pt x="3086" y="5944"/>
                  </a:cubicBezTo>
                  <a:cubicBezTo>
                    <a:pt x="3381" y="6176"/>
                    <a:pt x="3676" y="6394"/>
                    <a:pt x="3986" y="6595"/>
                  </a:cubicBezTo>
                  <a:cubicBezTo>
                    <a:pt x="3691" y="6378"/>
                    <a:pt x="3381" y="6145"/>
                    <a:pt x="3055" y="5882"/>
                  </a:cubicBezTo>
                  <a:cubicBezTo>
                    <a:pt x="2761" y="5634"/>
                    <a:pt x="2466" y="5401"/>
                    <a:pt x="2218" y="5153"/>
                  </a:cubicBezTo>
                  <a:cubicBezTo>
                    <a:pt x="1923" y="5013"/>
                    <a:pt x="1660" y="4858"/>
                    <a:pt x="1396" y="4688"/>
                  </a:cubicBezTo>
                  <a:cubicBezTo>
                    <a:pt x="1148" y="4501"/>
                    <a:pt x="900" y="4331"/>
                    <a:pt x="667" y="4114"/>
                  </a:cubicBezTo>
                  <a:cubicBezTo>
                    <a:pt x="419" y="3928"/>
                    <a:pt x="233" y="3679"/>
                    <a:pt x="109" y="3400"/>
                  </a:cubicBezTo>
                  <a:cubicBezTo>
                    <a:pt x="47" y="3261"/>
                    <a:pt x="31" y="3137"/>
                    <a:pt x="47" y="2981"/>
                  </a:cubicBezTo>
                  <a:cubicBezTo>
                    <a:pt x="62" y="2919"/>
                    <a:pt x="78" y="2842"/>
                    <a:pt x="124" y="2780"/>
                  </a:cubicBezTo>
                  <a:cubicBezTo>
                    <a:pt x="155" y="2702"/>
                    <a:pt x="217" y="2671"/>
                    <a:pt x="279" y="2625"/>
                  </a:cubicBezTo>
                  <a:lnTo>
                    <a:pt x="310" y="2609"/>
                  </a:lnTo>
                  <a:lnTo>
                    <a:pt x="295" y="2563"/>
                  </a:lnTo>
                  <a:cubicBezTo>
                    <a:pt x="294" y="2560"/>
                    <a:pt x="294" y="2557"/>
                    <a:pt x="293" y="2554"/>
                  </a:cubicBezTo>
                  <a:lnTo>
                    <a:pt x="293" y="2554"/>
                  </a:lnTo>
                  <a:lnTo>
                    <a:pt x="295" y="2547"/>
                  </a:lnTo>
                  <a:lnTo>
                    <a:pt x="295" y="2547"/>
                  </a:lnTo>
                  <a:cubicBezTo>
                    <a:pt x="294" y="2548"/>
                    <a:pt x="293" y="2548"/>
                    <a:pt x="292" y="2549"/>
                  </a:cubicBezTo>
                  <a:lnTo>
                    <a:pt x="292" y="2549"/>
                  </a:lnTo>
                  <a:cubicBezTo>
                    <a:pt x="275" y="2460"/>
                    <a:pt x="233" y="2372"/>
                    <a:pt x="233" y="2284"/>
                  </a:cubicBezTo>
                  <a:cubicBezTo>
                    <a:pt x="217" y="2175"/>
                    <a:pt x="233" y="2082"/>
                    <a:pt x="279" y="19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2042700" y="2937350"/>
              <a:ext cx="25600" cy="26400"/>
            </a:xfrm>
            <a:custGeom>
              <a:avLst/>
              <a:gdLst/>
              <a:ahLst/>
              <a:cxnLst/>
              <a:rect l="l" t="t" r="r" b="b"/>
              <a:pathLst>
                <a:path w="1024" h="1056" extrusionOk="0">
                  <a:moveTo>
                    <a:pt x="0" y="0"/>
                  </a:moveTo>
                  <a:lnTo>
                    <a:pt x="233" y="295"/>
                  </a:lnTo>
                  <a:cubicBezTo>
                    <a:pt x="311" y="388"/>
                    <a:pt x="404" y="466"/>
                    <a:pt x="481" y="559"/>
                  </a:cubicBezTo>
                  <a:cubicBezTo>
                    <a:pt x="574" y="636"/>
                    <a:pt x="652" y="729"/>
                    <a:pt x="745" y="807"/>
                  </a:cubicBezTo>
                  <a:cubicBezTo>
                    <a:pt x="822" y="900"/>
                    <a:pt x="931" y="978"/>
                    <a:pt x="1024" y="1055"/>
                  </a:cubicBezTo>
                  <a:lnTo>
                    <a:pt x="791" y="776"/>
                  </a:lnTo>
                  <a:cubicBezTo>
                    <a:pt x="714" y="667"/>
                    <a:pt x="621" y="590"/>
                    <a:pt x="543" y="497"/>
                  </a:cubicBezTo>
                  <a:cubicBezTo>
                    <a:pt x="435" y="419"/>
                    <a:pt x="357" y="326"/>
                    <a:pt x="264" y="249"/>
                  </a:cubicBezTo>
                  <a:cubicBezTo>
                    <a:pt x="186" y="156"/>
                    <a:pt x="93" y="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2090400" y="2896200"/>
              <a:ext cx="68150" cy="97400"/>
            </a:xfrm>
            <a:custGeom>
              <a:avLst/>
              <a:gdLst/>
              <a:ahLst/>
              <a:cxnLst/>
              <a:rect l="l" t="t" r="r" b="b"/>
              <a:pathLst>
                <a:path w="2726" h="3896" extrusionOk="0">
                  <a:moveTo>
                    <a:pt x="2224" y="0"/>
                  </a:moveTo>
                  <a:cubicBezTo>
                    <a:pt x="2061" y="0"/>
                    <a:pt x="1857" y="110"/>
                    <a:pt x="1613" y="359"/>
                  </a:cubicBezTo>
                  <a:cubicBezTo>
                    <a:pt x="853" y="1135"/>
                    <a:pt x="0" y="2717"/>
                    <a:pt x="0" y="2717"/>
                  </a:cubicBezTo>
                  <a:lnTo>
                    <a:pt x="2295" y="3895"/>
                  </a:lnTo>
                  <a:cubicBezTo>
                    <a:pt x="2295" y="3895"/>
                    <a:pt x="2621" y="2267"/>
                    <a:pt x="2683" y="1197"/>
                  </a:cubicBezTo>
                  <a:cubicBezTo>
                    <a:pt x="2725" y="491"/>
                    <a:pt x="2567" y="0"/>
                    <a:pt x="222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2090400" y="2896200"/>
              <a:ext cx="68150" cy="97400"/>
            </a:xfrm>
            <a:custGeom>
              <a:avLst/>
              <a:gdLst/>
              <a:ahLst/>
              <a:cxnLst/>
              <a:rect l="l" t="t" r="r" b="b"/>
              <a:pathLst>
                <a:path w="2726" h="3896" extrusionOk="0">
                  <a:moveTo>
                    <a:pt x="2224" y="0"/>
                  </a:moveTo>
                  <a:cubicBezTo>
                    <a:pt x="2061" y="0"/>
                    <a:pt x="1857" y="110"/>
                    <a:pt x="1613" y="359"/>
                  </a:cubicBezTo>
                  <a:cubicBezTo>
                    <a:pt x="853" y="1135"/>
                    <a:pt x="0" y="2717"/>
                    <a:pt x="0" y="2717"/>
                  </a:cubicBezTo>
                  <a:lnTo>
                    <a:pt x="2295" y="3895"/>
                  </a:lnTo>
                  <a:cubicBezTo>
                    <a:pt x="2295" y="3895"/>
                    <a:pt x="2621" y="2267"/>
                    <a:pt x="2683" y="1197"/>
                  </a:cubicBezTo>
                  <a:cubicBezTo>
                    <a:pt x="2725" y="491"/>
                    <a:pt x="2567" y="0"/>
                    <a:pt x="222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2100075" y="2953250"/>
              <a:ext cx="49650" cy="24825"/>
            </a:xfrm>
            <a:custGeom>
              <a:avLst/>
              <a:gdLst/>
              <a:ahLst/>
              <a:cxnLst/>
              <a:rect l="l" t="t" r="r" b="b"/>
              <a:pathLst>
                <a:path w="1986" h="993" extrusionOk="0">
                  <a:moveTo>
                    <a:pt x="32" y="0"/>
                  </a:moveTo>
                  <a:cubicBezTo>
                    <a:pt x="32" y="0"/>
                    <a:pt x="1" y="16"/>
                    <a:pt x="32" y="47"/>
                  </a:cubicBezTo>
                  <a:cubicBezTo>
                    <a:pt x="373" y="217"/>
                    <a:pt x="1443" y="760"/>
                    <a:pt x="1986" y="993"/>
                  </a:cubicBezTo>
                  <a:lnTo>
                    <a:pt x="1986" y="977"/>
                  </a:lnTo>
                  <a:cubicBezTo>
                    <a:pt x="1381" y="590"/>
                    <a:pt x="388" y="155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1910475" y="3065700"/>
              <a:ext cx="121775" cy="127575"/>
            </a:xfrm>
            <a:custGeom>
              <a:avLst/>
              <a:gdLst/>
              <a:ahLst/>
              <a:cxnLst/>
              <a:rect l="l" t="t" r="r" b="b"/>
              <a:pathLst>
                <a:path w="4871" h="5103" extrusionOk="0">
                  <a:moveTo>
                    <a:pt x="4731" y="0"/>
                  </a:moveTo>
                  <a:lnTo>
                    <a:pt x="1" y="4963"/>
                  </a:lnTo>
                  <a:lnTo>
                    <a:pt x="140" y="5103"/>
                  </a:lnTo>
                  <a:lnTo>
                    <a:pt x="4871" y="124"/>
                  </a:lnTo>
                  <a:lnTo>
                    <a:pt x="4731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1334300" y="2975725"/>
              <a:ext cx="276475" cy="276100"/>
            </a:xfrm>
            <a:custGeom>
              <a:avLst/>
              <a:gdLst/>
              <a:ahLst/>
              <a:cxnLst/>
              <a:rect l="l" t="t" r="r" b="b"/>
              <a:pathLst>
                <a:path w="11059" h="11044" extrusionOk="0">
                  <a:moveTo>
                    <a:pt x="5537" y="1"/>
                  </a:moveTo>
                  <a:cubicBezTo>
                    <a:pt x="2482" y="1"/>
                    <a:pt x="0" y="2467"/>
                    <a:pt x="0" y="5522"/>
                  </a:cubicBezTo>
                  <a:cubicBezTo>
                    <a:pt x="0" y="8578"/>
                    <a:pt x="2482" y="11044"/>
                    <a:pt x="5537" y="11044"/>
                  </a:cubicBezTo>
                  <a:cubicBezTo>
                    <a:pt x="8577" y="11044"/>
                    <a:pt x="11059" y="8578"/>
                    <a:pt x="11059" y="5522"/>
                  </a:cubicBezTo>
                  <a:cubicBezTo>
                    <a:pt x="11059" y="2467"/>
                    <a:pt x="8577" y="1"/>
                    <a:pt x="5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1333125" y="2974175"/>
              <a:ext cx="279200" cy="279200"/>
            </a:xfrm>
            <a:custGeom>
              <a:avLst/>
              <a:gdLst/>
              <a:ahLst/>
              <a:cxnLst/>
              <a:rect l="l" t="t" r="r" b="b"/>
              <a:pathLst>
                <a:path w="11168" h="11168" extrusionOk="0">
                  <a:moveTo>
                    <a:pt x="5584" y="94"/>
                  </a:moveTo>
                  <a:cubicBezTo>
                    <a:pt x="8624" y="94"/>
                    <a:pt x="11059" y="2560"/>
                    <a:pt x="11059" y="5584"/>
                  </a:cubicBezTo>
                  <a:cubicBezTo>
                    <a:pt x="11059" y="8609"/>
                    <a:pt x="8609" y="11075"/>
                    <a:pt x="5584" y="11075"/>
                  </a:cubicBezTo>
                  <a:cubicBezTo>
                    <a:pt x="2560" y="11075"/>
                    <a:pt x="94" y="8609"/>
                    <a:pt x="94" y="5584"/>
                  </a:cubicBezTo>
                  <a:cubicBezTo>
                    <a:pt x="94" y="2560"/>
                    <a:pt x="2560" y="94"/>
                    <a:pt x="5584" y="94"/>
                  </a:cubicBezTo>
                  <a:close/>
                  <a:moveTo>
                    <a:pt x="5584" y="1"/>
                  </a:moveTo>
                  <a:cubicBezTo>
                    <a:pt x="2498" y="1"/>
                    <a:pt x="1" y="2498"/>
                    <a:pt x="1" y="5584"/>
                  </a:cubicBezTo>
                  <a:cubicBezTo>
                    <a:pt x="1" y="8655"/>
                    <a:pt x="2498" y="11168"/>
                    <a:pt x="5584" y="11168"/>
                  </a:cubicBezTo>
                  <a:cubicBezTo>
                    <a:pt x="8655" y="11168"/>
                    <a:pt x="11168" y="8671"/>
                    <a:pt x="11168" y="5584"/>
                  </a:cubicBezTo>
                  <a:cubicBezTo>
                    <a:pt x="11168" y="2498"/>
                    <a:pt x="8655" y="1"/>
                    <a:pt x="5584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1314125" y="2955175"/>
              <a:ext cx="316825" cy="317200"/>
            </a:xfrm>
            <a:custGeom>
              <a:avLst/>
              <a:gdLst/>
              <a:ahLst/>
              <a:cxnLst/>
              <a:rect l="l" t="t" r="r" b="b"/>
              <a:pathLst>
                <a:path w="12673" h="12688" extrusionOk="0">
                  <a:moveTo>
                    <a:pt x="6344" y="203"/>
                  </a:moveTo>
                  <a:cubicBezTo>
                    <a:pt x="9756" y="203"/>
                    <a:pt x="12502" y="2948"/>
                    <a:pt x="12486" y="6344"/>
                  </a:cubicBezTo>
                  <a:cubicBezTo>
                    <a:pt x="12486" y="9741"/>
                    <a:pt x="9725" y="12486"/>
                    <a:pt x="6344" y="12486"/>
                  </a:cubicBezTo>
                  <a:cubicBezTo>
                    <a:pt x="2948" y="12486"/>
                    <a:pt x="187" y="9741"/>
                    <a:pt x="187" y="6344"/>
                  </a:cubicBezTo>
                  <a:cubicBezTo>
                    <a:pt x="187" y="2948"/>
                    <a:pt x="2948" y="203"/>
                    <a:pt x="6344" y="203"/>
                  </a:cubicBezTo>
                  <a:close/>
                  <a:moveTo>
                    <a:pt x="6344" y="1"/>
                  </a:moveTo>
                  <a:cubicBezTo>
                    <a:pt x="2824" y="1"/>
                    <a:pt x="1" y="2824"/>
                    <a:pt x="1" y="6344"/>
                  </a:cubicBezTo>
                  <a:cubicBezTo>
                    <a:pt x="1" y="9849"/>
                    <a:pt x="2824" y="12688"/>
                    <a:pt x="6344" y="12688"/>
                  </a:cubicBezTo>
                  <a:cubicBezTo>
                    <a:pt x="9849" y="12688"/>
                    <a:pt x="12672" y="9849"/>
                    <a:pt x="12672" y="6344"/>
                  </a:cubicBezTo>
                  <a:cubicBezTo>
                    <a:pt x="12672" y="2824"/>
                    <a:pt x="9849" y="1"/>
                    <a:pt x="6344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1369200" y="2917425"/>
              <a:ext cx="150850" cy="194450"/>
            </a:xfrm>
            <a:custGeom>
              <a:avLst/>
              <a:gdLst/>
              <a:ahLst/>
              <a:cxnLst/>
              <a:rect l="l" t="t" r="r" b="b"/>
              <a:pathLst>
                <a:path w="6034" h="7778" extrusionOk="0">
                  <a:moveTo>
                    <a:pt x="2980" y="1"/>
                  </a:moveTo>
                  <a:cubicBezTo>
                    <a:pt x="2065" y="1"/>
                    <a:pt x="1427" y="704"/>
                    <a:pt x="1427" y="704"/>
                  </a:cubicBezTo>
                  <a:cubicBezTo>
                    <a:pt x="0" y="875"/>
                    <a:pt x="698" y="5543"/>
                    <a:pt x="683" y="5838"/>
                  </a:cubicBezTo>
                  <a:cubicBezTo>
                    <a:pt x="636" y="6303"/>
                    <a:pt x="434" y="6567"/>
                    <a:pt x="528" y="6862"/>
                  </a:cubicBezTo>
                  <a:cubicBezTo>
                    <a:pt x="683" y="7311"/>
                    <a:pt x="1474" y="7761"/>
                    <a:pt x="2528" y="7777"/>
                  </a:cubicBezTo>
                  <a:cubicBezTo>
                    <a:pt x="2562" y="7777"/>
                    <a:pt x="2596" y="7778"/>
                    <a:pt x="2631" y="7778"/>
                  </a:cubicBezTo>
                  <a:cubicBezTo>
                    <a:pt x="3634" y="7778"/>
                    <a:pt x="4615" y="7553"/>
                    <a:pt x="5320" y="6908"/>
                  </a:cubicBezTo>
                  <a:cubicBezTo>
                    <a:pt x="6033" y="6226"/>
                    <a:pt x="5398" y="6024"/>
                    <a:pt x="5227" y="5295"/>
                  </a:cubicBezTo>
                  <a:cubicBezTo>
                    <a:pt x="5041" y="4551"/>
                    <a:pt x="4994" y="534"/>
                    <a:pt x="3521" y="84"/>
                  </a:cubicBezTo>
                  <a:cubicBezTo>
                    <a:pt x="3332" y="25"/>
                    <a:pt x="3151" y="1"/>
                    <a:pt x="2980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1372675" y="2935400"/>
              <a:ext cx="32600" cy="166775"/>
            </a:xfrm>
            <a:custGeom>
              <a:avLst/>
              <a:gdLst/>
              <a:ahLst/>
              <a:cxnLst/>
              <a:rect l="l" t="t" r="r" b="b"/>
              <a:pathLst>
                <a:path w="1304" h="6671" extrusionOk="0">
                  <a:moveTo>
                    <a:pt x="1288" y="1"/>
                  </a:moveTo>
                  <a:cubicBezTo>
                    <a:pt x="249" y="78"/>
                    <a:pt x="202" y="1335"/>
                    <a:pt x="280" y="2126"/>
                  </a:cubicBezTo>
                  <a:cubicBezTo>
                    <a:pt x="295" y="2467"/>
                    <a:pt x="389" y="4282"/>
                    <a:pt x="389" y="4607"/>
                  </a:cubicBezTo>
                  <a:cubicBezTo>
                    <a:pt x="404" y="4948"/>
                    <a:pt x="311" y="5259"/>
                    <a:pt x="311" y="5569"/>
                  </a:cubicBezTo>
                  <a:cubicBezTo>
                    <a:pt x="295" y="5988"/>
                    <a:pt x="482" y="6391"/>
                    <a:pt x="807" y="6670"/>
                  </a:cubicBezTo>
                  <a:lnTo>
                    <a:pt x="838" y="6670"/>
                  </a:lnTo>
                  <a:lnTo>
                    <a:pt x="838" y="6655"/>
                  </a:lnTo>
                  <a:cubicBezTo>
                    <a:pt x="389" y="6267"/>
                    <a:pt x="311" y="5770"/>
                    <a:pt x="389" y="5212"/>
                  </a:cubicBezTo>
                  <a:cubicBezTo>
                    <a:pt x="451" y="4762"/>
                    <a:pt x="451" y="4328"/>
                    <a:pt x="435" y="3878"/>
                  </a:cubicBezTo>
                  <a:cubicBezTo>
                    <a:pt x="326" y="2079"/>
                    <a:pt x="1" y="265"/>
                    <a:pt x="1288" y="32"/>
                  </a:cubicBezTo>
                  <a:cubicBezTo>
                    <a:pt x="1304" y="32"/>
                    <a:pt x="1304" y="16"/>
                    <a:pt x="1304" y="16"/>
                  </a:cubicBezTo>
                  <a:lnTo>
                    <a:pt x="1288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1409525" y="2916600"/>
              <a:ext cx="107025" cy="166950"/>
            </a:xfrm>
            <a:custGeom>
              <a:avLst/>
              <a:gdLst/>
              <a:ahLst/>
              <a:cxnLst/>
              <a:rect l="l" t="t" r="r" b="b"/>
              <a:pathLst>
                <a:path w="4281" h="6678" extrusionOk="0">
                  <a:moveTo>
                    <a:pt x="1472" y="0"/>
                  </a:moveTo>
                  <a:cubicBezTo>
                    <a:pt x="920" y="0"/>
                    <a:pt x="429" y="325"/>
                    <a:pt x="0" y="691"/>
                  </a:cubicBezTo>
                  <a:cubicBezTo>
                    <a:pt x="457" y="367"/>
                    <a:pt x="932" y="42"/>
                    <a:pt x="1476" y="42"/>
                  </a:cubicBezTo>
                  <a:cubicBezTo>
                    <a:pt x="1634" y="42"/>
                    <a:pt x="1799" y="70"/>
                    <a:pt x="1970" y="133"/>
                  </a:cubicBezTo>
                  <a:cubicBezTo>
                    <a:pt x="2575" y="365"/>
                    <a:pt x="2931" y="924"/>
                    <a:pt x="3118" y="1482"/>
                  </a:cubicBezTo>
                  <a:cubicBezTo>
                    <a:pt x="3319" y="2071"/>
                    <a:pt x="3397" y="4227"/>
                    <a:pt x="3552" y="4816"/>
                  </a:cubicBezTo>
                  <a:cubicBezTo>
                    <a:pt x="3629" y="5111"/>
                    <a:pt x="3722" y="5406"/>
                    <a:pt x="3878" y="5669"/>
                  </a:cubicBezTo>
                  <a:cubicBezTo>
                    <a:pt x="4095" y="6057"/>
                    <a:pt x="4281" y="6476"/>
                    <a:pt x="3691" y="6662"/>
                  </a:cubicBezTo>
                  <a:cubicBezTo>
                    <a:pt x="3660" y="6662"/>
                    <a:pt x="3660" y="6678"/>
                    <a:pt x="3691" y="6678"/>
                  </a:cubicBezTo>
                  <a:cubicBezTo>
                    <a:pt x="3909" y="6631"/>
                    <a:pt x="4141" y="6522"/>
                    <a:pt x="4141" y="6243"/>
                  </a:cubicBezTo>
                  <a:cubicBezTo>
                    <a:pt x="4141" y="5902"/>
                    <a:pt x="3878" y="5638"/>
                    <a:pt x="3769" y="5344"/>
                  </a:cubicBezTo>
                  <a:cubicBezTo>
                    <a:pt x="3428" y="4553"/>
                    <a:pt x="3428" y="2149"/>
                    <a:pt x="3118" y="1358"/>
                  </a:cubicBezTo>
                  <a:cubicBezTo>
                    <a:pt x="2885" y="768"/>
                    <a:pt x="2482" y="226"/>
                    <a:pt x="1861" y="55"/>
                  </a:cubicBezTo>
                  <a:cubicBezTo>
                    <a:pt x="1728" y="17"/>
                    <a:pt x="1598" y="0"/>
                    <a:pt x="1472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1364000" y="2895375"/>
              <a:ext cx="52525" cy="41975"/>
            </a:xfrm>
            <a:custGeom>
              <a:avLst/>
              <a:gdLst/>
              <a:ahLst/>
              <a:cxnLst/>
              <a:rect l="l" t="t" r="r" b="b"/>
              <a:pathLst>
                <a:path w="2101" h="1679" extrusionOk="0">
                  <a:moveTo>
                    <a:pt x="1077" y="1"/>
                  </a:moveTo>
                  <a:cubicBezTo>
                    <a:pt x="481" y="1"/>
                    <a:pt x="1" y="782"/>
                    <a:pt x="348" y="1276"/>
                  </a:cubicBezTo>
                  <a:cubicBezTo>
                    <a:pt x="556" y="1547"/>
                    <a:pt x="983" y="1678"/>
                    <a:pt x="1319" y="1678"/>
                  </a:cubicBezTo>
                  <a:cubicBezTo>
                    <a:pt x="1483" y="1678"/>
                    <a:pt x="1626" y="1647"/>
                    <a:pt x="1713" y="1586"/>
                  </a:cubicBezTo>
                  <a:cubicBezTo>
                    <a:pt x="1899" y="1431"/>
                    <a:pt x="2100" y="392"/>
                    <a:pt x="1371" y="66"/>
                  </a:cubicBezTo>
                  <a:cubicBezTo>
                    <a:pt x="1272" y="21"/>
                    <a:pt x="1173" y="1"/>
                    <a:pt x="1077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1365700" y="2902075"/>
              <a:ext cx="41125" cy="37300"/>
            </a:xfrm>
            <a:custGeom>
              <a:avLst/>
              <a:gdLst/>
              <a:ahLst/>
              <a:cxnLst/>
              <a:rect l="l" t="t" r="r" b="b"/>
              <a:pathLst>
                <a:path w="1645" h="1492" extrusionOk="0">
                  <a:moveTo>
                    <a:pt x="435" y="0"/>
                  </a:moveTo>
                  <a:lnTo>
                    <a:pt x="435" y="0"/>
                  </a:lnTo>
                  <a:cubicBezTo>
                    <a:pt x="249" y="155"/>
                    <a:pt x="109" y="341"/>
                    <a:pt x="47" y="574"/>
                  </a:cubicBezTo>
                  <a:cubicBezTo>
                    <a:pt x="1" y="698"/>
                    <a:pt x="1" y="822"/>
                    <a:pt x="47" y="946"/>
                  </a:cubicBezTo>
                  <a:cubicBezTo>
                    <a:pt x="94" y="1055"/>
                    <a:pt x="187" y="1163"/>
                    <a:pt x="280" y="1241"/>
                  </a:cubicBezTo>
                  <a:cubicBezTo>
                    <a:pt x="373" y="1318"/>
                    <a:pt x="497" y="1365"/>
                    <a:pt x="605" y="1411"/>
                  </a:cubicBezTo>
                  <a:cubicBezTo>
                    <a:pt x="730" y="1442"/>
                    <a:pt x="838" y="1473"/>
                    <a:pt x="962" y="1489"/>
                  </a:cubicBezTo>
                  <a:cubicBezTo>
                    <a:pt x="986" y="1491"/>
                    <a:pt x="1009" y="1491"/>
                    <a:pt x="1033" y="1491"/>
                  </a:cubicBezTo>
                  <a:cubicBezTo>
                    <a:pt x="1244" y="1491"/>
                    <a:pt x="1463" y="1430"/>
                    <a:pt x="1645" y="1318"/>
                  </a:cubicBezTo>
                  <a:lnTo>
                    <a:pt x="1645" y="1318"/>
                  </a:lnTo>
                  <a:cubicBezTo>
                    <a:pt x="1482" y="1388"/>
                    <a:pt x="1310" y="1423"/>
                    <a:pt x="1136" y="1423"/>
                  </a:cubicBezTo>
                  <a:cubicBezTo>
                    <a:pt x="1079" y="1423"/>
                    <a:pt x="1020" y="1419"/>
                    <a:pt x="962" y="1411"/>
                  </a:cubicBezTo>
                  <a:cubicBezTo>
                    <a:pt x="838" y="1396"/>
                    <a:pt x="730" y="1349"/>
                    <a:pt x="636" y="1318"/>
                  </a:cubicBezTo>
                  <a:cubicBezTo>
                    <a:pt x="528" y="1272"/>
                    <a:pt x="435" y="1210"/>
                    <a:pt x="342" y="1163"/>
                  </a:cubicBezTo>
                  <a:cubicBezTo>
                    <a:pt x="171" y="1039"/>
                    <a:pt x="63" y="807"/>
                    <a:pt x="125" y="589"/>
                  </a:cubicBezTo>
                  <a:cubicBezTo>
                    <a:pt x="171" y="357"/>
                    <a:pt x="280" y="171"/>
                    <a:pt x="435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1309875" y="3244450"/>
              <a:ext cx="400" cy="1575"/>
            </a:xfrm>
            <a:custGeom>
              <a:avLst/>
              <a:gdLst/>
              <a:ahLst/>
              <a:cxnLst/>
              <a:rect l="l" t="t" r="r" b="b"/>
              <a:pathLst>
                <a:path w="16" h="63" extrusionOk="0">
                  <a:moveTo>
                    <a:pt x="0" y="0"/>
                  </a:moveTo>
                  <a:lnTo>
                    <a:pt x="0" y="62"/>
                  </a:lnTo>
                  <a:cubicBezTo>
                    <a:pt x="0" y="62"/>
                    <a:pt x="16" y="31"/>
                    <a:pt x="0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1383150" y="3259550"/>
              <a:ext cx="1200" cy="425"/>
            </a:xfrm>
            <a:custGeom>
              <a:avLst/>
              <a:gdLst/>
              <a:ahLst/>
              <a:cxnLst/>
              <a:rect l="l" t="t" r="r" b="b"/>
              <a:pathLst>
                <a:path w="48" h="17" extrusionOk="0">
                  <a:moveTo>
                    <a:pt x="47" y="1"/>
                  </a:moveTo>
                  <a:cubicBezTo>
                    <a:pt x="42" y="1"/>
                    <a:pt x="38" y="3"/>
                    <a:pt x="35" y="5"/>
                  </a:cubicBezTo>
                  <a:lnTo>
                    <a:pt x="35" y="5"/>
                  </a:lnTo>
                  <a:lnTo>
                    <a:pt x="47" y="1"/>
                  </a:lnTo>
                  <a:close/>
                  <a:moveTo>
                    <a:pt x="35" y="5"/>
                  </a:moveTo>
                  <a:lnTo>
                    <a:pt x="1" y="16"/>
                  </a:lnTo>
                  <a:cubicBezTo>
                    <a:pt x="21" y="16"/>
                    <a:pt x="28" y="10"/>
                    <a:pt x="35" y="5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1310250" y="3046000"/>
              <a:ext cx="135900" cy="186300"/>
            </a:xfrm>
            <a:custGeom>
              <a:avLst/>
              <a:gdLst/>
              <a:ahLst/>
              <a:cxnLst/>
              <a:rect l="l" t="t" r="r" b="b"/>
              <a:pathLst>
                <a:path w="5436" h="7452" extrusionOk="0">
                  <a:moveTo>
                    <a:pt x="5145" y="0"/>
                  </a:moveTo>
                  <a:cubicBezTo>
                    <a:pt x="4895" y="0"/>
                    <a:pt x="4453" y="352"/>
                    <a:pt x="4204" y="602"/>
                  </a:cubicBezTo>
                  <a:cubicBezTo>
                    <a:pt x="2343" y="2494"/>
                    <a:pt x="1" y="6465"/>
                    <a:pt x="419" y="7271"/>
                  </a:cubicBezTo>
                  <a:cubicBezTo>
                    <a:pt x="490" y="7398"/>
                    <a:pt x="604" y="7452"/>
                    <a:pt x="747" y="7452"/>
                  </a:cubicBezTo>
                  <a:cubicBezTo>
                    <a:pt x="1603" y="7452"/>
                    <a:pt x="3506" y="5496"/>
                    <a:pt x="3506" y="5363"/>
                  </a:cubicBezTo>
                  <a:cubicBezTo>
                    <a:pt x="3506" y="5255"/>
                    <a:pt x="4421" y="2820"/>
                    <a:pt x="5119" y="1083"/>
                  </a:cubicBezTo>
                  <a:cubicBezTo>
                    <a:pt x="5435" y="263"/>
                    <a:pt x="5362" y="0"/>
                    <a:pt x="5145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1315100" y="3045200"/>
              <a:ext cx="130925" cy="187475"/>
            </a:xfrm>
            <a:custGeom>
              <a:avLst/>
              <a:gdLst/>
              <a:ahLst/>
              <a:cxnLst/>
              <a:rect l="l" t="t" r="r" b="b"/>
              <a:pathLst>
                <a:path w="5237" h="7499" extrusionOk="0">
                  <a:moveTo>
                    <a:pt x="4934" y="0"/>
                  </a:moveTo>
                  <a:cubicBezTo>
                    <a:pt x="4746" y="0"/>
                    <a:pt x="4441" y="173"/>
                    <a:pt x="4025" y="556"/>
                  </a:cubicBezTo>
                  <a:cubicBezTo>
                    <a:pt x="3017" y="1487"/>
                    <a:pt x="784" y="4558"/>
                    <a:pt x="288" y="6186"/>
                  </a:cubicBezTo>
                  <a:cubicBezTo>
                    <a:pt x="0" y="7122"/>
                    <a:pt x="172" y="7499"/>
                    <a:pt x="585" y="7499"/>
                  </a:cubicBezTo>
                  <a:cubicBezTo>
                    <a:pt x="864" y="7499"/>
                    <a:pt x="1252" y="7327"/>
                    <a:pt x="1683" y="7039"/>
                  </a:cubicBezTo>
                  <a:cubicBezTo>
                    <a:pt x="2536" y="6450"/>
                    <a:pt x="3327" y="5395"/>
                    <a:pt x="3327" y="5395"/>
                  </a:cubicBezTo>
                  <a:cubicBezTo>
                    <a:pt x="3405" y="5147"/>
                    <a:pt x="4646" y="1952"/>
                    <a:pt x="5018" y="944"/>
                  </a:cubicBezTo>
                  <a:cubicBezTo>
                    <a:pt x="5237" y="352"/>
                    <a:pt x="5204" y="0"/>
                    <a:pt x="4934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1315100" y="3045200"/>
              <a:ext cx="130925" cy="187475"/>
            </a:xfrm>
            <a:custGeom>
              <a:avLst/>
              <a:gdLst/>
              <a:ahLst/>
              <a:cxnLst/>
              <a:rect l="l" t="t" r="r" b="b"/>
              <a:pathLst>
                <a:path w="5237" h="7499" extrusionOk="0">
                  <a:moveTo>
                    <a:pt x="4934" y="0"/>
                  </a:moveTo>
                  <a:cubicBezTo>
                    <a:pt x="4746" y="0"/>
                    <a:pt x="4441" y="173"/>
                    <a:pt x="4025" y="556"/>
                  </a:cubicBezTo>
                  <a:cubicBezTo>
                    <a:pt x="3017" y="1487"/>
                    <a:pt x="784" y="4558"/>
                    <a:pt x="288" y="6186"/>
                  </a:cubicBezTo>
                  <a:cubicBezTo>
                    <a:pt x="0" y="7122"/>
                    <a:pt x="172" y="7499"/>
                    <a:pt x="585" y="7499"/>
                  </a:cubicBezTo>
                  <a:cubicBezTo>
                    <a:pt x="864" y="7499"/>
                    <a:pt x="1252" y="7327"/>
                    <a:pt x="1683" y="7039"/>
                  </a:cubicBezTo>
                  <a:cubicBezTo>
                    <a:pt x="2536" y="6450"/>
                    <a:pt x="3327" y="5395"/>
                    <a:pt x="3327" y="5395"/>
                  </a:cubicBezTo>
                  <a:cubicBezTo>
                    <a:pt x="3405" y="5147"/>
                    <a:pt x="4646" y="1952"/>
                    <a:pt x="5018" y="944"/>
                  </a:cubicBezTo>
                  <a:cubicBezTo>
                    <a:pt x="5237" y="352"/>
                    <a:pt x="5204" y="0"/>
                    <a:pt x="4934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1371900" y="3036925"/>
              <a:ext cx="176850" cy="213875"/>
            </a:xfrm>
            <a:custGeom>
              <a:avLst/>
              <a:gdLst/>
              <a:ahLst/>
              <a:cxnLst/>
              <a:rect l="l" t="t" r="r" b="b"/>
              <a:pathLst>
                <a:path w="7074" h="8555" extrusionOk="0">
                  <a:moveTo>
                    <a:pt x="3455" y="0"/>
                  </a:moveTo>
                  <a:cubicBezTo>
                    <a:pt x="3240" y="0"/>
                    <a:pt x="3028" y="55"/>
                    <a:pt x="2839" y="190"/>
                  </a:cubicBezTo>
                  <a:cubicBezTo>
                    <a:pt x="2172" y="686"/>
                    <a:pt x="559" y="3167"/>
                    <a:pt x="357" y="3571"/>
                  </a:cubicBezTo>
                  <a:cubicBezTo>
                    <a:pt x="1" y="4377"/>
                    <a:pt x="637" y="5478"/>
                    <a:pt x="637" y="5478"/>
                  </a:cubicBezTo>
                  <a:lnTo>
                    <a:pt x="357" y="7448"/>
                  </a:lnTo>
                  <a:lnTo>
                    <a:pt x="342" y="7526"/>
                  </a:lnTo>
                  <a:cubicBezTo>
                    <a:pt x="1395" y="8209"/>
                    <a:pt x="2605" y="8554"/>
                    <a:pt x="3817" y="8554"/>
                  </a:cubicBezTo>
                  <a:cubicBezTo>
                    <a:pt x="4944" y="8554"/>
                    <a:pt x="6072" y="8255"/>
                    <a:pt x="7073" y="7650"/>
                  </a:cubicBezTo>
                  <a:cubicBezTo>
                    <a:pt x="6608" y="4315"/>
                    <a:pt x="5972" y="1865"/>
                    <a:pt x="4762" y="577"/>
                  </a:cubicBezTo>
                  <a:cubicBezTo>
                    <a:pt x="4520" y="324"/>
                    <a:pt x="3981" y="0"/>
                    <a:pt x="345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1371900" y="3036925"/>
              <a:ext cx="176850" cy="213875"/>
            </a:xfrm>
            <a:custGeom>
              <a:avLst/>
              <a:gdLst/>
              <a:ahLst/>
              <a:cxnLst/>
              <a:rect l="l" t="t" r="r" b="b"/>
              <a:pathLst>
                <a:path w="7074" h="8555" extrusionOk="0">
                  <a:moveTo>
                    <a:pt x="3455" y="0"/>
                  </a:moveTo>
                  <a:cubicBezTo>
                    <a:pt x="3240" y="0"/>
                    <a:pt x="3028" y="55"/>
                    <a:pt x="2839" y="190"/>
                  </a:cubicBezTo>
                  <a:cubicBezTo>
                    <a:pt x="2172" y="686"/>
                    <a:pt x="559" y="3167"/>
                    <a:pt x="357" y="3571"/>
                  </a:cubicBezTo>
                  <a:cubicBezTo>
                    <a:pt x="1" y="4377"/>
                    <a:pt x="637" y="5478"/>
                    <a:pt x="637" y="5478"/>
                  </a:cubicBezTo>
                  <a:lnTo>
                    <a:pt x="357" y="7448"/>
                  </a:lnTo>
                  <a:lnTo>
                    <a:pt x="342" y="7526"/>
                  </a:lnTo>
                  <a:cubicBezTo>
                    <a:pt x="1395" y="8209"/>
                    <a:pt x="2605" y="8554"/>
                    <a:pt x="3817" y="8554"/>
                  </a:cubicBezTo>
                  <a:cubicBezTo>
                    <a:pt x="4944" y="8554"/>
                    <a:pt x="6072" y="8255"/>
                    <a:pt x="7073" y="7650"/>
                  </a:cubicBezTo>
                  <a:cubicBezTo>
                    <a:pt x="6608" y="4315"/>
                    <a:pt x="5972" y="1865"/>
                    <a:pt x="4762" y="577"/>
                  </a:cubicBezTo>
                  <a:cubicBezTo>
                    <a:pt x="4520" y="324"/>
                    <a:pt x="3981" y="0"/>
                    <a:pt x="3455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1376175" y="3086625"/>
              <a:ext cx="29500" cy="136125"/>
            </a:xfrm>
            <a:custGeom>
              <a:avLst/>
              <a:gdLst/>
              <a:ahLst/>
              <a:cxnLst/>
              <a:rect l="l" t="t" r="r" b="b"/>
              <a:pathLst>
                <a:path w="1180" h="5445" extrusionOk="0">
                  <a:moveTo>
                    <a:pt x="1179" y="1"/>
                  </a:moveTo>
                  <a:cubicBezTo>
                    <a:pt x="962" y="249"/>
                    <a:pt x="776" y="497"/>
                    <a:pt x="605" y="776"/>
                  </a:cubicBezTo>
                  <a:cubicBezTo>
                    <a:pt x="404" y="1040"/>
                    <a:pt x="249" y="1319"/>
                    <a:pt x="140" y="1629"/>
                  </a:cubicBezTo>
                  <a:cubicBezTo>
                    <a:pt x="78" y="1784"/>
                    <a:pt x="31" y="1939"/>
                    <a:pt x="16" y="2110"/>
                  </a:cubicBezTo>
                  <a:cubicBezTo>
                    <a:pt x="0" y="2265"/>
                    <a:pt x="16" y="2436"/>
                    <a:pt x="31" y="2591"/>
                  </a:cubicBezTo>
                  <a:cubicBezTo>
                    <a:pt x="93" y="2930"/>
                    <a:pt x="216" y="3239"/>
                    <a:pt x="401" y="3502"/>
                  </a:cubicBezTo>
                  <a:lnTo>
                    <a:pt x="401" y="3502"/>
                  </a:lnTo>
                  <a:lnTo>
                    <a:pt x="295" y="4452"/>
                  </a:lnTo>
                  <a:lnTo>
                    <a:pt x="171" y="5445"/>
                  </a:lnTo>
                  <a:cubicBezTo>
                    <a:pt x="233" y="5134"/>
                    <a:pt x="264" y="4793"/>
                    <a:pt x="326" y="4498"/>
                  </a:cubicBezTo>
                  <a:cubicBezTo>
                    <a:pt x="388" y="4173"/>
                    <a:pt x="450" y="3832"/>
                    <a:pt x="481" y="3506"/>
                  </a:cubicBezTo>
                  <a:lnTo>
                    <a:pt x="481" y="3490"/>
                  </a:lnTo>
                  <a:lnTo>
                    <a:pt x="466" y="3475"/>
                  </a:lnTo>
                  <a:cubicBezTo>
                    <a:pt x="264" y="3211"/>
                    <a:pt x="155" y="2901"/>
                    <a:pt x="109" y="2591"/>
                  </a:cubicBezTo>
                  <a:cubicBezTo>
                    <a:pt x="93" y="2436"/>
                    <a:pt x="93" y="2281"/>
                    <a:pt x="93" y="2125"/>
                  </a:cubicBezTo>
                  <a:cubicBezTo>
                    <a:pt x="109" y="1970"/>
                    <a:pt x="155" y="1815"/>
                    <a:pt x="217" y="1660"/>
                  </a:cubicBezTo>
                  <a:cubicBezTo>
                    <a:pt x="326" y="1381"/>
                    <a:pt x="466" y="1086"/>
                    <a:pt x="636" y="807"/>
                  </a:cubicBezTo>
                  <a:cubicBezTo>
                    <a:pt x="807" y="528"/>
                    <a:pt x="993" y="249"/>
                    <a:pt x="117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1392075" y="3093225"/>
              <a:ext cx="5050" cy="12425"/>
            </a:xfrm>
            <a:custGeom>
              <a:avLst/>
              <a:gdLst/>
              <a:ahLst/>
              <a:cxnLst/>
              <a:rect l="l" t="t" r="r" b="b"/>
              <a:pathLst>
                <a:path w="202" h="497" extrusionOk="0">
                  <a:moveTo>
                    <a:pt x="202" y="0"/>
                  </a:moveTo>
                  <a:lnTo>
                    <a:pt x="202" y="0"/>
                  </a:lnTo>
                  <a:cubicBezTo>
                    <a:pt x="155" y="47"/>
                    <a:pt x="140" y="78"/>
                    <a:pt x="124" y="124"/>
                  </a:cubicBezTo>
                  <a:lnTo>
                    <a:pt x="62" y="233"/>
                  </a:lnTo>
                  <a:cubicBezTo>
                    <a:pt x="47" y="279"/>
                    <a:pt x="47" y="311"/>
                    <a:pt x="16" y="357"/>
                  </a:cubicBezTo>
                  <a:cubicBezTo>
                    <a:pt x="0" y="388"/>
                    <a:pt x="0" y="450"/>
                    <a:pt x="0" y="497"/>
                  </a:cubicBezTo>
                  <a:cubicBezTo>
                    <a:pt x="31" y="419"/>
                    <a:pt x="78" y="342"/>
                    <a:pt x="93" y="264"/>
                  </a:cubicBezTo>
                  <a:cubicBezTo>
                    <a:pt x="140" y="186"/>
                    <a:pt x="171" y="78"/>
                    <a:pt x="202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1414550" y="3166500"/>
              <a:ext cx="59750" cy="17100"/>
            </a:xfrm>
            <a:custGeom>
              <a:avLst/>
              <a:gdLst/>
              <a:ahLst/>
              <a:cxnLst/>
              <a:rect l="l" t="t" r="r" b="b"/>
              <a:pathLst>
                <a:path w="2390" h="684" extrusionOk="0">
                  <a:moveTo>
                    <a:pt x="1857" y="533"/>
                  </a:moveTo>
                  <a:lnTo>
                    <a:pt x="1933" y="555"/>
                  </a:lnTo>
                  <a:lnTo>
                    <a:pt x="1933" y="555"/>
                  </a:lnTo>
                  <a:cubicBezTo>
                    <a:pt x="1928" y="554"/>
                    <a:pt x="1924" y="553"/>
                    <a:pt x="1920" y="551"/>
                  </a:cubicBezTo>
                  <a:lnTo>
                    <a:pt x="1920" y="551"/>
                  </a:lnTo>
                  <a:lnTo>
                    <a:pt x="1857" y="533"/>
                  </a:lnTo>
                  <a:close/>
                  <a:moveTo>
                    <a:pt x="1933" y="555"/>
                  </a:moveTo>
                  <a:cubicBezTo>
                    <a:pt x="2077" y="603"/>
                    <a:pt x="2226" y="646"/>
                    <a:pt x="2374" y="683"/>
                  </a:cubicBezTo>
                  <a:lnTo>
                    <a:pt x="1933" y="555"/>
                  </a:lnTo>
                  <a:close/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lnTo>
                    <a:pt x="1857" y="533"/>
                  </a:lnTo>
                  <a:lnTo>
                    <a:pt x="1857" y="533"/>
                  </a:lnTo>
                  <a:lnTo>
                    <a:pt x="199" y="54"/>
                  </a:lnTo>
                  <a:lnTo>
                    <a:pt x="199" y="54"/>
                  </a:lnTo>
                  <a:cubicBezTo>
                    <a:pt x="343" y="82"/>
                    <a:pt x="478" y="107"/>
                    <a:pt x="621" y="140"/>
                  </a:cubicBezTo>
                  <a:cubicBezTo>
                    <a:pt x="962" y="233"/>
                    <a:pt x="1288" y="326"/>
                    <a:pt x="1645" y="450"/>
                  </a:cubicBezTo>
                  <a:cubicBezTo>
                    <a:pt x="1735" y="486"/>
                    <a:pt x="1827" y="520"/>
                    <a:pt x="1920" y="551"/>
                  </a:cubicBezTo>
                  <a:lnTo>
                    <a:pt x="1920" y="551"/>
                  </a:lnTo>
                  <a:lnTo>
                    <a:pt x="2389" y="683"/>
                  </a:lnTo>
                  <a:cubicBezTo>
                    <a:pt x="2203" y="605"/>
                    <a:pt x="1428" y="295"/>
                    <a:pt x="1086" y="202"/>
                  </a:cubicBezTo>
                  <a:cubicBezTo>
                    <a:pt x="754" y="101"/>
                    <a:pt x="436" y="54"/>
                    <a:pt x="93" y="23"/>
                  </a:cubicBezTo>
                  <a:lnTo>
                    <a:pt x="93" y="23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1398350" y="3171075"/>
              <a:ext cx="28650" cy="2825"/>
            </a:xfrm>
            <a:custGeom>
              <a:avLst/>
              <a:gdLst/>
              <a:ahLst/>
              <a:cxnLst/>
              <a:rect l="l" t="t" r="r" b="b"/>
              <a:pathLst>
                <a:path w="1146" h="113" extrusionOk="0">
                  <a:moveTo>
                    <a:pt x="28" y="19"/>
                  </a:moveTo>
                  <a:cubicBezTo>
                    <a:pt x="8" y="19"/>
                    <a:pt x="1" y="26"/>
                    <a:pt x="8" y="26"/>
                  </a:cubicBezTo>
                  <a:cubicBezTo>
                    <a:pt x="11" y="26"/>
                    <a:pt x="18" y="24"/>
                    <a:pt x="28" y="19"/>
                  </a:cubicBezTo>
                  <a:close/>
                  <a:moveTo>
                    <a:pt x="321" y="1"/>
                  </a:moveTo>
                  <a:cubicBezTo>
                    <a:pt x="222" y="1"/>
                    <a:pt x="124" y="7"/>
                    <a:pt x="28" y="19"/>
                  </a:cubicBezTo>
                  <a:cubicBezTo>
                    <a:pt x="215" y="35"/>
                    <a:pt x="385" y="50"/>
                    <a:pt x="587" y="50"/>
                  </a:cubicBezTo>
                  <a:cubicBezTo>
                    <a:pt x="773" y="66"/>
                    <a:pt x="959" y="97"/>
                    <a:pt x="1145" y="112"/>
                  </a:cubicBezTo>
                  <a:cubicBezTo>
                    <a:pt x="873" y="44"/>
                    <a:pt x="592" y="1"/>
                    <a:pt x="321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1313875" y="3179250"/>
              <a:ext cx="159500" cy="80375"/>
            </a:xfrm>
            <a:custGeom>
              <a:avLst/>
              <a:gdLst/>
              <a:ahLst/>
              <a:cxnLst/>
              <a:rect l="l" t="t" r="r" b="b"/>
              <a:pathLst>
                <a:path w="6380" h="3215" extrusionOk="0">
                  <a:moveTo>
                    <a:pt x="3145" y="1"/>
                  </a:moveTo>
                  <a:cubicBezTo>
                    <a:pt x="1831" y="1"/>
                    <a:pt x="1" y="1530"/>
                    <a:pt x="274" y="1941"/>
                  </a:cubicBezTo>
                  <a:cubicBezTo>
                    <a:pt x="709" y="2531"/>
                    <a:pt x="1856" y="2655"/>
                    <a:pt x="4695" y="3213"/>
                  </a:cubicBezTo>
                  <a:cubicBezTo>
                    <a:pt x="4700" y="3214"/>
                    <a:pt x="4706" y="3215"/>
                    <a:pt x="4712" y="3215"/>
                  </a:cubicBezTo>
                  <a:cubicBezTo>
                    <a:pt x="5120" y="3215"/>
                    <a:pt x="6379" y="652"/>
                    <a:pt x="5982" y="545"/>
                  </a:cubicBezTo>
                  <a:cubicBezTo>
                    <a:pt x="5455" y="406"/>
                    <a:pt x="3376" y="18"/>
                    <a:pt x="3221" y="2"/>
                  </a:cubicBezTo>
                  <a:cubicBezTo>
                    <a:pt x="3196" y="1"/>
                    <a:pt x="3171" y="1"/>
                    <a:pt x="3145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1397500" y="3189775"/>
              <a:ext cx="161700" cy="122475"/>
            </a:xfrm>
            <a:custGeom>
              <a:avLst/>
              <a:gdLst/>
              <a:ahLst/>
              <a:cxnLst/>
              <a:rect l="l" t="t" r="r" b="b"/>
              <a:pathLst>
                <a:path w="6468" h="4899" extrusionOk="0">
                  <a:moveTo>
                    <a:pt x="2048" y="0"/>
                  </a:moveTo>
                  <a:cubicBezTo>
                    <a:pt x="2048" y="0"/>
                    <a:pt x="0" y="2110"/>
                    <a:pt x="93" y="2187"/>
                  </a:cubicBezTo>
                  <a:cubicBezTo>
                    <a:pt x="474" y="2582"/>
                    <a:pt x="1074" y="3045"/>
                    <a:pt x="2207" y="3045"/>
                  </a:cubicBezTo>
                  <a:cubicBezTo>
                    <a:pt x="2276" y="3045"/>
                    <a:pt x="2347" y="3044"/>
                    <a:pt x="2420" y="3040"/>
                  </a:cubicBezTo>
                  <a:cubicBezTo>
                    <a:pt x="2420" y="3040"/>
                    <a:pt x="3019" y="4720"/>
                    <a:pt x="3550" y="4720"/>
                  </a:cubicBezTo>
                  <a:cubicBezTo>
                    <a:pt x="3566" y="4720"/>
                    <a:pt x="3583" y="4718"/>
                    <a:pt x="3599" y="4715"/>
                  </a:cubicBezTo>
                  <a:cubicBezTo>
                    <a:pt x="3820" y="4660"/>
                    <a:pt x="3798" y="4311"/>
                    <a:pt x="3705" y="3941"/>
                  </a:cubicBezTo>
                  <a:lnTo>
                    <a:pt x="3705" y="3941"/>
                  </a:lnTo>
                  <a:cubicBezTo>
                    <a:pt x="3901" y="4408"/>
                    <a:pt x="4156" y="4872"/>
                    <a:pt x="4392" y="4872"/>
                  </a:cubicBezTo>
                  <a:cubicBezTo>
                    <a:pt x="4402" y="4872"/>
                    <a:pt x="4411" y="4872"/>
                    <a:pt x="4421" y="4870"/>
                  </a:cubicBezTo>
                  <a:cubicBezTo>
                    <a:pt x="4657" y="4836"/>
                    <a:pt x="4688" y="4552"/>
                    <a:pt x="4633" y="4210"/>
                  </a:cubicBezTo>
                  <a:lnTo>
                    <a:pt x="4633" y="4210"/>
                  </a:lnTo>
                  <a:cubicBezTo>
                    <a:pt x="4799" y="4588"/>
                    <a:pt x="5001" y="4899"/>
                    <a:pt x="5214" y="4899"/>
                  </a:cubicBezTo>
                  <a:cubicBezTo>
                    <a:pt x="5239" y="4899"/>
                    <a:pt x="5264" y="4895"/>
                    <a:pt x="5289" y="4886"/>
                  </a:cubicBezTo>
                  <a:cubicBezTo>
                    <a:pt x="5553" y="4802"/>
                    <a:pt x="5521" y="4392"/>
                    <a:pt x="5406" y="3964"/>
                  </a:cubicBezTo>
                  <a:lnTo>
                    <a:pt x="5406" y="3964"/>
                  </a:lnTo>
                  <a:cubicBezTo>
                    <a:pt x="5557" y="4269"/>
                    <a:pt x="5733" y="4521"/>
                    <a:pt x="5902" y="4521"/>
                  </a:cubicBezTo>
                  <a:cubicBezTo>
                    <a:pt x="5930" y="4521"/>
                    <a:pt x="5959" y="4513"/>
                    <a:pt x="5987" y="4498"/>
                  </a:cubicBezTo>
                  <a:cubicBezTo>
                    <a:pt x="6468" y="4234"/>
                    <a:pt x="5832" y="2451"/>
                    <a:pt x="5398" y="1830"/>
                  </a:cubicBezTo>
                  <a:cubicBezTo>
                    <a:pt x="5212" y="1536"/>
                    <a:pt x="4669" y="853"/>
                    <a:pt x="3847" y="465"/>
                  </a:cubicBezTo>
                  <a:cubicBezTo>
                    <a:pt x="3257" y="171"/>
                    <a:pt x="2048" y="0"/>
                    <a:pt x="2048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1516150" y="3246000"/>
              <a:ext cx="19025" cy="55450"/>
            </a:xfrm>
            <a:custGeom>
              <a:avLst/>
              <a:gdLst/>
              <a:ahLst/>
              <a:cxnLst/>
              <a:rect l="l" t="t" r="r" b="b"/>
              <a:pathLst>
                <a:path w="761" h="2218" extrusionOk="0">
                  <a:moveTo>
                    <a:pt x="0" y="0"/>
                  </a:moveTo>
                  <a:cubicBezTo>
                    <a:pt x="78" y="217"/>
                    <a:pt x="155" y="450"/>
                    <a:pt x="248" y="667"/>
                  </a:cubicBezTo>
                  <a:cubicBezTo>
                    <a:pt x="357" y="900"/>
                    <a:pt x="652" y="1675"/>
                    <a:pt x="760" y="2218"/>
                  </a:cubicBezTo>
                  <a:cubicBezTo>
                    <a:pt x="714" y="1908"/>
                    <a:pt x="652" y="1598"/>
                    <a:pt x="559" y="1303"/>
                  </a:cubicBezTo>
                  <a:cubicBezTo>
                    <a:pt x="481" y="1086"/>
                    <a:pt x="404" y="853"/>
                    <a:pt x="311" y="636"/>
                  </a:cubicBezTo>
                  <a:cubicBezTo>
                    <a:pt x="233" y="434"/>
                    <a:pt x="124" y="217"/>
                    <a:pt x="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1496375" y="3253750"/>
              <a:ext cx="16700" cy="41700"/>
            </a:xfrm>
            <a:custGeom>
              <a:avLst/>
              <a:gdLst/>
              <a:ahLst/>
              <a:cxnLst/>
              <a:rect l="l" t="t" r="r" b="b"/>
              <a:pathLst>
                <a:path w="668" h="1668" extrusionOk="0">
                  <a:moveTo>
                    <a:pt x="0" y="0"/>
                  </a:moveTo>
                  <a:lnTo>
                    <a:pt x="0" y="0"/>
                  </a:lnTo>
                  <a:cubicBezTo>
                    <a:pt x="109" y="279"/>
                    <a:pt x="186" y="543"/>
                    <a:pt x="311" y="838"/>
                  </a:cubicBezTo>
                  <a:cubicBezTo>
                    <a:pt x="419" y="1132"/>
                    <a:pt x="543" y="1365"/>
                    <a:pt x="652" y="1644"/>
                  </a:cubicBezTo>
                  <a:cubicBezTo>
                    <a:pt x="659" y="1660"/>
                    <a:pt x="663" y="1668"/>
                    <a:pt x="665" y="1668"/>
                  </a:cubicBezTo>
                  <a:cubicBezTo>
                    <a:pt x="667" y="1668"/>
                    <a:pt x="667" y="1660"/>
                    <a:pt x="667" y="1644"/>
                  </a:cubicBezTo>
                  <a:cubicBezTo>
                    <a:pt x="574" y="1365"/>
                    <a:pt x="497" y="1086"/>
                    <a:pt x="388" y="822"/>
                  </a:cubicBezTo>
                  <a:cubicBezTo>
                    <a:pt x="264" y="543"/>
                    <a:pt x="140" y="279"/>
                    <a:pt x="0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1478025" y="3257450"/>
              <a:ext cx="12550" cy="33050"/>
            </a:xfrm>
            <a:custGeom>
              <a:avLst/>
              <a:gdLst/>
              <a:ahLst/>
              <a:cxnLst/>
              <a:rect l="l" t="t" r="r" b="b"/>
              <a:pathLst>
                <a:path w="502" h="1322" extrusionOk="0">
                  <a:moveTo>
                    <a:pt x="14" y="0"/>
                  </a:moveTo>
                  <a:cubicBezTo>
                    <a:pt x="7" y="0"/>
                    <a:pt x="0" y="7"/>
                    <a:pt x="21" y="7"/>
                  </a:cubicBezTo>
                  <a:cubicBezTo>
                    <a:pt x="21" y="2"/>
                    <a:pt x="17" y="0"/>
                    <a:pt x="14" y="0"/>
                  </a:cubicBezTo>
                  <a:close/>
                  <a:moveTo>
                    <a:pt x="21" y="7"/>
                  </a:moveTo>
                  <a:lnTo>
                    <a:pt x="21" y="7"/>
                  </a:lnTo>
                  <a:cubicBezTo>
                    <a:pt x="207" y="519"/>
                    <a:pt x="331" y="860"/>
                    <a:pt x="486" y="1310"/>
                  </a:cubicBezTo>
                  <a:cubicBezTo>
                    <a:pt x="486" y="1318"/>
                    <a:pt x="490" y="1322"/>
                    <a:pt x="494" y="1322"/>
                  </a:cubicBezTo>
                  <a:cubicBezTo>
                    <a:pt x="498" y="1322"/>
                    <a:pt x="502" y="1318"/>
                    <a:pt x="502" y="1310"/>
                  </a:cubicBezTo>
                  <a:cubicBezTo>
                    <a:pt x="378" y="860"/>
                    <a:pt x="223" y="411"/>
                    <a:pt x="21" y="7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1314050" y="3179725"/>
              <a:ext cx="141250" cy="79850"/>
            </a:xfrm>
            <a:custGeom>
              <a:avLst/>
              <a:gdLst/>
              <a:ahLst/>
              <a:cxnLst/>
              <a:rect l="l" t="t" r="r" b="b"/>
              <a:pathLst>
                <a:path w="5650" h="3194" extrusionOk="0">
                  <a:moveTo>
                    <a:pt x="3112" y="0"/>
                  </a:moveTo>
                  <a:cubicBezTo>
                    <a:pt x="1693" y="0"/>
                    <a:pt x="1" y="1571"/>
                    <a:pt x="236" y="1969"/>
                  </a:cubicBezTo>
                  <a:cubicBezTo>
                    <a:pt x="624" y="2620"/>
                    <a:pt x="3137" y="3194"/>
                    <a:pt x="3137" y="3194"/>
                  </a:cubicBezTo>
                  <a:lnTo>
                    <a:pt x="5649" y="402"/>
                  </a:lnTo>
                  <a:lnTo>
                    <a:pt x="3338" y="14"/>
                  </a:lnTo>
                  <a:cubicBezTo>
                    <a:pt x="3264" y="5"/>
                    <a:pt x="3189" y="0"/>
                    <a:pt x="31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314050" y="3179725"/>
              <a:ext cx="141250" cy="79850"/>
            </a:xfrm>
            <a:custGeom>
              <a:avLst/>
              <a:gdLst/>
              <a:ahLst/>
              <a:cxnLst/>
              <a:rect l="l" t="t" r="r" b="b"/>
              <a:pathLst>
                <a:path w="5650" h="3194" extrusionOk="0">
                  <a:moveTo>
                    <a:pt x="3112" y="0"/>
                  </a:moveTo>
                  <a:cubicBezTo>
                    <a:pt x="1693" y="0"/>
                    <a:pt x="1" y="1571"/>
                    <a:pt x="236" y="1969"/>
                  </a:cubicBezTo>
                  <a:cubicBezTo>
                    <a:pt x="624" y="2620"/>
                    <a:pt x="3137" y="3194"/>
                    <a:pt x="3137" y="3194"/>
                  </a:cubicBezTo>
                  <a:lnTo>
                    <a:pt x="5649" y="402"/>
                  </a:lnTo>
                  <a:lnTo>
                    <a:pt x="3338" y="14"/>
                  </a:lnTo>
                  <a:cubicBezTo>
                    <a:pt x="3264" y="5"/>
                    <a:pt x="3189" y="0"/>
                    <a:pt x="3112" y="0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354850" y="3179625"/>
              <a:ext cx="42675" cy="11725"/>
            </a:xfrm>
            <a:custGeom>
              <a:avLst/>
              <a:gdLst/>
              <a:ahLst/>
              <a:cxnLst/>
              <a:rect l="l" t="t" r="r" b="b"/>
              <a:pathLst>
                <a:path w="1707" h="469" extrusionOk="0">
                  <a:moveTo>
                    <a:pt x="1418" y="0"/>
                  </a:moveTo>
                  <a:cubicBezTo>
                    <a:pt x="911" y="0"/>
                    <a:pt x="418" y="168"/>
                    <a:pt x="0" y="468"/>
                  </a:cubicBezTo>
                  <a:cubicBezTo>
                    <a:pt x="222" y="335"/>
                    <a:pt x="1010" y="32"/>
                    <a:pt x="1621" y="32"/>
                  </a:cubicBezTo>
                  <a:cubicBezTo>
                    <a:pt x="1650" y="32"/>
                    <a:pt x="1678" y="33"/>
                    <a:pt x="1706" y="34"/>
                  </a:cubicBezTo>
                  <a:lnTo>
                    <a:pt x="1706" y="18"/>
                  </a:lnTo>
                  <a:cubicBezTo>
                    <a:pt x="1610" y="6"/>
                    <a:pt x="1514" y="0"/>
                    <a:pt x="1418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375775" y="3189000"/>
              <a:ext cx="53150" cy="58575"/>
            </a:xfrm>
            <a:custGeom>
              <a:avLst/>
              <a:gdLst/>
              <a:ahLst/>
              <a:cxnLst/>
              <a:rect l="l" t="t" r="r" b="b"/>
              <a:pathLst>
                <a:path w="2126" h="2343" extrusionOk="0">
                  <a:moveTo>
                    <a:pt x="2126" y="0"/>
                  </a:moveTo>
                  <a:lnTo>
                    <a:pt x="2126" y="0"/>
                  </a:lnTo>
                  <a:cubicBezTo>
                    <a:pt x="1955" y="155"/>
                    <a:pt x="1800" y="326"/>
                    <a:pt x="1645" y="496"/>
                  </a:cubicBezTo>
                  <a:cubicBezTo>
                    <a:pt x="1350" y="791"/>
                    <a:pt x="1087" y="1101"/>
                    <a:pt x="807" y="1412"/>
                  </a:cubicBezTo>
                  <a:cubicBezTo>
                    <a:pt x="544" y="1722"/>
                    <a:pt x="249" y="2016"/>
                    <a:pt x="1" y="2342"/>
                  </a:cubicBezTo>
                  <a:cubicBezTo>
                    <a:pt x="171" y="2203"/>
                    <a:pt x="342" y="2032"/>
                    <a:pt x="482" y="1830"/>
                  </a:cubicBezTo>
                  <a:cubicBezTo>
                    <a:pt x="776" y="1551"/>
                    <a:pt x="1024" y="1241"/>
                    <a:pt x="1319" y="931"/>
                  </a:cubicBezTo>
                  <a:cubicBezTo>
                    <a:pt x="1598" y="621"/>
                    <a:pt x="1878" y="310"/>
                    <a:pt x="2126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93225" y="3179675"/>
              <a:ext cx="63225" cy="12050"/>
            </a:xfrm>
            <a:custGeom>
              <a:avLst/>
              <a:gdLst/>
              <a:ahLst/>
              <a:cxnLst/>
              <a:rect l="l" t="t" r="r" b="b"/>
              <a:pathLst>
                <a:path w="2529" h="482" extrusionOk="0">
                  <a:moveTo>
                    <a:pt x="1" y="1"/>
                  </a:moveTo>
                  <a:cubicBezTo>
                    <a:pt x="1" y="1"/>
                    <a:pt x="16" y="32"/>
                    <a:pt x="32" y="32"/>
                  </a:cubicBezTo>
                  <a:cubicBezTo>
                    <a:pt x="37" y="32"/>
                    <a:pt x="44" y="32"/>
                    <a:pt x="50" y="32"/>
                  </a:cubicBezTo>
                  <a:cubicBezTo>
                    <a:pt x="400" y="32"/>
                    <a:pt x="2299" y="420"/>
                    <a:pt x="2451" y="420"/>
                  </a:cubicBezTo>
                  <a:cubicBezTo>
                    <a:pt x="2451" y="435"/>
                    <a:pt x="2436" y="435"/>
                    <a:pt x="2436" y="466"/>
                  </a:cubicBezTo>
                  <a:cubicBezTo>
                    <a:pt x="2436" y="466"/>
                    <a:pt x="2436" y="482"/>
                    <a:pt x="2451" y="482"/>
                  </a:cubicBezTo>
                  <a:cubicBezTo>
                    <a:pt x="2482" y="482"/>
                    <a:pt x="2498" y="435"/>
                    <a:pt x="2513" y="435"/>
                  </a:cubicBezTo>
                  <a:cubicBezTo>
                    <a:pt x="2529" y="435"/>
                    <a:pt x="2529" y="420"/>
                    <a:pt x="2529" y="420"/>
                  </a:cubicBezTo>
                  <a:cubicBezTo>
                    <a:pt x="2498" y="373"/>
                    <a:pt x="2498" y="373"/>
                    <a:pt x="2482" y="373"/>
                  </a:cubicBezTo>
                  <a:cubicBezTo>
                    <a:pt x="2327" y="327"/>
                    <a:pt x="2172" y="296"/>
                    <a:pt x="2017" y="265"/>
                  </a:cubicBezTo>
                  <a:cubicBezTo>
                    <a:pt x="1862" y="234"/>
                    <a:pt x="1707" y="218"/>
                    <a:pt x="1552" y="187"/>
                  </a:cubicBezTo>
                  <a:cubicBezTo>
                    <a:pt x="1242" y="141"/>
                    <a:pt x="575" y="1"/>
                    <a:pt x="1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1463350" y="3041975"/>
              <a:ext cx="145500" cy="174250"/>
            </a:xfrm>
            <a:custGeom>
              <a:avLst/>
              <a:gdLst/>
              <a:ahLst/>
              <a:cxnLst/>
              <a:rect l="l" t="t" r="r" b="b"/>
              <a:pathLst>
                <a:path w="5820" h="6970" extrusionOk="0">
                  <a:moveTo>
                    <a:pt x="483" y="1"/>
                  </a:moveTo>
                  <a:cubicBezTo>
                    <a:pt x="126" y="1"/>
                    <a:pt x="1" y="380"/>
                    <a:pt x="561" y="1492"/>
                  </a:cubicBezTo>
                  <a:cubicBezTo>
                    <a:pt x="1678" y="3756"/>
                    <a:pt x="2686" y="5804"/>
                    <a:pt x="3663" y="6843"/>
                  </a:cubicBezTo>
                  <a:cubicBezTo>
                    <a:pt x="3732" y="6921"/>
                    <a:pt x="3917" y="6970"/>
                    <a:pt x="4149" y="6970"/>
                  </a:cubicBezTo>
                  <a:cubicBezTo>
                    <a:pt x="4704" y="6970"/>
                    <a:pt x="5531" y="6688"/>
                    <a:pt x="5695" y="5835"/>
                  </a:cubicBezTo>
                  <a:cubicBezTo>
                    <a:pt x="5819" y="5199"/>
                    <a:pt x="3927" y="2624"/>
                    <a:pt x="1554" y="546"/>
                  </a:cubicBezTo>
                  <a:cubicBezTo>
                    <a:pt x="1203" y="243"/>
                    <a:pt x="769" y="1"/>
                    <a:pt x="483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1463350" y="3041975"/>
              <a:ext cx="145500" cy="174250"/>
            </a:xfrm>
            <a:custGeom>
              <a:avLst/>
              <a:gdLst/>
              <a:ahLst/>
              <a:cxnLst/>
              <a:rect l="l" t="t" r="r" b="b"/>
              <a:pathLst>
                <a:path w="5820" h="6970" extrusionOk="0">
                  <a:moveTo>
                    <a:pt x="483" y="1"/>
                  </a:moveTo>
                  <a:cubicBezTo>
                    <a:pt x="126" y="1"/>
                    <a:pt x="1" y="380"/>
                    <a:pt x="561" y="1492"/>
                  </a:cubicBezTo>
                  <a:cubicBezTo>
                    <a:pt x="1678" y="3756"/>
                    <a:pt x="2686" y="5804"/>
                    <a:pt x="3663" y="6843"/>
                  </a:cubicBezTo>
                  <a:cubicBezTo>
                    <a:pt x="3732" y="6921"/>
                    <a:pt x="3917" y="6970"/>
                    <a:pt x="4149" y="6970"/>
                  </a:cubicBezTo>
                  <a:cubicBezTo>
                    <a:pt x="4704" y="6970"/>
                    <a:pt x="5531" y="6688"/>
                    <a:pt x="5695" y="5835"/>
                  </a:cubicBezTo>
                  <a:cubicBezTo>
                    <a:pt x="5819" y="5199"/>
                    <a:pt x="3927" y="2624"/>
                    <a:pt x="1554" y="546"/>
                  </a:cubicBezTo>
                  <a:cubicBezTo>
                    <a:pt x="1203" y="243"/>
                    <a:pt x="769" y="1"/>
                    <a:pt x="483" y="1"/>
                  </a:cubicBez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1483575" y="3093650"/>
              <a:ext cx="61150" cy="108500"/>
            </a:xfrm>
            <a:custGeom>
              <a:avLst/>
              <a:gdLst/>
              <a:ahLst/>
              <a:cxnLst/>
              <a:rect l="l" t="t" r="r" b="b"/>
              <a:pathLst>
                <a:path w="2446" h="4340" extrusionOk="0">
                  <a:moveTo>
                    <a:pt x="23" y="1"/>
                  </a:moveTo>
                  <a:cubicBezTo>
                    <a:pt x="14" y="1"/>
                    <a:pt x="1" y="14"/>
                    <a:pt x="1" y="14"/>
                  </a:cubicBezTo>
                  <a:cubicBezTo>
                    <a:pt x="150" y="388"/>
                    <a:pt x="299" y="732"/>
                    <a:pt x="476" y="1090"/>
                  </a:cubicBezTo>
                  <a:lnTo>
                    <a:pt x="476" y="1090"/>
                  </a:lnTo>
                  <a:lnTo>
                    <a:pt x="373" y="960"/>
                  </a:lnTo>
                  <a:cubicBezTo>
                    <a:pt x="295" y="867"/>
                    <a:pt x="233" y="743"/>
                    <a:pt x="156" y="650"/>
                  </a:cubicBezTo>
                  <a:lnTo>
                    <a:pt x="140" y="650"/>
                  </a:lnTo>
                  <a:lnTo>
                    <a:pt x="140" y="666"/>
                  </a:lnTo>
                  <a:cubicBezTo>
                    <a:pt x="218" y="821"/>
                    <a:pt x="295" y="960"/>
                    <a:pt x="388" y="1100"/>
                  </a:cubicBezTo>
                  <a:cubicBezTo>
                    <a:pt x="435" y="1147"/>
                    <a:pt x="497" y="1224"/>
                    <a:pt x="543" y="1286"/>
                  </a:cubicBezTo>
                  <a:cubicBezTo>
                    <a:pt x="621" y="1441"/>
                    <a:pt x="698" y="1612"/>
                    <a:pt x="791" y="1767"/>
                  </a:cubicBezTo>
                  <a:cubicBezTo>
                    <a:pt x="1086" y="2356"/>
                    <a:pt x="1427" y="2915"/>
                    <a:pt x="1769" y="3457"/>
                  </a:cubicBezTo>
                  <a:cubicBezTo>
                    <a:pt x="1862" y="3613"/>
                    <a:pt x="1955" y="3768"/>
                    <a:pt x="2079" y="3907"/>
                  </a:cubicBezTo>
                  <a:cubicBezTo>
                    <a:pt x="2203" y="4047"/>
                    <a:pt x="2311" y="4202"/>
                    <a:pt x="2436" y="4326"/>
                  </a:cubicBezTo>
                  <a:cubicBezTo>
                    <a:pt x="2249" y="4062"/>
                    <a:pt x="2079" y="3783"/>
                    <a:pt x="1924" y="3504"/>
                  </a:cubicBezTo>
                  <a:cubicBezTo>
                    <a:pt x="1753" y="3225"/>
                    <a:pt x="1598" y="2930"/>
                    <a:pt x="1427" y="2666"/>
                  </a:cubicBezTo>
                  <a:cubicBezTo>
                    <a:pt x="1086" y="2108"/>
                    <a:pt x="807" y="1534"/>
                    <a:pt x="512" y="976"/>
                  </a:cubicBezTo>
                  <a:cubicBezTo>
                    <a:pt x="357" y="650"/>
                    <a:pt x="187" y="340"/>
                    <a:pt x="32" y="14"/>
                  </a:cubicBezTo>
                  <a:cubicBezTo>
                    <a:pt x="32" y="4"/>
                    <a:pt x="28" y="1"/>
                    <a:pt x="23" y="1"/>
                  </a:cubicBezTo>
                  <a:close/>
                  <a:moveTo>
                    <a:pt x="2436" y="4326"/>
                  </a:moveTo>
                  <a:cubicBezTo>
                    <a:pt x="2436" y="4336"/>
                    <a:pt x="2437" y="4340"/>
                    <a:pt x="2439" y="4340"/>
                  </a:cubicBezTo>
                  <a:cubicBezTo>
                    <a:pt x="2442" y="4340"/>
                    <a:pt x="2446" y="4326"/>
                    <a:pt x="2436" y="4326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1552975" y="3073300"/>
              <a:ext cx="100450" cy="137875"/>
            </a:xfrm>
            <a:custGeom>
              <a:avLst/>
              <a:gdLst/>
              <a:ahLst/>
              <a:cxnLst/>
              <a:rect l="l" t="t" r="r" b="b"/>
              <a:pathLst>
                <a:path w="4018" h="5515" extrusionOk="0">
                  <a:moveTo>
                    <a:pt x="2463" y="0"/>
                  </a:moveTo>
                  <a:cubicBezTo>
                    <a:pt x="1627" y="0"/>
                    <a:pt x="754" y="117"/>
                    <a:pt x="714" y="332"/>
                  </a:cubicBezTo>
                  <a:cubicBezTo>
                    <a:pt x="218" y="3434"/>
                    <a:pt x="1" y="4721"/>
                    <a:pt x="451" y="5373"/>
                  </a:cubicBezTo>
                  <a:cubicBezTo>
                    <a:pt x="516" y="5468"/>
                    <a:pt x="644" y="5515"/>
                    <a:pt x="811" y="5515"/>
                  </a:cubicBezTo>
                  <a:cubicBezTo>
                    <a:pt x="1437" y="5515"/>
                    <a:pt x="2621" y="4855"/>
                    <a:pt x="3196" y="3558"/>
                  </a:cubicBezTo>
                  <a:cubicBezTo>
                    <a:pt x="3351" y="3201"/>
                    <a:pt x="3940" y="921"/>
                    <a:pt x="4002" y="332"/>
                  </a:cubicBezTo>
                  <a:cubicBezTo>
                    <a:pt x="4017" y="105"/>
                    <a:pt x="3257" y="0"/>
                    <a:pt x="2463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1620450" y="2978700"/>
              <a:ext cx="39525" cy="71125"/>
            </a:xfrm>
            <a:custGeom>
              <a:avLst/>
              <a:gdLst/>
              <a:ahLst/>
              <a:cxnLst/>
              <a:rect l="l" t="t" r="r" b="b"/>
              <a:pathLst>
                <a:path w="1581" h="2845" extrusionOk="0">
                  <a:moveTo>
                    <a:pt x="1254" y="1"/>
                  </a:moveTo>
                  <a:cubicBezTo>
                    <a:pt x="1155" y="1"/>
                    <a:pt x="1030" y="54"/>
                    <a:pt x="884" y="177"/>
                  </a:cubicBezTo>
                  <a:cubicBezTo>
                    <a:pt x="93" y="875"/>
                    <a:pt x="0" y="2208"/>
                    <a:pt x="93" y="2643"/>
                  </a:cubicBezTo>
                  <a:lnTo>
                    <a:pt x="1412" y="2844"/>
                  </a:lnTo>
                  <a:cubicBezTo>
                    <a:pt x="1303" y="1852"/>
                    <a:pt x="1102" y="1619"/>
                    <a:pt x="1427" y="719"/>
                  </a:cubicBezTo>
                  <a:cubicBezTo>
                    <a:pt x="1581" y="313"/>
                    <a:pt x="1494" y="1"/>
                    <a:pt x="1254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1546400" y="2954750"/>
              <a:ext cx="93850" cy="111350"/>
            </a:xfrm>
            <a:custGeom>
              <a:avLst/>
              <a:gdLst/>
              <a:ahLst/>
              <a:cxnLst/>
              <a:rect l="l" t="t" r="r" b="b"/>
              <a:pathLst>
                <a:path w="3754" h="4454" extrusionOk="0">
                  <a:moveTo>
                    <a:pt x="1485" y="0"/>
                  </a:moveTo>
                  <a:cubicBezTo>
                    <a:pt x="1362" y="0"/>
                    <a:pt x="1267" y="74"/>
                    <a:pt x="1210" y="173"/>
                  </a:cubicBezTo>
                  <a:lnTo>
                    <a:pt x="31" y="4143"/>
                  </a:lnTo>
                  <a:cubicBezTo>
                    <a:pt x="0" y="4268"/>
                    <a:pt x="31" y="4361"/>
                    <a:pt x="155" y="4361"/>
                  </a:cubicBezTo>
                  <a:lnTo>
                    <a:pt x="2249" y="4454"/>
                  </a:lnTo>
                  <a:cubicBezTo>
                    <a:pt x="2373" y="4454"/>
                    <a:pt x="2497" y="4376"/>
                    <a:pt x="2528" y="4268"/>
                  </a:cubicBezTo>
                  <a:lnTo>
                    <a:pt x="3722" y="297"/>
                  </a:lnTo>
                  <a:cubicBezTo>
                    <a:pt x="3753" y="173"/>
                    <a:pt x="3722" y="80"/>
                    <a:pt x="3598" y="80"/>
                  </a:cubicBezTo>
                  <a:lnTo>
                    <a:pt x="1520" y="2"/>
                  </a:lnTo>
                  <a:cubicBezTo>
                    <a:pt x="1508" y="1"/>
                    <a:pt x="1496" y="0"/>
                    <a:pt x="148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1552600" y="2954750"/>
              <a:ext cx="93475" cy="110975"/>
            </a:xfrm>
            <a:custGeom>
              <a:avLst/>
              <a:gdLst/>
              <a:ahLst/>
              <a:cxnLst/>
              <a:rect l="l" t="t" r="r" b="b"/>
              <a:pathLst>
                <a:path w="3739" h="4439" extrusionOk="0">
                  <a:moveTo>
                    <a:pt x="1476" y="0"/>
                  </a:moveTo>
                  <a:cubicBezTo>
                    <a:pt x="1375" y="0"/>
                    <a:pt x="1268" y="74"/>
                    <a:pt x="1225" y="173"/>
                  </a:cubicBezTo>
                  <a:lnTo>
                    <a:pt x="31" y="4143"/>
                  </a:lnTo>
                  <a:cubicBezTo>
                    <a:pt x="0" y="4268"/>
                    <a:pt x="31" y="4361"/>
                    <a:pt x="155" y="4361"/>
                  </a:cubicBezTo>
                  <a:lnTo>
                    <a:pt x="2234" y="4438"/>
                  </a:lnTo>
                  <a:cubicBezTo>
                    <a:pt x="2358" y="4438"/>
                    <a:pt x="2482" y="4361"/>
                    <a:pt x="2513" y="4252"/>
                  </a:cubicBezTo>
                  <a:lnTo>
                    <a:pt x="3707" y="297"/>
                  </a:lnTo>
                  <a:cubicBezTo>
                    <a:pt x="3738" y="173"/>
                    <a:pt x="3707" y="80"/>
                    <a:pt x="3583" y="80"/>
                  </a:cubicBezTo>
                  <a:lnTo>
                    <a:pt x="1505" y="2"/>
                  </a:lnTo>
                  <a:cubicBezTo>
                    <a:pt x="1495" y="1"/>
                    <a:pt x="1486" y="0"/>
                    <a:pt x="147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1587875" y="2959400"/>
              <a:ext cx="9325" cy="9050"/>
            </a:xfrm>
            <a:custGeom>
              <a:avLst/>
              <a:gdLst/>
              <a:ahLst/>
              <a:cxnLst/>
              <a:rect l="l" t="t" r="r" b="b"/>
              <a:pathLst>
                <a:path w="373" h="362" extrusionOk="0">
                  <a:moveTo>
                    <a:pt x="194" y="1"/>
                  </a:moveTo>
                  <a:cubicBezTo>
                    <a:pt x="112" y="1"/>
                    <a:pt x="44" y="73"/>
                    <a:pt x="16" y="158"/>
                  </a:cubicBezTo>
                  <a:cubicBezTo>
                    <a:pt x="1" y="266"/>
                    <a:pt x="78" y="359"/>
                    <a:pt x="171" y="359"/>
                  </a:cubicBezTo>
                  <a:cubicBezTo>
                    <a:pt x="181" y="361"/>
                    <a:pt x="190" y="361"/>
                    <a:pt x="199" y="361"/>
                  </a:cubicBezTo>
                  <a:cubicBezTo>
                    <a:pt x="295" y="361"/>
                    <a:pt x="373" y="289"/>
                    <a:pt x="373" y="204"/>
                  </a:cubicBezTo>
                  <a:cubicBezTo>
                    <a:pt x="373" y="111"/>
                    <a:pt x="295" y="34"/>
                    <a:pt x="218" y="3"/>
                  </a:cubicBezTo>
                  <a:cubicBezTo>
                    <a:pt x="210" y="1"/>
                    <a:pt x="202" y="1"/>
                    <a:pt x="194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1565000" y="2971375"/>
              <a:ext cx="92300" cy="147850"/>
            </a:xfrm>
            <a:custGeom>
              <a:avLst/>
              <a:gdLst/>
              <a:ahLst/>
              <a:cxnLst/>
              <a:rect l="l" t="t" r="r" b="b"/>
              <a:pathLst>
                <a:path w="3692" h="5914" extrusionOk="0">
                  <a:moveTo>
                    <a:pt x="881" y="1"/>
                  </a:moveTo>
                  <a:cubicBezTo>
                    <a:pt x="602" y="1"/>
                    <a:pt x="454" y="154"/>
                    <a:pt x="807" y="563"/>
                  </a:cubicBezTo>
                  <a:cubicBezTo>
                    <a:pt x="1226" y="1043"/>
                    <a:pt x="1629" y="1214"/>
                    <a:pt x="1831" y="1540"/>
                  </a:cubicBezTo>
                  <a:cubicBezTo>
                    <a:pt x="1831" y="1540"/>
                    <a:pt x="760" y="1617"/>
                    <a:pt x="528" y="2083"/>
                  </a:cubicBezTo>
                  <a:cubicBezTo>
                    <a:pt x="311" y="2501"/>
                    <a:pt x="140" y="2920"/>
                    <a:pt x="1" y="3354"/>
                  </a:cubicBezTo>
                  <a:lnTo>
                    <a:pt x="233" y="3463"/>
                  </a:lnTo>
                  <a:cubicBezTo>
                    <a:pt x="233" y="3463"/>
                    <a:pt x="63" y="3928"/>
                    <a:pt x="311" y="4611"/>
                  </a:cubicBezTo>
                  <a:lnTo>
                    <a:pt x="3102" y="5913"/>
                  </a:lnTo>
                  <a:cubicBezTo>
                    <a:pt x="3102" y="5913"/>
                    <a:pt x="3692" y="4626"/>
                    <a:pt x="3676" y="3556"/>
                  </a:cubicBezTo>
                  <a:cubicBezTo>
                    <a:pt x="3645" y="2827"/>
                    <a:pt x="3413" y="1230"/>
                    <a:pt x="1505" y="175"/>
                  </a:cubicBezTo>
                  <a:cubicBezTo>
                    <a:pt x="1312" y="69"/>
                    <a:pt x="1067" y="1"/>
                    <a:pt x="881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1544450" y="2999250"/>
              <a:ext cx="108975" cy="69750"/>
            </a:xfrm>
            <a:custGeom>
              <a:avLst/>
              <a:gdLst/>
              <a:ahLst/>
              <a:cxnLst/>
              <a:rect l="l" t="t" r="r" b="b"/>
              <a:pathLst>
                <a:path w="4359" h="2790" extrusionOk="0">
                  <a:moveTo>
                    <a:pt x="1022" y="0"/>
                  </a:moveTo>
                  <a:cubicBezTo>
                    <a:pt x="769" y="0"/>
                    <a:pt x="574" y="64"/>
                    <a:pt x="497" y="223"/>
                  </a:cubicBezTo>
                  <a:cubicBezTo>
                    <a:pt x="295" y="611"/>
                    <a:pt x="838" y="844"/>
                    <a:pt x="838" y="844"/>
                  </a:cubicBezTo>
                  <a:cubicBezTo>
                    <a:pt x="838" y="844"/>
                    <a:pt x="767" y="833"/>
                    <a:pt x="670" y="833"/>
                  </a:cubicBezTo>
                  <a:cubicBezTo>
                    <a:pt x="474" y="833"/>
                    <a:pt x="171" y="875"/>
                    <a:pt x="109" y="1123"/>
                  </a:cubicBezTo>
                  <a:cubicBezTo>
                    <a:pt x="16" y="1479"/>
                    <a:pt x="435" y="1635"/>
                    <a:pt x="435" y="1635"/>
                  </a:cubicBezTo>
                  <a:cubicBezTo>
                    <a:pt x="435" y="1635"/>
                    <a:pt x="32" y="1650"/>
                    <a:pt x="16" y="2007"/>
                  </a:cubicBezTo>
                  <a:cubicBezTo>
                    <a:pt x="1" y="2425"/>
                    <a:pt x="823" y="2301"/>
                    <a:pt x="1179" y="2782"/>
                  </a:cubicBezTo>
                  <a:cubicBezTo>
                    <a:pt x="1183" y="2787"/>
                    <a:pt x="1193" y="2790"/>
                    <a:pt x="1209" y="2790"/>
                  </a:cubicBezTo>
                  <a:cubicBezTo>
                    <a:pt x="1538" y="2790"/>
                    <a:pt x="4359" y="1774"/>
                    <a:pt x="4359" y="1774"/>
                  </a:cubicBezTo>
                  <a:cubicBezTo>
                    <a:pt x="4111" y="1479"/>
                    <a:pt x="3521" y="890"/>
                    <a:pt x="2901" y="564"/>
                  </a:cubicBezTo>
                  <a:cubicBezTo>
                    <a:pt x="2420" y="308"/>
                    <a:pt x="1580" y="0"/>
                    <a:pt x="1022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1565775" y="3020225"/>
              <a:ext cx="45000" cy="12925"/>
            </a:xfrm>
            <a:custGeom>
              <a:avLst/>
              <a:gdLst/>
              <a:ahLst/>
              <a:cxnLst/>
              <a:rect l="l" t="t" r="r" b="b"/>
              <a:pathLst>
                <a:path w="1800" h="517" extrusionOk="0">
                  <a:moveTo>
                    <a:pt x="153" y="0"/>
                  </a:moveTo>
                  <a:cubicBezTo>
                    <a:pt x="107" y="0"/>
                    <a:pt x="62" y="1"/>
                    <a:pt x="16" y="5"/>
                  </a:cubicBezTo>
                  <a:cubicBezTo>
                    <a:pt x="1" y="5"/>
                    <a:pt x="1" y="20"/>
                    <a:pt x="16" y="20"/>
                  </a:cubicBezTo>
                  <a:cubicBezTo>
                    <a:pt x="605" y="113"/>
                    <a:pt x="1210" y="284"/>
                    <a:pt x="1800" y="516"/>
                  </a:cubicBezTo>
                  <a:cubicBezTo>
                    <a:pt x="1524" y="299"/>
                    <a:pt x="815" y="0"/>
                    <a:pt x="153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1554925" y="3039900"/>
              <a:ext cx="46150" cy="10700"/>
            </a:xfrm>
            <a:custGeom>
              <a:avLst/>
              <a:gdLst/>
              <a:ahLst/>
              <a:cxnLst/>
              <a:rect l="l" t="t" r="r" b="b"/>
              <a:pathLst>
                <a:path w="1846" h="428" extrusionOk="0">
                  <a:moveTo>
                    <a:pt x="212" y="0"/>
                  </a:moveTo>
                  <a:cubicBezTo>
                    <a:pt x="146" y="0"/>
                    <a:pt x="80" y="3"/>
                    <a:pt x="16" y="9"/>
                  </a:cubicBezTo>
                  <a:cubicBezTo>
                    <a:pt x="0" y="9"/>
                    <a:pt x="0" y="24"/>
                    <a:pt x="16" y="24"/>
                  </a:cubicBezTo>
                  <a:cubicBezTo>
                    <a:pt x="636" y="102"/>
                    <a:pt x="1257" y="241"/>
                    <a:pt x="1846" y="427"/>
                  </a:cubicBezTo>
                  <a:cubicBezTo>
                    <a:pt x="1592" y="272"/>
                    <a:pt x="886" y="0"/>
                    <a:pt x="212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1540950" y="3107950"/>
              <a:ext cx="113250" cy="109350"/>
            </a:xfrm>
            <a:custGeom>
              <a:avLst/>
              <a:gdLst/>
              <a:ahLst/>
              <a:cxnLst/>
              <a:rect l="l" t="t" r="r" b="b"/>
              <a:pathLst>
                <a:path w="4530" h="4374" extrusionOk="0">
                  <a:moveTo>
                    <a:pt x="4530" y="1"/>
                  </a:moveTo>
                  <a:lnTo>
                    <a:pt x="761" y="1071"/>
                  </a:lnTo>
                  <a:cubicBezTo>
                    <a:pt x="761" y="1071"/>
                    <a:pt x="1" y="3552"/>
                    <a:pt x="482" y="4173"/>
                  </a:cubicBezTo>
                  <a:cubicBezTo>
                    <a:pt x="587" y="4310"/>
                    <a:pt x="776" y="4373"/>
                    <a:pt x="1013" y="4373"/>
                  </a:cubicBezTo>
                  <a:cubicBezTo>
                    <a:pt x="1901" y="4373"/>
                    <a:pt x="3465" y="3496"/>
                    <a:pt x="3832" y="2358"/>
                  </a:cubicBezTo>
                  <a:lnTo>
                    <a:pt x="453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1540950" y="3107950"/>
              <a:ext cx="113250" cy="109350"/>
            </a:xfrm>
            <a:custGeom>
              <a:avLst/>
              <a:gdLst/>
              <a:ahLst/>
              <a:cxnLst/>
              <a:rect l="l" t="t" r="r" b="b"/>
              <a:pathLst>
                <a:path w="4530" h="4374" extrusionOk="0">
                  <a:moveTo>
                    <a:pt x="4530" y="1"/>
                  </a:moveTo>
                  <a:lnTo>
                    <a:pt x="761" y="1071"/>
                  </a:lnTo>
                  <a:cubicBezTo>
                    <a:pt x="761" y="1071"/>
                    <a:pt x="1" y="3552"/>
                    <a:pt x="482" y="4173"/>
                  </a:cubicBezTo>
                  <a:cubicBezTo>
                    <a:pt x="587" y="4310"/>
                    <a:pt x="776" y="4373"/>
                    <a:pt x="1013" y="4373"/>
                  </a:cubicBezTo>
                  <a:cubicBezTo>
                    <a:pt x="1901" y="4373"/>
                    <a:pt x="3465" y="3496"/>
                    <a:pt x="3832" y="2358"/>
                  </a:cubicBezTo>
                  <a:lnTo>
                    <a:pt x="4530" y="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1562675" y="3132375"/>
              <a:ext cx="79900" cy="24075"/>
            </a:xfrm>
            <a:custGeom>
              <a:avLst/>
              <a:gdLst/>
              <a:ahLst/>
              <a:cxnLst/>
              <a:rect l="l" t="t" r="r" b="b"/>
              <a:pathLst>
                <a:path w="3196" h="963" extrusionOk="0">
                  <a:moveTo>
                    <a:pt x="3195" y="1"/>
                  </a:moveTo>
                  <a:cubicBezTo>
                    <a:pt x="2777" y="109"/>
                    <a:pt x="2373" y="218"/>
                    <a:pt x="1939" y="342"/>
                  </a:cubicBezTo>
                  <a:cubicBezTo>
                    <a:pt x="1520" y="451"/>
                    <a:pt x="1102" y="575"/>
                    <a:pt x="698" y="714"/>
                  </a:cubicBezTo>
                  <a:cubicBezTo>
                    <a:pt x="466" y="792"/>
                    <a:pt x="233" y="838"/>
                    <a:pt x="0" y="947"/>
                  </a:cubicBezTo>
                  <a:lnTo>
                    <a:pt x="0" y="962"/>
                  </a:lnTo>
                  <a:cubicBezTo>
                    <a:pt x="435" y="869"/>
                    <a:pt x="838" y="745"/>
                    <a:pt x="1257" y="637"/>
                  </a:cubicBezTo>
                  <a:cubicBezTo>
                    <a:pt x="1675" y="513"/>
                    <a:pt x="2094" y="389"/>
                    <a:pt x="2498" y="264"/>
                  </a:cubicBezTo>
                  <a:cubicBezTo>
                    <a:pt x="2730" y="187"/>
                    <a:pt x="2963" y="125"/>
                    <a:pt x="3195" y="32"/>
                  </a:cubicBezTo>
                  <a:lnTo>
                    <a:pt x="3195" y="1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1546775" y="3133550"/>
              <a:ext cx="17000" cy="67100"/>
            </a:xfrm>
            <a:custGeom>
              <a:avLst/>
              <a:gdLst/>
              <a:ahLst/>
              <a:cxnLst/>
              <a:rect l="l" t="t" r="r" b="b"/>
              <a:pathLst>
                <a:path w="680" h="2684" extrusionOk="0">
                  <a:moveTo>
                    <a:pt x="652" y="0"/>
                  </a:moveTo>
                  <a:cubicBezTo>
                    <a:pt x="662" y="5"/>
                    <a:pt x="669" y="7"/>
                    <a:pt x="673" y="7"/>
                  </a:cubicBezTo>
                  <a:cubicBezTo>
                    <a:pt x="680" y="7"/>
                    <a:pt x="673" y="0"/>
                    <a:pt x="652" y="0"/>
                  </a:cubicBezTo>
                  <a:close/>
                  <a:moveTo>
                    <a:pt x="652" y="0"/>
                  </a:moveTo>
                  <a:cubicBezTo>
                    <a:pt x="605" y="0"/>
                    <a:pt x="543" y="16"/>
                    <a:pt x="481" y="16"/>
                  </a:cubicBezTo>
                  <a:lnTo>
                    <a:pt x="466" y="47"/>
                  </a:lnTo>
                  <a:cubicBezTo>
                    <a:pt x="404" y="248"/>
                    <a:pt x="342" y="481"/>
                    <a:pt x="311" y="714"/>
                  </a:cubicBezTo>
                  <a:cubicBezTo>
                    <a:pt x="264" y="946"/>
                    <a:pt x="233" y="1164"/>
                    <a:pt x="187" y="1381"/>
                  </a:cubicBezTo>
                  <a:cubicBezTo>
                    <a:pt x="171" y="1489"/>
                    <a:pt x="156" y="1613"/>
                    <a:pt x="140" y="1753"/>
                  </a:cubicBezTo>
                  <a:cubicBezTo>
                    <a:pt x="63" y="1908"/>
                    <a:pt x="16" y="2063"/>
                    <a:pt x="1" y="2218"/>
                  </a:cubicBezTo>
                  <a:lnTo>
                    <a:pt x="16" y="2218"/>
                  </a:lnTo>
                  <a:cubicBezTo>
                    <a:pt x="32" y="2079"/>
                    <a:pt x="78" y="1923"/>
                    <a:pt x="140" y="1784"/>
                  </a:cubicBezTo>
                  <a:lnTo>
                    <a:pt x="140" y="1784"/>
                  </a:lnTo>
                  <a:cubicBezTo>
                    <a:pt x="99" y="2043"/>
                    <a:pt x="106" y="2314"/>
                    <a:pt x="140" y="2576"/>
                  </a:cubicBezTo>
                  <a:lnTo>
                    <a:pt x="140" y="2576"/>
                  </a:lnTo>
                  <a:cubicBezTo>
                    <a:pt x="96" y="2173"/>
                    <a:pt x="193" y="1750"/>
                    <a:pt x="264" y="1365"/>
                  </a:cubicBezTo>
                  <a:lnTo>
                    <a:pt x="388" y="714"/>
                  </a:lnTo>
                  <a:cubicBezTo>
                    <a:pt x="419" y="512"/>
                    <a:pt x="481" y="295"/>
                    <a:pt x="512" y="78"/>
                  </a:cubicBezTo>
                  <a:cubicBezTo>
                    <a:pt x="559" y="62"/>
                    <a:pt x="621" y="47"/>
                    <a:pt x="652" y="0"/>
                  </a:cubicBezTo>
                  <a:close/>
                  <a:moveTo>
                    <a:pt x="140" y="2576"/>
                  </a:moveTo>
                  <a:cubicBezTo>
                    <a:pt x="144" y="2612"/>
                    <a:pt x="149" y="2648"/>
                    <a:pt x="156" y="2683"/>
                  </a:cubicBezTo>
                  <a:cubicBezTo>
                    <a:pt x="150" y="2648"/>
                    <a:pt x="145" y="2612"/>
                    <a:pt x="140" y="2576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1416500" y="3036100"/>
              <a:ext cx="80275" cy="47075"/>
            </a:xfrm>
            <a:custGeom>
              <a:avLst/>
              <a:gdLst/>
              <a:ahLst/>
              <a:cxnLst/>
              <a:rect l="l" t="t" r="r" b="b"/>
              <a:pathLst>
                <a:path w="3211" h="1883" extrusionOk="0">
                  <a:moveTo>
                    <a:pt x="1686" y="0"/>
                  </a:moveTo>
                  <a:cubicBezTo>
                    <a:pt x="1597" y="0"/>
                    <a:pt x="1505" y="7"/>
                    <a:pt x="1412" y="21"/>
                  </a:cubicBezTo>
                  <a:cubicBezTo>
                    <a:pt x="559" y="161"/>
                    <a:pt x="0" y="874"/>
                    <a:pt x="0" y="874"/>
                  </a:cubicBezTo>
                  <a:cubicBezTo>
                    <a:pt x="0" y="874"/>
                    <a:pt x="388" y="1882"/>
                    <a:pt x="1102" y="1882"/>
                  </a:cubicBezTo>
                  <a:cubicBezTo>
                    <a:pt x="1970" y="1882"/>
                    <a:pt x="3211" y="626"/>
                    <a:pt x="3211" y="626"/>
                  </a:cubicBezTo>
                  <a:cubicBezTo>
                    <a:pt x="3211" y="626"/>
                    <a:pt x="2560" y="0"/>
                    <a:pt x="1686" y="0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1429300" y="2986200"/>
              <a:ext cx="42275" cy="76800"/>
            </a:xfrm>
            <a:custGeom>
              <a:avLst/>
              <a:gdLst/>
              <a:ahLst/>
              <a:cxnLst/>
              <a:rect l="l" t="t" r="r" b="b"/>
              <a:pathLst>
                <a:path w="1691" h="3072" extrusionOk="0">
                  <a:moveTo>
                    <a:pt x="1350" y="1"/>
                  </a:moveTo>
                  <a:lnTo>
                    <a:pt x="1163" y="109"/>
                  </a:lnTo>
                  <a:lnTo>
                    <a:pt x="0" y="993"/>
                  </a:lnTo>
                  <a:lnTo>
                    <a:pt x="310" y="2001"/>
                  </a:lnTo>
                  <a:lnTo>
                    <a:pt x="341" y="2079"/>
                  </a:lnTo>
                  <a:cubicBezTo>
                    <a:pt x="341" y="2079"/>
                    <a:pt x="388" y="3072"/>
                    <a:pt x="590" y="3072"/>
                  </a:cubicBezTo>
                  <a:cubicBezTo>
                    <a:pt x="1148" y="3072"/>
                    <a:pt x="1675" y="2203"/>
                    <a:pt x="1691" y="2094"/>
                  </a:cubicBezTo>
                  <a:cubicBezTo>
                    <a:pt x="1691" y="1784"/>
                    <a:pt x="1660" y="1474"/>
                    <a:pt x="1598" y="1164"/>
                  </a:cubicBezTo>
                  <a:cubicBezTo>
                    <a:pt x="1598" y="1102"/>
                    <a:pt x="1582" y="1071"/>
                    <a:pt x="1582" y="1024"/>
                  </a:cubicBezTo>
                  <a:cubicBezTo>
                    <a:pt x="1582" y="993"/>
                    <a:pt x="1582" y="947"/>
                    <a:pt x="1551" y="916"/>
                  </a:cubicBezTo>
                  <a:cubicBezTo>
                    <a:pt x="1536" y="869"/>
                    <a:pt x="1536" y="807"/>
                    <a:pt x="1520" y="761"/>
                  </a:cubicBezTo>
                  <a:cubicBezTo>
                    <a:pt x="1520" y="745"/>
                    <a:pt x="1520" y="714"/>
                    <a:pt x="1505" y="699"/>
                  </a:cubicBezTo>
                  <a:cubicBezTo>
                    <a:pt x="1474" y="683"/>
                    <a:pt x="1474" y="652"/>
                    <a:pt x="1474" y="637"/>
                  </a:cubicBezTo>
                  <a:cubicBezTo>
                    <a:pt x="1396" y="295"/>
                    <a:pt x="1350" y="1"/>
                    <a:pt x="1350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1429300" y="2986600"/>
              <a:ext cx="42275" cy="48925"/>
            </a:xfrm>
            <a:custGeom>
              <a:avLst/>
              <a:gdLst/>
              <a:ahLst/>
              <a:cxnLst/>
              <a:rect l="l" t="t" r="r" b="b"/>
              <a:pathLst>
                <a:path w="1691" h="1957" extrusionOk="0">
                  <a:moveTo>
                    <a:pt x="1350" y="0"/>
                  </a:moveTo>
                  <a:lnTo>
                    <a:pt x="1163" y="124"/>
                  </a:lnTo>
                  <a:lnTo>
                    <a:pt x="0" y="993"/>
                  </a:lnTo>
                  <a:lnTo>
                    <a:pt x="217" y="1691"/>
                  </a:lnTo>
                  <a:cubicBezTo>
                    <a:pt x="393" y="1819"/>
                    <a:pt x="700" y="1957"/>
                    <a:pt x="1174" y="1957"/>
                  </a:cubicBezTo>
                  <a:cubicBezTo>
                    <a:pt x="1328" y="1957"/>
                    <a:pt x="1500" y="1942"/>
                    <a:pt x="1691" y="1908"/>
                  </a:cubicBezTo>
                  <a:cubicBezTo>
                    <a:pt x="1675" y="1706"/>
                    <a:pt x="1629" y="1443"/>
                    <a:pt x="1598" y="1163"/>
                  </a:cubicBezTo>
                  <a:cubicBezTo>
                    <a:pt x="1598" y="1117"/>
                    <a:pt x="1582" y="1070"/>
                    <a:pt x="1582" y="1039"/>
                  </a:cubicBezTo>
                  <a:cubicBezTo>
                    <a:pt x="1582" y="993"/>
                    <a:pt x="1551" y="962"/>
                    <a:pt x="1551" y="915"/>
                  </a:cubicBezTo>
                  <a:cubicBezTo>
                    <a:pt x="1536" y="853"/>
                    <a:pt x="1536" y="822"/>
                    <a:pt x="1520" y="760"/>
                  </a:cubicBezTo>
                  <a:cubicBezTo>
                    <a:pt x="1520" y="745"/>
                    <a:pt x="1505" y="729"/>
                    <a:pt x="1505" y="698"/>
                  </a:cubicBezTo>
                  <a:cubicBezTo>
                    <a:pt x="1474" y="683"/>
                    <a:pt x="1474" y="667"/>
                    <a:pt x="1474" y="652"/>
                  </a:cubicBezTo>
                  <a:cubicBezTo>
                    <a:pt x="1396" y="295"/>
                    <a:pt x="1350" y="0"/>
                    <a:pt x="13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1391675" y="2920300"/>
              <a:ext cx="102775" cy="108725"/>
            </a:xfrm>
            <a:custGeom>
              <a:avLst/>
              <a:gdLst/>
              <a:ahLst/>
              <a:cxnLst/>
              <a:rect l="l" t="t" r="r" b="b"/>
              <a:pathLst>
                <a:path w="4111" h="4349" extrusionOk="0">
                  <a:moveTo>
                    <a:pt x="2004" y="1"/>
                  </a:moveTo>
                  <a:cubicBezTo>
                    <a:pt x="1849" y="1"/>
                    <a:pt x="1696" y="23"/>
                    <a:pt x="1552" y="62"/>
                  </a:cubicBezTo>
                  <a:cubicBezTo>
                    <a:pt x="730" y="248"/>
                    <a:pt x="1" y="993"/>
                    <a:pt x="544" y="2776"/>
                  </a:cubicBezTo>
                  <a:cubicBezTo>
                    <a:pt x="936" y="4104"/>
                    <a:pt x="1724" y="4349"/>
                    <a:pt x="2242" y="4349"/>
                  </a:cubicBezTo>
                  <a:cubicBezTo>
                    <a:pt x="2420" y="4349"/>
                    <a:pt x="2566" y="4320"/>
                    <a:pt x="2653" y="4296"/>
                  </a:cubicBezTo>
                  <a:cubicBezTo>
                    <a:pt x="3056" y="4234"/>
                    <a:pt x="4111" y="3800"/>
                    <a:pt x="3754" y="1985"/>
                  </a:cubicBezTo>
                  <a:cubicBezTo>
                    <a:pt x="3474" y="471"/>
                    <a:pt x="2714" y="1"/>
                    <a:pt x="2004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1469625" y="2956625"/>
              <a:ext cx="8150" cy="4400"/>
            </a:xfrm>
            <a:custGeom>
              <a:avLst/>
              <a:gdLst/>
              <a:ahLst/>
              <a:cxnLst/>
              <a:rect l="l" t="t" r="r" b="b"/>
              <a:pathLst>
                <a:path w="326" h="176" extrusionOk="0">
                  <a:moveTo>
                    <a:pt x="124" y="1"/>
                  </a:moveTo>
                  <a:cubicBezTo>
                    <a:pt x="77" y="1"/>
                    <a:pt x="38" y="29"/>
                    <a:pt x="0" y="67"/>
                  </a:cubicBezTo>
                  <a:cubicBezTo>
                    <a:pt x="0" y="82"/>
                    <a:pt x="0" y="114"/>
                    <a:pt x="16" y="129"/>
                  </a:cubicBezTo>
                  <a:cubicBezTo>
                    <a:pt x="62" y="176"/>
                    <a:pt x="124" y="176"/>
                    <a:pt x="155" y="176"/>
                  </a:cubicBezTo>
                  <a:lnTo>
                    <a:pt x="295" y="176"/>
                  </a:lnTo>
                  <a:cubicBezTo>
                    <a:pt x="310" y="176"/>
                    <a:pt x="326" y="160"/>
                    <a:pt x="310" y="160"/>
                  </a:cubicBezTo>
                  <a:cubicBezTo>
                    <a:pt x="326" y="129"/>
                    <a:pt x="326" y="82"/>
                    <a:pt x="310" y="67"/>
                  </a:cubicBezTo>
                  <a:cubicBezTo>
                    <a:pt x="264" y="20"/>
                    <a:pt x="217" y="5"/>
                    <a:pt x="155" y="5"/>
                  </a:cubicBezTo>
                  <a:cubicBezTo>
                    <a:pt x="144" y="2"/>
                    <a:pt x="134" y="1"/>
                    <a:pt x="124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1442875" y="2962675"/>
              <a:ext cx="9325" cy="5325"/>
            </a:xfrm>
            <a:custGeom>
              <a:avLst/>
              <a:gdLst/>
              <a:ahLst/>
              <a:cxnLst/>
              <a:rect l="l" t="t" r="r" b="b"/>
              <a:pathLst>
                <a:path w="373" h="213" extrusionOk="0">
                  <a:moveTo>
                    <a:pt x="237" y="1"/>
                  </a:moveTo>
                  <a:cubicBezTo>
                    <a:pt x="209" y="1"/>
                    <a:pt x="181" y="5"/>
                    <a:pt x="155" y="11"/>
                  </a:cubicBezTo>
                  <a:cubicBezTo>
                    <a:pt x="109" y="27"/>
                    <a:pt x="47" y="73"/>
                    <a:pt x="31" y="104"/>
                  </a:cubicBezTo>
                  <a:cubicBezTo>
                    <a:pt x="0" y="151"/>
                    <a:pt x="31" y="182"/>
                    <a:pt x="47" y="213"/>
                  </a:cubicBezTo>
                  <a:lnTo>
                    <a:pt x="124" y="213"/>
                  </a:lnTo>
                  <a:cubicBezTo>
                    <a:pt x="155" y="182"/>
                    <a:pt x="202" y="182"/>
                    <a:pt x="233" y="166"/>
                  </a:cubicBezTo>
                  <a:cubicBezTo>
                    <a:pt x="279" y="166"/>
                    <a:pt x="310" y="135"/>
                    <a:pt x="357" y="104"/>
                  </a:cubicBezTo>
                  <a:cubicBezTo>
                    <a:pt x="372" y="89"/>
                    <a:pt x="372" y="58"/>
                    <a:pt x="341" y="27"/>
                  </a:cubicBezTo>
                  <a:cubicBezTo>
                    <a:pt x="314" y="8"/>
                    <a:pt x="276" y="1"/>
                    <a:pt x="237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1451775" y="2976500"/>
              <a:ext cx="3900" cy="8950"/>
            </a:xfrm>
            <a:custGeom>
              <a:avLst/>
              <a:gdLst/>
              <a:ahLst/>
              <a:cxnLst/>
              <a:rect l="l" t="t" r="r" b="b"/>
              <a:pathLst>
                <a:path w="156" h="358" extrusionOk="0">
                  <a:moveTo>
                    <a:pt x="94" y="1"/>
                  </a:moveTo>
                  <a:lnTo>
                    <a:pt x="94" y="1"/>
                  </a:lnTo>
                  <a:cubicBezTo>
                    <a:pt x="109" y="141"/>
                    <a:pt x="109" y="296"/>
                    <a:pt x="1" y="358"/>
                  </a:cubicBezTo>
                  <a:cubicBezTo>
                    <a:pt x="156" y="311"/>
                    <a:pt x="140" y="94"/>
                    <a:pt x="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4"/>
            <p:cNvSpPr/>
            <p:nvPr/>
          </p:nvSpPr>
          <p:spPr>
            <a:xfrm>
              <a:off x="1446075" y="2973025"/>
              <a:ext cx="10000" cy="10500"/>
            </a:xfrm>
            <a:custGeom>
              <a:avLst/>
              <a:gdLst/>
              <a:ahLst/>
              <a:cxnLst/>
              <a:rect l="l" t="t" r="r" b="b"/>
              <a:pathLst>
                <a:path w="400" h="420" extrusionOk="0">
                  <a:moveTo>
                    <a:pt x="213" y="0"/>
                  </a:moveTo>
                  <a:cubicBezTo>
                    <a:pt x="0" y="31"/>
                    <a:pt x="56" y="420"/>
                    <a:pt x="219" y="420"/>
                  </a:cubicBezTo>
                  <a:cubicBezTo>
                    <a:pt x="222" y="420"/>
                    <a:pt x="226" y="419"/>
                    <a:pt x="229" y="419"/>
                  </a:cubicBezTo>
                  <a:cubicBezTo>
                    <a:pt x="399" y="388"/>
                    <a:pt x="368" y="0"/>
                    <a:pt x="213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4"/>
            <p:cNvSpPr/>
            <p:nvPr/>
          </p:nvSpPr>
          <p:spPr>
            <a:xfrm>
              <a:off x="1443650" y="2974175"/>
              <a:ext cx="6600" cy="4300"/>
            </a:xfrm>
            <a:custGeom>
              <a:avLst/>
              <a:gdLst/>
              <a:ahLst/>
              <a:cxnLst/>
              <a:rect l="l" t="t" r="r" b="b"/>
              <a:pathLst>
                <a:path w="264" h="172" extrusionOk="0">
                  <a:moveTo>
                    <a:pt x="233" y="1"/>
                  </a:moveTo>
                  <a:cubicBezTo>
                    <a:pt x="186" y="16"/>
                    <a:pt x="171" y="78"/>
                    <a:pt x="124" y="78"/>
                  </a:cubicBezTo>
                  <a:cubicBezTo>
                    <a:pt x="93" y="78"/>
                    <a:pt x="31" y="63"/>
                    <a:pt x="0" y="16"/>
                  </a:cubicBezTo>
                  <a:lnTo>
                    <a:pt x="0" y="16"/>
                  </a:lnTo>
                  <a:cubicBezTo>
                    <a:pt x="0" y="94"/>
                    <a:pt x="31" y="171"/>
                    <a:pt x="124" y="171"/>
                  </a:cubicBezTo>
                  <a:cubicBezTo>
                    <a:pt x="202" y="171"/>
                    <a:pt x="248" y="94"/>
                    <a:pt x="264" y="16"/>
                  </a:cubicBezTo>
                  <a:cubicBezTo>
                    <a:pt x="248" y="16"/>
                    <a:pt x="233" y="1"/>
                    <a:pt x="233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1472725" y="2973025"/>
              <a:ext cx="4275" cy="7775"/>
            </a:xfrm>
            <a:custGeom>
              <a:avLst/>
              <a:gdLst/>
              <a:ahLst/>
              <a:cxnLst/>
              <a:rect l="l" t="t" r="r" b="b"/>
              <a:pathLst>
                <a:path w="171" h="311" extrusionOk="0">
                  <a:moveTo>
                    <a:pt x="0" y="0"/>
                  </a:moveTo>
                  <a:cubicBezTo>
                    <a:pt x="0" y="124"/>
                    <a:pt x="31" y="311"/>
                    <a:pt x="171" y="311"/>
                  </a:cubicBezTo>
                  <a:cubicBezTo>
                    <a:pt x="47" y="280"/>
                    <a:pt x="16" y="14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1470925" y="2969825"/>
              <a:ext cx="10475" cy="10250"/>
            </a:xfrm>
            <a:custGeom>
              <a:avLst/>
              <a:gdLst/>
              <a:ahLst/>
              <a:cxnLst/>
              <a:rect l="l" t="t" r="r" b="b"/>
              <a:pathLst>
                <a:path w="419" h="410" extrusionOk="0">
                  <a:moveTo>
                    <a:pt x="195" y="1"/>
                  </a:moveTo>
                  <a:cubicBezTo>
                    <a:pt x="185" y="1"/>
                    <a:pt x="175" y="2"/>
                    <a:pt x="165" y="4"/>
                  </a:cubicBezTo>
                  <a:cubicBezTo>
                    <a:pt x="1" y="19"/>
                    <a:pt x="38" y="409"/>
                    <a:pt x="222" y="409"/>
                  </a:cubicBezTo>
                  <a:cubicBezTo>
                    <a:pt x="229" y="409"/>
                    <a:pt x="236" y="409"/>
                    <a:pt x="243" y="408"/>
                  </a:cubicBezTo>
                  <a:cubicBezTo>
                    <a:pt x="419" y="364"/>
                    <a:pt x="359" y="1"/>
                    <a:pt x="195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1476975" y="2968375"/>
              <a:ext cx="6225" cy="4875"/>
            </a:xfrm>
            <a:custGeom>
              <a:avLst/>
              <a:gdLst/>
              <a:ahLst/>
              <a:cxnLst/>
              <a:rect l="l" t="t" r="r" b="b"/>
              <a:pathLst>
                <a:path w="249" h="195" extrusionOk="0">
                  <a:moveTo>
                    <a:pt x="233" y="0"/>
                  </a:moveTo>
                  <a:lnTo>
                    <a:pt x="233" y="0"/>
                  </a:lnTo>
                  <a:cubicBezTo>
                    <a:pt x="218" y="31"/>
                    <a:pt x="171" y="93"/>
                    <a:pt x="140" y="93"/>
                  </a:cubicBezTo>
                  <a:cubicBezTo>
                    <a:pt x="132" y="96"/>
                    <a:pt x="123" y="98"/>
                    <a:pt x="115" y="98"/>
                  </a:cubicBezTo>
                  <a:cubicBezTo>
                    <a:pt x="81" y="98"/>
                    <a:pt x="54" y="75"/>
                    <a:pt x="16" y="62"/>
                  </a:cubicBezTo>
                  <a:cubicBezTo>
                    <a:pt x="1" y="62"/>
                    <a:pt x="1" y="78"/>
                    <a:pt x="1" y="78"/>
                  </a:cubicBezTo>
                  <a:cubicBezTo>
                    <a:pt x="26" y="141"/>
                    <a:pt x="62" y="195"/>
                    <a:pt x="117" y="195"/>
                  </a:cubicBezTo>
                  <a:cubicBezTo>
                    <a:pt x="129" y="195"/>
                    <a:pt x="142" y="192"/>
                    <a:pt x="156" y="186"/>
                  </a:cubicBezTo>
                  <a:cubicBezTo>
                    <a:pt x="233" y="155"/>
                    <a:pt x="249" y="78"/>
                    <a:pt x="233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1457975" y="3000950"/>
              <a:ext cx="6250" cy="2725"/>
            </a:xfrm>
            <a:custGeom>
              <a:avLst/>
              <a:gdLst/>
              <a:ahLst/>
              <a:cxnLst/>
              <a:rect l="l" t="t" r="r" b="b"/>
              <a:pathLst>
                <a:path w="250" h="109" extrusionOk="0">
                  <a:moveTo>
                    <a:pt x="1" y="0"/>
                  </a:moveTo>
                  <a:cubicBezTo>
                    <a:pt x="14" y="4"/>
                    <a:pt x="25" y="10"/>
                    <a:pt x="35" y="17"/>
                  </a:cubicBezTo>
                  <a:lnTo>
                    <a:pt x="35" y="17"/>
                  </a:lnTo>
                  <a:lnTo>
                    <a:pt x="16" y="16"/>
                  </a:lnTo>
                  <a:cubicBezTo>
                    <a:pt x="11" y="10"/>
                    <a:pt x="8" y="9"/>
                    <a:pt x="5" y="9"/>
                  </a:cubicBezTo>
                  <a:cubicBezTo>
                    <a:pt x="1" y="9"/>
                    <a:pt x="1" y="16"/>
                    <a:pt x="1" y="16"/>
                  </a:cubicBezTo>
                  <a:cubicBezTo>
                    <a:pt x="1" y="47"/>
                    <a:pt x="47" y="93"/>
                    <a:pt x="94" y="109"/>
                  </a:cubicBezTo>
                  <a:cubicBezTo>
                    <a:pt x="156" y="109"/>
                    <a:pt x="218" y="93"/>
                    <a:pt x="249" y="31"/>
                  </a:cubicBezTo>
                  <a:lnTo>
                    <a:pt x="249" y="31"/>
                  </a:lnTo>
                  <a:cubicBezTo>
                    <a:pt x="218" y="47"/>
                    <a:pt x="156" y="78"/>
                    <a:pt x="125" y="78"/>
                  </a:cubicBezTo>
                  <a:cubicBezTo>
                    <a:pt x="81" y="55"/>
                    <a:pt x="60" y="33"/>
                    <a:pt x="35" y="17"/>
                  </a:cubicBezTo>
                  <a:lnTo>
                    <a:pt x="35" y="17"/>
                  </a:lnTo>
                  <a:lnTo>
                    <a:pt x="249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1459150" y="2956725"/>
              <a:ext cx="16300" cy="38700"/>
            </a:xfrm>
            <a:custGeom>
              <a:avLst/>
              <a:gdLst/>
              <a:ahLst/>
              <a:cxnLst/>
              <a:rect l="l" t="t" r="r" b="b"/>
              <a:pathLst>
                <a:path w="652" h="1548" extrusionOk="0">
                  <a:moveTo>
                    <a:pt x="233" y="1"/>
                  </a:moveTo>
                  <a:lnTo>
                    <a:pt x="233" y="16"/>
                  </a:lnTo>
                  <a:cubicBezTo>
                    <a:pt x="326" y="404"/>
                    <a:pt x="466" y="776"/>
                    <a:pt x="559" y="1164"/>
                  </a:cubicBezTo>
                  <a:cubicBezTo>
                    <a:pt x="481" y="1149"/>
                    <a:pt x="419" y="1149"/>
                    <a:pt x="342" y="1149"/>
                  </a:cubicBezTo>
                  <a:cubicBezTo>
                    <a:pt x="326" y="1149"/>
                    <a:pt x="419" y="1428"/>
                    <a:pt x="419" y="1459"/>
                  </a:cubicBezTo>
                  <a:cubicBezTo>
                    <a:pt x="383" y="1463"/>
                    <a:pt x="347" y="1464"/>
                    <a:pt x="312" y="1464"/>
                  </a:cubicBezTo>
                  <a:cubicBezTo>
                    <a:pt x="200" y="1464"/>
                    <a:pt x="99" y="1444"/>
                    <a:pt x="16" y="1397"/>
                  </a:cubicBezTo>
                  <a:lnTo>
                    <a:pt x="0" y="1397"/>
                  </a:lnTo>
                  <a:lnTo>
                    <a:pt x="0" y="1412"/>
                  </a:lnTo>
                  <a:cubicBezTo>
                    <a:pt x="83" y="1507"/>
                    <a:pt x="193" y="1548"/>
                    <a:pt x="310" y="1548"/>
                  </a:cubicBezTo>
                  <a:cubicBezTo>
                    <a:pt x="346" y="1548"/>
                    <a:pt x="383" y="1544"/>
                    <a:pt x="419" y="1536"/>
                  </a:cubicBezTo>
                  <a:cubicBezTo>
                    <a:pt x="466" y="1536"/>
                    <a:pt x="481" y="1505"/>
                    <a:pt x="481" y="1505"/>
                  </a:cubicBezTo>
                  <a:cubicBezTo>
                    <a:pt x="466" y="1428"/>
                    <a:pt x="419" y="1242"/>
                    <a:pt x="419" y="1242"/>
                  </a:cubicBezTo>
                  <a:lnTo>
                    <a:pt x="419" y="1242"/>
                  </a:lnTo>
                  <a:cubicBezTo>
                    <a:pt x="445" y="1250"/>
                    <a:pt x="512" y="1263"/>
                    <a:pt x="567" y="1263"/>
                  </a:cubicBezTo>
                  <a:cubicBezTo>
                    <a:pt x="614" y="1263"/>
                    <a:pt x="652" y="1254"/>
                    <a:pt x="652" y="1226"/>
                  </a:cubicBezTo>
                  <a:cubicBezTo>
                    <a:pt x="543" y="807"/>
                    <a:pt x="435" y="373"/>
                    <a:pt x="249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1391300" y="2919075"/>
              <a:ext cx="91525" cy="70650"/>
            </a:xfrm>
            <a:custGeom>
              <a:avLst/>
              <a:gdLst/>
              <a:ahLst/>
              <a:cxnLst/>
              <a:rect l="l" t="t" r="r" b="b"/>
              <a:pathLst>
                <a:path w="3661" h="2826" extrusionOk="0">
                  <a:moveTo>
                    <a:pt x="2134" y="1"/>
                  </a:moveTo>
                  <a:cubicBezTo>
                    <a:pt x="2003" y="1"/>
                    <a:pt x="1860" y="16"/>
                    <a:pt x="1706" y="49"/>
                  </a:cubicBezTo>
                  <a:cubicBezTo>
                    <a:pt x="1706" y="49"/>
                    <a:pt x="621" y="220"/>
                    <a:pt x="310" y="1135"/>
                  </a:cubicBezTo>
                  <a:cubicBezTo>
                    <a:pt x="0" y="2003"/>
                    <a:pt x="636" y="2825"/>
                    <a:pt x="636" y="2825"/>
                  </a:cubicBezTo>
                  <a:cubicBezTo>
                    <a:pt x="946" y="2825"/>
                    <a:pt x="946" y="2189"/>
                    <a:pt x="946" y="2189"/>
                  </a:cubicBezTo>
                  <a:cubicBezTo>
                    <a:pt x="946" y="2189"/>
                    <a:pt x="1567" y="2127"/>
                    <a:pt x="1675" y="1228"/>
                  </a:cubicBezTo>
                  <a:lnTo>
                    <a:pt x="1675" y="1228"/>
                  </a:lnTo>
                  <a:cubicBezTo>
                    <a:pt x="1675" y="1507"/>
                    <a:pt x="1629" y="1755"/>
                    <a:pt x="1489" y="1988"/>
                  </a:cubicBezTo>
                  <a:cubicBezTo>
                    <a:pt x="1489" y="1988"/>
                    <a:pt x="2559" y="1771"/>
                    <a:pt x="2916" y="825"/>
                  </a:cubicBezTo>
                  <a:lnTo>
                    <a:pt x="2916" y="825"/>
                  </a:lnTo>
                  <a:cubicBezTo>
                    <a:pt x="2916" y="825"/>
                    <a:pt x="2792" y="1305"/>
                    <a:pt x="2637" y="1491"/>
                  </a:cubicBezTo>
                  <a:cubicBezTo>
                    <a:pt x="2637" y="1491"/>
                    <a:pt x="3071" y="1305"/>
                    <a:pt x="3257" y="918"/>
                  </a:cubicBezTo>
                  <a:cubicBezTo>
                    <a:pt x="3257" y="918"/>
                    <a:pt x="3490" y="1429"/>
                    <a:pt x="3660" y="1569"/>
                  </a:cubicBezTo>
                  <a:cubicBezTo>
                    <a:pt x="3660" y="1569"/>
                    <a:pt x="3468" y="1"/>
                    <a:pt x="2134" y="1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4"/>
            <p:cNvSpPr/>
            <p:nvPr/>
          </p:nvSpPr>
          <p:spPr>
            <a:xfrm>
              <a:off x="1390125" y="2980575"/>
              <a:ext cx="27550" cy="27850"/>
            </a:xfrm>
            <a:custGeom>
              <a:avLst/>
              <a:gdLst/>
              <a:ahLst/>
              <a:cxnLst/>
              <a:rect l="l" t="t" r="r" b="b"/>
              <a:pathLst>
                <a:path w="1102" h="1114" extrusionOk="0">
                  <a:moveTo>
                    <a:pt x="375" y="1"/>
                  </a:moveTo>
                  <a:cubicBezTo>
                    <a:pt x="330" y="1"/>
                    <a:pt x="287" y="12"/>
                    <a:pt x="249" y="40"/>
                  </a:cubicBezTo>
                  <a:cubicBezTo>
                    <a:pt x="1" y="210"/>
                    <a:pt x="388" y="1001"/>
                    <a:pt x="714" y="1094"/>
                  </a:cubicBezTo>
                  <a:cubicBezTo>
                    <a:pt x="747" y="1107"/>
                    <a:pt x="783" y="1114"/>
                    <a:pt x="818" y="1114"/>
                  </a:cubicBezTo>
                  <a:cubicBezTo>
                    <a:pt x="948" y="1114"/>
                    <a:pt x="1077" y="1030"/>
                    <a:pt x="1102" y="908"/>
                  </a:cubicBezTo>
                  <a:lnTo>
                    <a:pt x="1102" y="893"/>
                  </a:lnTo>
                  <a:lnTo>
                    <a:pt x="978" y="396"/>
                  </a:lnTo>
                  <a:cubicBezTo>
                    <a:pt x="978" y="396"/>
                    <a:pt x="639" y="1"/>
                    <a:pt x="375" y="1"/>
                  </a:cubicBez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1399825" y="2987325"/>
              <a:ext cx="13975" cy="16125"/>
            </a:xfrm>
            <a:custGeom>
              <a:avLst/>
              <a:gdLst/>
              <a:ahLst/>
              <a:cxnLst/>
              <a:rect l="l" t="t" r="r" b="b"/>
              <a:pathLst>
                <a:path w="559" h="645" extrusionOk="0">
                  <a:moveTo>
                    <a:pt x="35" y="0"/>
                  </a:moveTo>
                  <a:cubicBezTo>
                    <a:pt x="24" y="0"/>
                    <a:pt x="12" y="1"/>
                    <a:pt x="0" y="2"/>
                  </a:cubicBezTo>
                  <a:cubicBezTo>
                    <a:pt x="233" y="49"/>
                    <a:pt x="373" y="250"/>
                    <a:pt x="466" y="436"/>
                  </a:cubicBezTo>
                  <a:cubicBezTo>
                    <a:pt x="430" y="391"/>
                    <a:pt x="378" y="367"/>
                    <a:pt x="325" y="367"/>
                  </a:cubicBezTo>
                  <a:cubicBezTo>
                    <a:pt x="288" y="367"/>
                    <a:pt x="250" y="380"/>
                    <a:pt x="218" y="405"/>
                  </a:cubicBezTo>
                  <a:lnTo>
                    <a:pt x="202" y="421"/>
                  </a:lnTo>
                  <a:lnTo>
                    <a:pt x="202" y="436"/>
                  </a:lnTo>
                  <a:cubicBezTo>
                    <a:pt x="228" y="426"/>
                    <a:pt x="254" y="421"/>
                    <a:pt x="278" y="421"/>
                  </a:cubicBezTo>
                  <a:cubicBezTo>
                    <a:pt x="328" y="421"/>
                    <a:pt x="373" y="442"/>
                    <a:pt x="404" y="483"/>
                  </a:cubicBezTo>
                  <a:cubicBezTo>
                    <a:pt x="450" y="530"/>
                    <a:pt x="481" y="576"/>
                    <a:pt x="528" y="638"/>
                  </a:cubicBezTo>
                  <a:cubicBezTo>
                    <a:pt x="532" y="642"/>
                    <a:pt x="536" y="644"/>
                    <a:pt x="540" y="644"/>
                  </a:cubicBezTo>
                  <a:cubicBezTo>
                    <a:pt x="550" y="644"/>
                    <a:pt x="559" y="630"/>
                    <a:pt x="559" y="607"/>
                  </a:cubicBezTo>
                  <a:cubicBezTo>
                    <a:pt x="544" y="354"/>
                    <a:pt x="314" y="0"/>
                    <a:pt x="35" y="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1383150" y="32595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7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95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1309875" y="3244450"/>
              <a:ext cx="400" cy="1575"/>
            </a:xfrm>
            <a:custGeom>
              <a:avLst/>
              <a:gdLst/>
              <a:ahLst/>
              <a:cxnLst/>
              <a:rect l="l" t="t" r="r" b="b"/>
              <a:pathLst>
                <a:path w="16" h="63" extrusionOk="0">
                  <a:moveTo>
                    <a:pt x="16" y="0"/>
                  </a:moveTo>
                  <a:lnTo>
                    <a:pt x="16" y="0"/>
                  </a:lnTo>
                  <a:cubicBezTo>
                    <a:pt x="16" y="31"/>
                    <a:pt x="0" y="47"/>
                    <a:pt x="0" y="47"/>
                  </a:cubicBezTo>
                  <a:lnTo>
                    <a:pt x="0" y="62"/>
                  </a:lnTo>
                  <a:cubicBezTo>
                    <a:pt x="16" y="47"/>
                    <a:pt x="16" y="31"/>
                    <a:pt x="1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>
              <a:off x="1309875" y="3244450"/>
              <a:ext cx="400" cy="1575"/>
            </a:xfrm>
            <a:custGeom>
              <a:avLst/>
              <a:gdLst/>
              <a:ahLst/>
              <a:cxnLst/>
              <a:rect l="l" t="t" r="r" b="b"/>
              <a:pathLst>
                <a:path w="16" h="63" extrusionOk="0">
                  <a:moveTo>
                    <a:pt x="16" y="0"/>
                  </a:moveTo>
                  <a:lnTo>
                    <a:pt x="16" y="0"/>
                  </a:lnTo>
                  <a:cubicBezTo>
                    <a:pt x="16" y="31"/>
                    <a:pt x="0" y="47"/>
                    <a:pt x="0" y="47"/>
                  </a:cubicBezTo>
                  <a:lnTo>
                    <a:pt x="0" y="62"/>
                  </a:lnTo>
                  <a:cubicBezTo>
                    <a:pt x="16" y="47"/>
                    <a:pt x="16" y="31"/>
                    <a:pt x="1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1385475" y="3267325"/>
              <a:ext cx="2350" cy="400"/>
            </a:xfrm>
            <a:custGeom>
              <a:avLst/>
              <a:gdLst/>
              <a:ahLst/>
              <a:cxnLst/>
              <a:rect l="l" t="t" r="r" b="b"/>
              <a:pathLst>
                <a:path w="94" h="16" extrusionOk="0">
                  <a:moveTo>
                    <a:pt x="94" y="0"/>
                  </a:moveTo>
                  <a:lnTo>
                    <a:pt x="94" y="0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1309875" y="3244450"/>
              <a:ext cx="400" cy="1575"/>
            </a:xfrm>
            <a:custGeom>
              <a:avLst/>
              <a:gdLst/>
              <a:ahLst/>
              <a:cxnLst/>
              <a:rect l="l" t="t" r="r" b="b"/>
              <a:pathLst>
                <a:path w="16" h="63" extrusionOk="0">
                  <a:moveTo>
                    <a:pt x="16" y="0"/>
                  </a:moveTo>
                  <a:lnTo>
                    <a:pt x="16" y="0"/>
                  </a:lnTo>
                  <a:cubicBezTo>
                    <a:pt x="16" y="31"/>
                    <a:pt x="0" y="47"/>
                    <a:pt x="0" y="47"/>
                  </a:cubicBezTo>
                  <a:lnTo>
                    <a:pt x="0" y="62"/>
                  </a:lnTo>
                  <a:cubicBezTo>
                    <a:pt x="16" y="47"/>
                    <a:pt x="16" y="31"/>
                    <a:pt x="1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1581675" y="3221950"/>
              <a:ext cx="67875" cy="27950"/>
            </a:xfrm>
            <a:custGeom>
              <a:avLst/>
              <a:gdLst/>
              <a:ahLst/>
              <a:cxnLst/>
              <a:rect l="l" t="t" r="r" b="b"/>
              <a:pathLst>
                <a:path w="2715" h="1118" extrusionOk="0">
                  <a:moveTo>
                    <a:pt x="62" y="0"/>
                  </a:moveTo>
                  <a:lnTo>
                    <a:pt x="0" y="187"/>
                  </a:lnTo>
                  <a:lnTo>
                    <a:pt x="2653" y="1117"/>
                  </a:lnTo>
                  <a:lnTo>
                    <a:pt x="2715" y="93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3"/>
    </mc:Choice>
    <mc:Fallback xmlns="">
      <p:transition spd="slow" advTm="94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MOTIVATION</a:t>
            </a:r>
            <a:endParaRPr sz="2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4" name="Google Shape;564;p14"/>
          <p:cNvSpPr txBox="1">
            <a:spLocks noGrp="1"/>
          </p:cNvSpPr>
          <p:nvPr>
            <p:ph type="body" idx="1"/>
          </p:nvPr>
        </p:nvSpPr>
        <p:spPr>
          <a:xfrm>
            <a:off x="7376699" y="1071313"/>
            <a:ext cx="13089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5" name="Google Shape;565;p14"/>
          <p:cNvSpPr txBox="1">
            <a:spLocks noGrp="1"/>
          </p:cNvSpPr>
          <p:nvPr>
            <p:ph type="body" idx="1"/>
          </p:nvPr>
        </p:nvSpPr>
        <p:spPr>
          <a:xfrm>
            <a:off x="7349418" y="2017680"/>
            <a:ext cx="13089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TEAMWORK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6" name="Google Shape;566;p14"/>
          <p:cNvSpPr txBox="1">
            <a:spLocks noGrp="1"/>
          </p:cNvSpPr>
          <p:nvPr>
            <p:ph type="body" idx="1"/>
          </p:nvPr>
        </p:nvSpPr>
        <p:spPr>
          <a:xfrm>
            <a:off x="6611099" y="1435654"/>
            <a:ext cx="20745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Mine data, analyze time series for key sales drivers.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14"/>
          <p:cNvSpPr txBox="1">
            <a:spLocks noGrp="1"/>
          </p:cNvSpPr>
          <p:nvPr>
            <p:ph type="body" idx="1"/>
          </p:nvPr>
        </p:nvSpPr>
        <p:spPr>
          <a:xfrm>
            <a:off x="6571618" y="2431321"/>
            <a:ext cx="20745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Multivariate analysis unveils store sales influencers.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14"/>
          <p:cNvSpPr txBox="1">
            <a:spLocks noGrp="1"/>
          </p:cNvSpPr>
          <p:nvPr>
            <p:ph type="body" idx="1"/>
          </p:nvPr>
        </p:nvSpPr>
        <p:spPr>
          <a:xfrm>
            <a:off x="509338" y="1246515"/>
            <a:ext cx="20745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MAKING</a:t>
            </a:r>
            <a:endParaRPr lang="en-US" sz="1600" b="1" dirty="0">
              <a:solidFill>
                <a:schemeClr val="accent3"/>
              </a:solidFill>
              <a:latin typeface="Fira Sans Extra Condensed"/>
              <a:cs typeface="Fira Sans Extra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9" name="Google Shape;569;p14"/>
          <p:cNvSpPr txBox="1">
            <a:spLocks noGrp="1"/>
          </p:cNvSpPr>
          <p:nvPr>
            <p:ph type="body" idx="1"/>
          </p:nvPr>
        </p:nvSpPr>
        <p:spPr>
          <a:xfrm>
            <a:off x="450073" y="2453366"/>
            <a:ext cx="13089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PATTERNS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0" name="Google Shape;570;p14"/>
          <p:cNvSpPr txBox="1">
            <a:spLocks noGrp="1"/>
          </p:cNvSpPr>
          <p:nvPr>
            <p:ph type="body" idx="1"/>
          </p:nvPr>
        </p:nvSpPr>
        <p:spPr>
          <a:xfrm>
            <a:off x="494821" y="1325548"/>
            <a:ext cx="1987500" cy="352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Predict future store sales for informed retail decisions.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14"/>
          <p:cNvSpPr txBox="1">
            <a:spLocks noGrp="1"/>
          </p:cNvSpPr>
          <p:nvPr>
            <p:ph type="body" idx="1"/>
          </p:nvPr>
        </p:nvSpPr>
        <p:spPr>
          <a:xfrm>
            <a:off x="451050" y="2723271"/>
            <a:ext cx="1987500" cy="6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data has valuable temporal patterns.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14"/>
          <p:cNvSpPr txBox="1">
            <a:spLocks noGrp="1"/>
          </p:cNvSpPr>
          <p:nvPr>
            <p:ph type="body" idx="1"/>
          </p:nvPr>
        </p:nvSpPr>
        <p:spPr>
          <a:xfrm>
            <a:off x="450073" y="3416417"/>
            <a:ext cx="13089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FORECASTING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p14"/>
          <p:cNvSpPr txBox="1">
            <a:spLocks noGrp="1"/>
          </p:cNvSpPr>
          <p:nvPr>
            <p:ph type="body" idx="1"/>
          </p:nvPr>
        </p:nvSpPr>
        <p:spPr>
          <a:xfrm>
            <a:off x="450073" y="3680022"/>
            <a:ext cx="19875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Accurate sales forecasting maximizes overall business profitability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4" name="Google Shape;574;p14"/>
          <p:cNvGrpSpPr/>
          <p:nvPr/>
        </p:nvGrpSpPr>
        <p:grpSpPr>
          <a:xfrm>
            <a:off x="6013820" y="3224070"/>
            <a:ext cx="435111" cy="437214"/>
            <a:chOff x="583100" y="3982600"/>
            <a:chExt cx="296175" cy="296175"/>
          </a:xfrm>
        </p:grpSpPr>
        <p:sp>
          <p:nvSpPr>
            <p:cNvPr id="575" name="Google Shape;575;p14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82" name="Google Shape;582;p14"/>
          <p:cNvGrpSpPr/>
          <p:nvPr/>
        </p:nvGrpSpPr>
        <p:grpSpPr>
          <a:xfrm>
            <a:off x="3221705" y="2095324"/>
            <a:ext cx="351940" cy="349163"/>
            <a:chOff x="3133425" y="3955025"/>
            <a:chExt cx="297750" cy="295400"/>
          </a:xfrm>
        </p:grpSpPr>
        <p:sp>
          <p:nvSpPr>
            <p:cNvPr id="583" name="Google Shape;583;p14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14"/>
          <p:cNvGrpSpPr/>
          <p:nvPr/>
        </p:nvGrpSpPr>
        <p:grpSpPr>
          <a:xfrm>
            <a:off x="2124315" y="915150"/>
            <a:ext cx="4887052" cy="3458651"/>
            <a:chOff x="2116328" y="955600"/>
            <a:chExt cx="4887052" cy="3458651"/>
          </a:xfrm>
        </p:grpSpPr>
        <p:sp>
          <p:nvSpPr>
            <p:cNvPr id="587" name="Google Shape;587;p14"/>
            <p:cNvSpPr/>
            <p:nvPr/>
          </p:nvSpPr>
          <p:spPr>
            <a:xfrm>
              <a:off x="3819801" y="2646223"/>
              <a:ext cx="1588207" cy="1588208"/>
            </a:xfrm>
            <a:custGeom>
              <a:avLst/>
              <a:gdLst/>
              <a:ahLst/>
              <a:cxnLst/>
              <a:rect l="l" t="t" r="r" b="b"/>
              <a:pathLst>
                <a:path w="8910" h="8910" extrusionOk="0">
                  <a:moveTo>
                    <a:pt x="4454" y="1"/>
                  </a:moveTo>
                  <a:cubicBezTo>
                    <a:pt x="3274" y="1"/>
                    <a:pt x="2140" y="469"/>
                    <a:pt x="1305" y="1305"/>
                  </a:cubicBezTo>
                  <a:cubicBezTo>
                    <a:pt x="469" y="2140"/>
                    <a:pt x="0" y="3274"/>
                    <a:pt x="0" y="4455"/>
                  </a:cubicBezTo>
                  <a:cubicBezTo>
                    <a:pt x="0" y="5636"/>
                    <a:pt x="469" y="6769"/>
                    <a:pt x="1305" y="7605"/>
                  </a:cubicBezTo>
                  <a:cubicBezTo>
                    <a:pt x="2140" y="8440"/>
                    <a:pt x="3274" y="8910"/>
                    <a:pt x="4454" y="8910"/>
                  </a:cubicBezTo>
                  <a:cubicBezTo>
                    <a:pt x="5636" y="8910"/>
                    <a:pt x="6769" y="8440"/>
                    <a:pt x="7605" y="7605"/>
                  </a:cubicBezTo>
                  <a:cubicBezTo>
                    <a:pt x="8440" y="6769"/>
                    <a:pt x="8909" y="5636"/>
                    <a:pt x="8909" y="4455"/>
                  </a:cubicBezTo>
                  <a:cubicBezTo>
                    <a:pt x="8909" y="3274"/>
                    <a:pt x="8440" y="2140"/>
                    <a:pt x="7605" y="1305"/>
                  </a:cubicBezTo>
                  <a:cubicBezTo>
                    <a:pt x="6769" y="469"/>
                    <a:pt x="5636" y="1"/>
                    <a:pt x="4454" y="1"/>
                  </a:cubicBez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3836556" y="2732317"/>
              <a:ext cx="1485357" cy="1416018"/>
            </a:xfrm>
            <a:custGeom>
              <a:avLst/>
              <a:gdLst/>
              <a:ahLst/>
              <a:cxnLst/>
              <a:rect l="l" t="t" r="r" b="b"/>
              <a:pathLst>
                <a:path w="8333" h="7944" extrusionOk="0">
                  <a:moveTo>
                    <a:pt x="4362" y="0"/>
                  </a:moveTo>
                  <a:cubicBezTo>
                    <a:pt x="3345" y="0"/>
                    <a:pt x="2328" y="388"/>
                    <a:pt x="1553" y="1164"/>
                  </a:cubicBezTo>
                  <a:cubicBezTo>
                    <a:pt x="1" y="2715"/>
                    <a:pt x="0" y="5230"/>
                    <a:pt x="1552" y="6781"/>
                  </a:cubicBezTo>
                  <a:cubicBezTo>
                    <a:pt x="2296" y="7526"/>
                    <a:pt x="3306" y="7944"/>
                    <a:pt x="4360" y="7944"/>
                  </a:cubicBezTo>
                  <a:cubicBezTo>
                    <a:pt x="5413" y="7944"/>
                    <a:pt x="6424" y="7525"/>
                    <a:pt x="7169" y="6780"/>
                  </a:cubicBezTo>
                  <a:cubicBezTo>
                    <a:pt x="7914" y="6035"/>
                    <a:pt x="8332" y="5025"/>
                    <a:pt x="8332" y="3972"/>
                  </a:cubicBezTo>
                  <a:cubicBezTo>
                    <a:pt x="8332" y="2918"/>
                    <a:pt x="7915" y="1908"/>
                    <a:pt x="7170" y="1163"/>
                  </a:cubicBezTo>
                  <a:cubicBezTo>
                    <a:pt x="6395" y="388"/>
                    <a:pt x="5378" y="0"/>
                    <a:pt x="4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4215511" y="3042290"/>
              <a:ext cx="796243" cy="796777"/>
            </a:xfrm>
            <a:custGeom>
              <a:avLst/>
              <a:gdLst/>
              <a:ahLst/>
              <a:cxnLst/>
              <a:rect l="l" t="t" r="r" b="b"/>
              <a:pathLst>
                <a:path w="4467" h="4470" extrusionOk="0">
                  <a:moveTo>
                    <a:pt x="2235" y="793"/>
                  </a:moveTo>
                  <a:cubicBezTo>
                    <a:pt x="2603" y="793"/>
                    <a:pt x="2972" y="933"/>
                    <a:pt x="3253" y="1215"/>
                  </a:cubicBezTo>
                  <a:cubicBezTo>
                    <a:pt x="3816" y="1777"/>
                    <a:pt x="3816" y="2689"/>
                    <a:pt x="3253" y="3252"/>
                  </a:cubicBezTo>
                  <a:cubicBezTo>
                    <a:pt x="2972" y="3533"/>
                    <a:pt x="2603" y="3674"/>
                    <a:pt x="2235" y="3674"/>
                  </a:cubicBezTo>
                  <a:cubicBezTo>
                    <a:pt x="1866" y="3674"/>
                    <a:pt x="1498" y="3533"/>
                    <a:pt x="1216" y="3252"/>
                  </a:cubicBezTo>
                  <a:cubicBezTo>
                    <a:pt x="653" y="2689"/>
                    <a:pt x="653" y="1777"/>
                    <a:pt x="1216" y="1215"/>
                  </a:cubicBezTo>
                  <a:cubicBezTo>
                    <a:pt x="1498" y="933"/>
                    <a:pt x="1866" y="793"/>
                    <a:pt x="2235" y="793"/>
                  </a:cubicBezTo>
                  <a:close/>
                  <a:moveTo>
                    <a:pt x="1873" y="0"/>
                  </a:moveTo>
                  <a:lnTo>
                    <a:pt x="1424" y="121"/>
                  </a:lnTo>
                  <a:lnTo>
                    <a:pt x="1399" y="481"/>
                  </a:lnTo>
                  <a:cubicBezTo>
                    <a:pt x="1306" y="525"/>
                    <a:pt x="1215" y="577"/>
                    <a:pt x="1128" y="637"/>
                  </a:cubicBezTo>
                  <a:lnTo>
                    <a:pt x="808" y="478"/>
                  </a:lnTo>
                  <a:lnTo>
                    <a:pt x="479" y="807"/>
                  </a:lnTo>
                  <a:lnTo>
                    <a:pt x="638" y="1132"/>
                  </a:lnTo>
                  <a:cubicBezTo>
                    <a:pt x="578" y="1219"/>
                    <a:pt x="527" y="1309"/>
                    <a:pt x="482" y="1404"/>
                  </a:cubicBezTo>
                  <a:lnTo>
                    <a:pt x="121" y="1428"/>
                  </a:lnTo>
                  <a:lnTo>
                    <a:pt x="1" y="1877"/>
                  </a:lnTo>
                  <a:lnTo>
                    <a:pt x="300" y="2078"/>
                  </a:lnTo>
                  <a:lnTo>
                    <a:pt x="301" y="2076"/>
                  </a:lnTo>
                  <a:lnTo>
                    <a:pt x="301" y="2076"/>
                  </a:lnTo>
                  <a:cubicBezTo>
                    <a:pt x="296" y="2129"/>
                    <a:pt x="293" y="2183"/>
                    <a:pt x="294" y="2235"/>
                  </a:cubicBezTo>
                  <a:cubicBezTo>
                    <a:pt x="294" y="2288"/>
                    <a:pt x="297" y="2341"/>
                    <a:pt x="301" y="2393"/>
                  </a:cubicBezTo>
                  <a:lnTo>
                    <a:pt x="300" y="2392"/>
                  </a:lnTo>
                  <a:lnTo>
                    <a:pt x="1" y="2593"/>
                  </a:lnTo>
                  <a:lnTo>
                    <a:pt x="121" y="3043"/>
                  </a:lnTo>
                  <a:lnTo>
                    <a:pt x="482" y="3068"/>
                  </a:lnTo>
                  <a:cubicBezTo>
                    <a:pt x="526" y="3161"/>
                    <a:pt x="578" y="3252"/>
                    <a:pt x="638" y="3339"/>
                  </a:cubicBezTo>
                  <a:lnTo>
                    <a:pt x="479" y="3662"/>
                  </a:lnTo>
                  <a:lnTo>
                    <a:pt x="808" y="3990"/>
                  </a:lnTo>
                  <a:lnTo>
                    <a:pt x="1131" y="3832"/>
                  </a:lnTo>
                  <a:cubicBezTo>
                    <a:pt x="1218" y="3892"/>
                    <a:pt x="1309" y="3944"/>
                    <a:pt x="1403" y="3989"/>
                  </a:cubicBezTo>
                  <a:lnTo>
                    <a:pt x="1427" y="4349"/>
                  </a:lnTo>
                  <a:lnTo>
                    <a:pt x="1875" y="4469"/>
                  </a:lnTo>
                  <a:lnTo>
                    <a:pt x="2077" y="4170"/>
                  </a:lnTo>
                  <a:cubicBezTo>
                    <a:pt x="2119" y="4172"/>
                    <a:pt x="2162" y="4175"/>
                    <a:pt x="2204" y="4175"/>
                  </a:cubicBezTo>
                  <a:cubicBezTo>
                    <a:pt x="2214" y="4175"/>
                    <a:pt x="2223" y="4175"/>
                    <a:pt x="2233" y="4175"/>
                  </a:cubicBezTo>
                  <a:cubicBezTo>
                    <a:pt x="2286" y="4175"/>
                    <a:pt x="2340" y="4173"/>
                    <a:pt x="2393" y="4169"/>
                  </a:cubicBezTo>
                  <a:lnTo>
                    <a:pt x="2393" y="4169"/>
                  </a:lnTo>
                  <a:lnTo>
                    <a:pt x="2391" y="4170"/>
                  </a:lnTo>
                  <a:lnTo>
                    <a:pt x="2592" y="4469"/>
                  </a:lnTo>
                  <a:lnTo>
                    <a:pt x="3041" y="4349"/>
                  </a:lnTo>
                  <a:lnTo>
                    <a:pt x="3065" y="3989"/>
                  </a:lnTo>
                  <a:cubicBezTo>
                    <a:pt x="3158" y="3944"/>
                    <a:pt x="3249" y="3893"/>
                    <a:pt x="3336" y="3832"/>
                  </a:cubicBezTo>
                  <a:lnTo>
                    <a:pt x="3660" y="3990"/>
                  </a:lnTo>
                  <a:lnTo>
                    <a:pt x="3989" y="3662"/>
                  </a:lnTo>
                  <a:lnTo>
                    <a:pt x="3830" y="3339"/>
                  </a:lnTo>
                  <a:cubicBezTo>
                    <a:pt x="3890" y="3251"/>
                    <a:pt x="3943" y="3160"/>
                    <a:pt x="3987" y="3068"/>
                  </a:cubicBezTo>
                  <a:lnTo>
                    <a:pt x="4346" y="3043"/>
                  </a:lnTo>
                  <a:lnTo>
                    <a:pt x="4467" y="2593"/>
                  </a:lnTo>
                  <a:lnTo>
                    <a:pt x="4167" y="2392"/>
                  </a:lnTo>
                  <a:cubicBezTo>
                    <a:pt x="4171" y="2340"/>
                    <a:pt x="4174" y="2287"/>
                    <a:pt x="4173" y="2235"/>
                  </a:cubicBezTo>
                  <a:cubicBezTo>
                    <a:pt x="4173" y="2183"/>
                    <a:pt x="4170" y="2128"/>
                    <a:pt x="4166" y="2076"/>
                  </a:cubicBezTo>
                  <a:lnTo>
                    <a:pt x="4467" y="1877"/>
                  </a:lnTo>
                  <a:lnTo>
                    <a:pt x="4346" y="1426"/>
                  </a:lnTo>
                  <a:lnTo>
                    <a:pt x="3987" y="1402"/>
                  </a:lnTo>
                  <a:cubicBezTo>
                    <a:pt x="3943" y="1309"/>
                    <a:pt x="3890" y="1218"/>
                    <a:pt x="3830" y="1131"/>
                  </a:cubicBezTo>
                  <a:lnTo>
                    <a:pt x="3989" y="807"/>
                  </a:lnTo>
                  <a:lnTo>
                    <a:pt x="3660" y="478"/>
                  </a:lnTo>
                  <a:lnTo>
                    <a:pt x="3336" y="637"/>
                  </a:lnTo>
                  <a:cubicBezTo>
                    <a:pt x="3249" y="577"/>
                    <a:pt x="3158" y="525"/>
                    <a:pt x="3064" y="481"/>
                  </a:cubicBezTo>
                  <a:lnTo>
                    <a:pt x="3040" y="121"/>
                  </a:lnTo>
                  <a:lnTo>
                    <a:pt x="2589" y="0"/>
                  </a:lnTo>
                  <a:lnTo>
                    <a:pt x="2389" y="300"/>
                  </a:lnTo>
                  <a:lnTo>
                    <a:pt x="2390" y="301"/>
                  </a:lnTo>
                  <a:cubicBezTo>
                    <a:pt x="2344" y="297"/>
                    <a:pt x="2298" y="295"/>
                    <a:pt x="2252" y="295"/>
                  </a:cubicBezTo>
                  <a:cubicBezTo>
                    <a:pt x="2245" y="295"/>
                    <a:pt x="2238" y="295"/>
                    <a:pt x="2231" y="295"/>
                  </a:cubicBezTo>
                  <a:cubicBezTo>
                    <a:pt x="2224" y="295"/>
                    <a:pt x="2217" y="295"/>
                    <a:pt x="2210" y="295"/>
                  </a:cubicBezTo>
                  <a:cubicBezTo>
                    <a:pt x="2166" y="295"/>
                    <a:pt x="2119" y="297"/>
                    <a:pt x="2074" y="300"/>
                  </a:cubicBezTo>
                  <a:lnTo>
                    <a:pt x="1873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 rot="1320288">
              <a:off x="5070818" y="1722370"/>
              <a:ext cx="1415306" cy="1171103"/>
            </a:xfrm>
            <a:custGeom>
              <a:avLst/>
              <a:gdLst/>
              <a:ahLst/>
              <a:cxnLst/>
              <a:rect l="l" t="t" r="r" b="b"/>
              <a:pathLst>
                <a:path w="7940" h="6570" extrusionOk="0">
                  <a:moveTo>
                    <a:pt x="1" y="0"/>
                  </a:moveTo>
                  <a:lnTo>
                    <a:pt x="1" y="4675"/>
                  </a:lnTo>
                  <a:cubicBezTo>
                    <a:pt x="737" y="4686"/>
                    <a:pt x="1448" y="4813"/>
                    <a:pt x="2114" y="5039"/>
                  </a:cubicBezTo>
                  <a:lnTo>
                    <a:pt x="2229" y="6464"/>
                  </a:lnTo>
                  <a:lnTo>
                    <a:pt x="3420" y="5642"/>
                  </a:lnTo>
                  <a:cubicBezTo>
                    <a:pt x="3865" y="5905"/>
                    <a:pt x="4275" y="6217"/>
                    <a:pt x="4645" y="6570"/>
                  </a:cubicBezTo>
                  <a:lnTo>
                    <a:pt x="7940" y="3265"/>
                  </a:lnTo>
                  <a:cubicBezTo>
                    <a:pt x="5887" y="1268"/>
                    <a:pt x="3105" y="3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4"/>
            <p:cNvGrpSpPr/>
            <p:nvPr/>
          </p:nvGrpSpPr>
          <p:grpSpPr>
            <a:xfrm>
              <a:off x="3554348" y="955600"/>
              <a:ext cx="1740600" cy="1614647"/>
              <a:chOff x="3554348" y="955600"/>
              <a:chExt cx="1740600" cy="1614647"/>
            </a:xfrm>
          </p:grpSpPr>
          <p:sp>
            <p:nvSpPr>
              <p:cNvPr id="592" name="Google Shape;592;p14"/>
              <p:cNvSpPr/>
              <p:nvPr/>
            </p:nvSpPr>
            <p:spPr>
              <a:xfrm rot="1320288">
                <a:off x="3723323" y="1175590"/>
                <a:ext cx="1402650" cy="1174668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6590" extrusionOk="0">
                    <a:moveTo>
                      <a:pt x="7868" y="0"/>
                    </a:moveTo>
                    <a:cubicBezTo>
                      <a:pt x="4805" y="48"/>
                      <a:pt x="2038" y="1291"/>
                      <a:pt x="1" y="3285"/>
                    </a:cubicBezTo>
                    <a:lnTo>
                      <a:pt x="3313" y="6589"/>
                    </a:lnTo>
                    <a:cubicBezTo>
                      <a:pt x="3732" y="6185"/>
                      <a:pt x="4200" y="5834"/>
                      <a:pt x="4707" y="5548"/>
                    </a:cubicBezTo>
                    <a:lnTo>
                      <a:pt x="6137" y="6583"/>
                    </a:lnTo>
                    <a:lnTo>
                      <a:pt x="6313" y="4894"/>
                    </a:lnTo>
                    <a:cubicBezTo>
                      <a:pt x="6807" y="4765"/>
                      <a:pt x="7327" y="4689"/>
                      <a:pt x="7868" y="4675"/>
                    </a:cubicBezTo>
                    <a:lnTo>
                      <a:pt x="78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4358476" y="1542154"/>
                <a:ext cx="441525" cy="4415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2477" extrusionOk="0">
                    <a:moveTo>
                      <a:pt x="2330" y="732"/>
                    </a:moveTo>
                    <a:lnTo>
                      <a:pt x="2330" y="1064"/>
                    </a:lnTo>
                    <a:lnTo>
                      <a:pt x="2214" y="950"/>
                    </a:lnTo>
                    <a:lnTo>
                      <a:pt x="1684" y="1480"/>
                    </a:lnTo>
                    <a:lnTo>
                      <a:pt x="1092" y="1039"/>
                    </a:lnTo>
                    <a:lnTo>
                      <a:pt x="145" y="1712"/>
                    </a:lnTo>
                    <a:lnTo>
                      <a:pt x="145" y="1533"/>
                    </a:lnTo>
                    <a:lnTo>
                      <a:pt x="1094" y="859"/>
                    </a:lnTo>
                    <a:lnTo>
                      <a:pt x="1671" y="1289"/>
                    </a:lnTo>
                    <a:lnTo>
                      <a:pt x="2112" y="848"/>
                    </a:lnTo>
                    <a:lnTo>
                      <a:pt x="1997" y="732"/>
                    </a:lnTo>
                    <a:close/>
                    <a:moveTo>
                      <a:pt x="442" y="1679"/>
                    </a:moveTo>
                    <a:lnTo>
                      <a:pt x="442" y="2331"/>
                    </a:lnTo>
                    <a:lnTo>
                      <a:pt x="146" y="2331"/>
                    </a:lnTo>
                    <a:lnTo>
                      <a:pt x="146" y="1889"/>
                    </a:lnTo>
                    <a:lnTo>
                      <a:pt x="442" y="1679"/>
                    </a:lnTo>
                    <a:close/>
                    <a:moveTo>
                      <a:pt x="1021" y="1268"/>
                    </a:moveTo>
                    <a:lnTo>
                      <a:pt x="1021" y="2332"/>
                    </a:lnTo>
                    <a:lnTo>
                      <a:pt x="586" y="2332"/>
                    </a:lnTo>
                    <a:lnTo>
                      <a:pt x="586" y="1577"/>
                    </a:lnTo>
                    <a:lnTo>
                      <a:pt x="1021" y="1268"/>
                    </a:lnTo>
                    <a:close/>
                    <a:moveTo>
                      <a:pt x="1165" y="1274"/>
                    </a:moveTo>
                    <a:lnTo>
                      <a:pt x="1605" y="1602"/>
                    </a:lnTo>
                    <a:lnTo>
                      <a:pt x="1605" y="2332"/>
                    </a:lnTo>
                    <a:lnTo>
                      <a:pt x="1165" y="2332"/>
                    </a:lnTo>
                    <a:lnTo>
                      <a:pt x="1165" y="1274"/>
                    </a:lnTo>
                    <a:close/>
                    <a:moveTo>
                      <a:pt x="2186" y="1185"/>
                    </a:moveTo>
                    <a:lnTo>
                      <a:pt x="2186" y="2332"/>
                    </a:lnTo>
                    <a:lnTo>
                      <a:pt x="1751" y="2332"/>
                    </a:lnTo>
                    <a:lnTo>
                      <a:pt x="1751" y="1620"/>
                    </a:lnTo>
                    <a:lnTo>
                      <a:pt x="2186" y="1185"/>
                    </a:lnTo>
                    <a:close/>
                    <a:moveTo>
                      <a:pt x="1" y="0"/>
                    </a:moveTo>
                    <a:lnTo>
                      <a:pt x="1" y="2476"/>
                    </a:lnTo>
                    <a:lnTo>
                      <a:pt x="2475" y="2476"/>
                    </a:lnTo>
                    <a:lnTo>
                      <a:pt x="2475" y="2332"/>
                    </a:lnTo>
                    <a:lnTo>
                      <a:pt x="2332" y="2332"/>
                    </a:lnTo>
                    <a:lnTo>
                      <a:pt x="2332" y="1269"/>
                    </a:lnTo>
                    <a:lnTo>
                      <a:pt x="2477" y="1413"/>
                    </a:lnTo>
                    <a:lnTo>
                      <a:pt x="2477" y="587"/>
                    </a:lnTo>
                    <a:lnTo>
                      <a:pt x="1648" y="587"/>
                    </a:lnTo>
                    <a:lnTo>
                      <a:pt x="1907" y="846"/>
                    </a:lnTo>
                    <a:lnTo>
                      <a:pt x="1656" y="1096"/>
                    </a:lnTo>
                    <a:lnTo>
                      <a:pt x="1096" y="680"/>
                    </a:lnTo>
                    <a:lnTo>
                      <a:pt x="145" y="135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14"/>
            <p:cNvSpPr/>
            <p:nvPr/>
          </p:nvSpPr>
          <p:spPr>
            <a:xfrm rot="1320288">
              <a:off x="5604925" y="2566795"/>
              <a:ext cx="1176807" cy="1411919"/>
            </a:xfrm>
            <a:custGeom>
              <a:avLst/>
              <a:gdLst/>
              <a:ahLst/>
              <a:cxnLst/>
              <a:rect l="l" t="t" r="r" b="b"/>
              <a:pathLst>
                <a:path w="6602" h="7921" extrusionOk="0">
                  <a:moveTo>
                    <a:pt x="3321" y="1"/>
                  </a:moveTo>
                  <a:lnTo>
                    <a:pt x="16" y="3306"/>
                  </a:lnTo>
                  <a:cubicBezTo>
                    <a:pt x="423" y="3728"/>
                    <a:pt x="776" y="4208"/>
                    <a:pt x="1064" y="4729"/>
                  </a:cubicBezTo>
                  <a:lnTo>
                    <a:pt x="1" y="6116"/>
                  </a:lnTo>
                  <a:lnTo>
                    <a:pt x="1719" y="6378"/>
                  </a:lnTo>
                  <a:cubicBezTo>
                    <a:pt x="1846" y="6878"/>
                    <a:pt x="1918" y="7394"/>
                    <a:pt x="1928" y="7920"/>
                  </a:cubicBezTo>
                  <a:lnTo>
                    <a:pt x="6601" y="7920"/>
                  </a:lnTo>
                  <a:cubicBezTo>
                    <a:pt x="6566" y="4856"/>
                    <a:pt x="5321" y="2049"/>
                    <a:pt x="3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 rot="1320288">
              <a:off x="2884152" y="1476168"/>
              <a:ext cx="1204436" cy="1408354"/>
            </a:xfrm>
            <a:custGeom>
              <a:avLst/>
              <a:gdLst/>
              <a:ahLst/>
              <a:cxnLst/>
              <a:rect l="l" t="t" r="r" b="b"/>
              <a:pathLst>
                <a:path w="6757" h="7901" extrusionOk="0">
                  <a:moveTo>
                    <a:pt x="3264" y="0"/>
                  </a:moveTo>
                  <a:cubicBezTo>
                    <a:pt x="1274" y="2047"/>
                    <a:pt x="37" y="4838"/>
                    <a:pt x="1" y="7900"/>
                  </a:cubicBezTo>
                  <a:lnTo>
                    <a:pt x="4675" y="7900"/>
                  </a:lnTo>
                  <a:cubicBezTo>
                    <a:pt x="4685" y="7421"/>
                    <a:pt x="4747" y="6946"/>
                    <a:pt x="4857" y="6481"/>
                  </a:cubicBezTo>
                  <a:lnTo>
                    <a:pt x="6757" y="6166"/>
                  </a:lnTo>
                  <a:lnTo>
                    <a:pt x="5550" y="4698"/>
                  </a:lnTo>
                  <a:cubicBezTo>
                    <a:pt x="5831" y="4189"/>
                    <a:pt x="6174" y="3718"/>
                    <a:pt x="6569" y="3305"/>
                  </a:cubicBezTo>
                  <a:lnTo>
                    <a:pt x="3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 rot="1320288">
              <a:off x="2335560" y="2835637"/>
              <a:ext cx="1203723" cy="1404254"/>
            </a:xfrm>
            <a:custGeom>
              <a:avLst/>
              <a:gdLst/>
              <a:ahLst/>
              <a:cxnLst/>
              <a:rect l="l" t="t" r="r" b="b"/>
              <a:pathLst>
                <a:path w="6753" h="7878" extrusionOk="0">
                  <a:moveTo>
                    <a:pt x="1" y="1"/>
                  </a:moveTo>
                  <a:cubicBezTo>
                    <a:pt x="42" y="3064"/>
                    <a:pt x="1278" y="5834"/>
                    <a:pt x="3265" y="7877"/>
                  </a:cubicBezTo>
                  <a:lnTo>
                    <a:pt x="6570" y="4564"/>
                  </a:lnTo>
                  <a:cubicBezTo>
                    <a:pt x="6210" y="4187"/>
                    <a:pt x="5893" y="3770"/>
                    <a:pt x="5626" y="3320"/>
                  </a:cubicBezTo>
                  <a:lnTo>
                    <a:pt x="6753" y="1706"/>
                  </a:lnTo>
                  <a:lnTo>
                    <a:pt x="4890" y="1545"/>
                  </a:lnTo>
                  <a:cubicBezTo>
                    <a:pt x="4760" y="1049"/>
                    <a:pt x="4687" y="532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4"/>
          <p:cNvGrpSpPr/>
          <p:nvPr/>
        </p:nvGrpSpPr>
        <p:grpSpPr>
          <a:xfrm>
            <a:off x="2721479" y="3153168"/>
            <a:ext cx="435102" cy="437208"/>
            <a:chOff x="581525" y="3254850"/>
            <a:chExt cx="297750" cy="294575"/>
          </a:xfrm>
        </p:grpSpPr>
        <p:sp>
          <p:nvSpPr>
            <p:cNvPr id="598" name="Google Shape;598;p14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4"/>
          <p:cNvGrpSpPr/>
          <p:nvPr/>
        </p:nvGrpSpPr>
        <p:grpSpPr>
          <a:xfrm>
            <a:off x="6013820" y="3153186"/>
            <a:ext cx="435111" cy="382214"/>
            <a:chOff x="583100" y="3982600"/>
            <a:chExt cx="296175" cy="296175"/>
          </a:xfrm>
        </p:grpSpPr>
        <p:sp>
          <p:nvSpPr>
            <p:cNvPr id="602" name="Google Shape;602;p14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4"/>
          <p:cNvGrpSpPr/>
          <p:nvPr/>
        </p:nvGrpSpPr>
        <p:grpSpPr>
          <a:xfrm>
            <a:off x="3221721" y="2027407"/>
            <a:ext cx="435102" cy="382218"/>
            <a:chOff x="3133425" y="3955025"/>
            <a:chExt cx="297750" cy="295400"/>
          </a:xfrm>
        </p:grpSpPr>
        <p:sp>
          <p:nvSpPr>
            <p:cNvPr id="610" name="Google Shape;610;p14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4"/>
          <p:cNvGrpSpPr/>
          <p:nvPr/>
        </p:nvGrpSpPr>
        <p:grpSpPr>
          <a:xfrm>
            <a:off x="5475591" y="1957538"/>
            <a:ext cx="435109" cy="382197"/>
            <a:chOff x="-63679950" y="3360375"/>
            <a:chExt cx="318225" cy="316650"/>
          </a:xfrm>
        </p:grpSpPr>
        <p:sp>
          <p:nvSpPr>
            <p:cNvPr id="614" name="Google Shape;614;p14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704F4B-4A00-D742-C8D2-0345A7BD4359}"/>
              </a:ext>
            </a:extLst>
          </p:cNvPr>
          <p:cNvSpPr txBox="1"/>
          <p:nvPr/>
        </p:nvSpPr>
        <p:spPr>
          <a:xfrm>
            <a:off x="6661958" y="3438065"/>
            <a:ext cx="2074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  <a:latin typeface="Fira Sans Extra Condensed"/>
                <a:cs typeface="Fira Sans Extra Condensed"/>
              </a:rPr>
              <a:t>REAL WORLD APPLICATION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241"/>
    </mc:Choice>
    <mc:Fallback xmlns="">
      <p:transition spd="slow" advTm="1272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"/>
          <p:cNvSpPr txBox="1"/>
          <p:nvPr/>
        </p:nvSpPr>
        <p:spPr>
          <a:xfrm>
            <a:off x="311700" y="30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Research Question</a:t>
            </a:r>
            <a:endParaRPr sz="2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3" name="Google Shape;623;p15"/>
          <p:cNvSpPr/>
          <p:nvPr/>
        </p:nvSpPr>
        <p:spPr>
          <a:xfrm rot="5400000" flipH="1">
            <a:off x="4027545" y="2837583"/>
            <a:ext cx="316953" cy="178496"/>
          </a:xfrm>
          <a:custGeom>
            <a:avLst/>
            <a:gdLst/>
            <a:ahLst/>
            <a:cxnLst/>
            <a:rect l="l" t="t" r="r" b="b"/>
            <a:pathLst>
              <a:path w="2106" h="1186" fill="none" extrusionOk="0">
                <a:moveTo>
                  <a:pt x="1" y="1185"/>
                </a:moveTo>
                <a:cubicBezTo>
                  <a:pt x="811" y="988"/>
                  <a:pt x="1535" y="571"/>
                  <a:pt x="2105" y="0"/>
                </a:cubicBezTo>
              </a:path>
            </a:pathLst>
          </a:custGeom>
          <a:noFill/>
          <a:ln w="25" cap="flat" cmpd="sng">
            <a:solidFill>
              <a:srgbClr val="FF6B06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5"/>
          <p:cNvSpPr/>
          <p:nvPr/>
        </p:nvSpPr>
        <p:spPr>
          <a:xfrm rot="5400000" flipH="1">
            <a:off x="4193999" y="3254924"/>
            <a:ext cx="151" cy="15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25" cap="flat" cmpd="sng">
            <a:solidFill>
              <a:srgbClr val="035AF4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5"/>
          <p:cNvSpPr txBox="1"/>
          <p:nvPr/>
        </p:nvSpPr>
        <p:spPr>
          <a:xfrm>
            <a:off x="796575" y="3134203"/>
            <a:ext cx="2148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15"/>
          <p:cNvSpPr txBox="1"/>
          <p:nvPr/>
        </p:nvSpPr>
        <p:spPr>
          <a:xfrm>
            <a:off x="603800" y="3924163"/>
            <a:ext cx="2148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15"/>
          <p:cNvSpPr txBox="1"/>
          <p:nvPr/>
        </p:nvSpPr>
        <p:spPr>
          <a:xfrm>
            <a:off x="1636449" y="284435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1" name="Google Shape;631;p15"/>
          <p:cNvSpPr txBox="1"/>
          <p:nvPr/>
        </p:nvSpPr>
        <p:spPr>
          <a:xfrm>
            <a:off x="6585873" y="208402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JUPTER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2" name="Google Shape;632;p15"/>
          <p:cNvSpPr txBox="1"/>
          <p:nvPr/>
        </p:nvSpPr>
        <p:spPr>
          <a:xfrm>
            <a:off x="6585873" y="3566951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3" name="Google Shape;633;p15"/>
          <p:cNvSpPr txBox="1"/>
          <p:nvPr/>
        </p:nvSpPr>
        <p:spPr>
          <a:xfrm>
            <a:off x="6585861" y="3871963"/>
            <a:ext cx="21489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15"/>
          <p:cNvSpPr txBox="1"/>
          <p:nvPr/>
        </p:nvSpPr>
        <p:spPr>
          <a:xfrm>
            <a:off x="6585860" y="2384509"/>
            <a:ext cx="2148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15"/>
          <p:cNvSpPr/>
          <p:nvPr/>
        </p:nvSpPr>
        <p:spPr>
          <a:xfrm>
            <a:off x="1430550" y="1962277"/>
            <a:ext cx="7368900" cy="11871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" name="Google Shape;636;p15"/>
          <p:cNvGrpSpPr/>
          <p:nvPr/>
        </p:nvGrpSpPr>
        <p:grpSpPr>
          <a:xfrm>
            <a:off x="504350" y="1773553"/>
            <a:ext cx="1650889" cy="1564581"/>
            <a:chOff x="4384800" y="3275575"/>
            <a:chExt cx="784606" cy="714845"/>
          </a:xfrm>
        </p:grpSpPr>
        <p:sp>
          <p:nvSpPr>
            <p:cNvPr id="637" name="Google Shape;637;p15"/>
            <p:cNvSpPr/>
            <p:nvPr/>
          </p:nvSpPr>
          <p:spPr>
            <a:xfrm>
              <a:off x="4384800" y="3275575"/>
              <a:ext cx="784606" cy="714845"/>
            </a:xfrm>
            <a:custGeom>
              <a:avLst/>
              <a:gdLst/>
              <a:ahLst/>
              <a:cxnLst/>
              <a:rect l="l" t="t" r="r" b="b"/>
              <a:pathLst>
                <a:path w="4870" h="4437" extrusionOk="0">
                  <a:moveTo>
                    <a:pt x="2435" y="0"/>
                  </a:moveTo>
                  <a:cubicBezTo>
                    <a:pt x="1868" y="0"/>
                    <a:pt x="1300" y="217"/>
                    <a:pt x="867" y="650"/>
                  </a:cubicBezTo>
                  <a:cubicBezTo>
                    <a:pt x="1" y="1516"/>
                    <a:pt x="1" y="2921"/>
                    <a:pt x="867" y="3786"/>
                  </a:cubicBezTo>
                  <a:cubicBezTo>
                    <a:pt x="1300" y="4220"/>
                    <a:pt x="1868" y="4436"/>
                    <a:pt x="2435" y="4436"/>
                  </a:cubicBezTo>
                  <a:cubicBezTo>
                    <a:pt x="3003" y="4436"/>
                    <a:pt x="3571" y="4220"/>
                    <a:pt x="4003" y="3786"/>
                  </a:cubicBezTo>
                  <a:cubicBezTo>
                    <a:pt x="4870" y="2921"/>
                    <a:pt x="4870" y="1516"/>
                    <a:pt x="4003" y="650"/>
                  </a:cubicBezTo>
                  <a:cubicBezTo>
                    <a:pt x="3571" y="217"/>
                    <a:pt x="3003" y="0"/>
                    <a:pt x="2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520549" y="3399824"/>
              <a:ext cx="515055" cy="468452"/>
            </a:xfrm>
            <a:custGeom>
              <a:avLst/>
              <a:gdLst/>
              <a:ahLst/>
              <a:cxnLst/>
              <a:rect l="l" t="t" r="r" b="b"/>
              <a:pathLst>
                <a:path w="3824" h="3478" extrusionOk="0">
                  <a:moveTo>
                    <a:pt x="1913" y="1"/>
                  </a:moveTo>
                  <a:cubicBezTo>
                    <a:pt x="1782" y="1"/>
                    <a:pt x="1648" y="15"/>
                    <a:pt x="1515" y="47"/>
                  </a:cubicBezTo>
                  <a:cubicBezTo>
                    <a:pt x="581" y="267"/>
                    <a:pt x="1" y="1202"/>
                    <a:pt x="220" y="2136"/>
                  </a:cubicBezTo>
                  <a:cubicBezTo>
                    <a:pt x="408" y="2938"/>
                    <a:pt x="1122" y="3478"/>
                    <a:pt x="1911" y="3478"/>
                  </a:cubicBezTo>
                  <a:cubicBezTo>
                    <a:pt x="2042" y="3478"/>
                    <a:pt x="2176" y="3463"/>
                    <a:pt x="2309" y="3431"/>
                  </a:cubicBezTo>
                  <a:cubicBezTo>
                    <a:pt x="3244" y="3212"/>
                    <a:pt x="3823" y="2277"/>
                    <a:pt x="3604" y="1342"/>
                  </a:cubicBezTo>
                  <a:cubicBezTo>
                    <a:pt x="3417" y="541"/>
                    <a:pt x="2702" y="1"/>
                    <a:pt x="1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" name="Google Shape;639;p15"/>
            <p:cNvGrpSpPr/>
            <p:nvPr/>
          </p:nvGrpSpPr>
          <p:grpSpPr>
            <a:xfrm>
              <a:off x="4623083" y="3477178"/>
              <a:ext cx="307840" cy="308626"/>
              <a:chOff x="-1591550" y="3597475"/>
              <a:chExt cx="293825" cy="294575"/>
            </a:xfrm>
          </p:grpSpPr>
          <p:sp>
            <p:nvSpPr>
              <p:cNvPr id="640" name="Google Shape;640;p15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4" name="Google Shape;644;p15"/>
          <p:cNvSpPr txBox="1"/>
          <p:nvPr/>
        </p:nvSpPr>
        <p:spPr>
          <a:xfrm>
            <a:off x="1951151" y="2054176"/>
            <a:ext cx="65169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How can data mining and machine learning models be leveraged to forecast store sales accurately across various time periods using the provided multivariate dataset?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16"/>
    </mc:Choice>
    <mc:Fallback xmlns="">
      <p:transition spd="slow" advTm="253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SET</a:t>
            </a:r>
            <a:endParaRPr sz="2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0" name="Google Shape;670;p16"/>
          <p:cNvSpPr txBox="1"/>
          <p:nvPr/>
        </p:nvSpPr>
        <p:spPr>
          <a:xfrm>
            <a:off x="979895" y="2639773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 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1" name="Google Shape;671;p16"/>
          <p:cNvSpPr txBox="1"/>
          <p:nvPr/>
        </p:nvSpPr>
        <p:spPr>
          <a:xfrm>
            <a:off x="1671105" y="91737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STORE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4" name="Google Shape;674;p16"/>
          <p:cNvSpPr txBox="1"/>
          <p:nvPr/>
        </p:nvSpPr>
        <p:spPr>
          <a:xfrm>
            <a:off x="4023552" y="3107674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TRANSACTION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6" name="Google Shape;676;p16"/>
          <p:cNvSpPr txBox="1"/>
          <p:nvPr/>
        </p:nvSpPr>
        <p:spPr>
          <a:xfrm>
            <a:off x="5873342" y="872667"/>
            <a:ext cx="1689345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HOLIDAYS &amp; EVENTS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9" name="Google Shape;679;p16"/>
          <p:cNvSpPr txBox="1"/>
          <p:nvPr/>
        </p:nvSpPr>
        <p:spPr>
          <a:xfrm>
            <a:off x="6336543" y="287207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OIL PRICES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80" name="Google Shape;680;p16"/>
          <p:cNvGrpSpPr/>
          <p:nvPr/>
        </p:nvGrpSpPr>
        <p:grpSpPr>
          <a:xfrm>
            <a:off x="1403014" y="1964836"/>
            <a:ext cx="477255" cy="456176"/>
            <a:chOff x="-61783350" y="3743950"/>
            <a:chExt cx="316650" cy="317450"/>
          </a:xfrm>
        </p:grpSpPr>
        <p:sp>
          <p:nvSpPr>
            <p:cNvPr id="681" name="Google Shape;681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6"/>
          <p:cNvGrpSpPr/>
          <p:nvPr/>
        </p:nvGrpSpPr>
        <p:grpSpPr>
          <a:xfrm>
            <a:off x="2872626" y="2262051"/>
            <a:ext cx="425707" cy="382212"/>
            <a:chOff x="4464775" y="3806475"/>
            <a:chExt cx="477625" cy="481800"/>
          </a:xfrm>
        </p:grpSpPr>
        <p:sp>
          <p:nvSpPr>
            <p:cNvPr id="684" name="Google Shape;684;p16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90" name="Google Shape;690;p16"/>
          <p:cNvSpPr/>
          <p:nvPr/>
        </p:nvSpPr>
        <p:spPr>
          <a:xfrm>
            <a:off x="4238411" y="2377532"/>
            <a:ext cx="477238" cy="45617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16"/>
          <p:cNvGrpSpPr/>
          <p:nvPr/>
        </p:nvGrpSpPr>
        <p:grpSpPr>
          <a:xfrm>
            <a:off x="5757820" y="2235747"/>
            <a:ext cx="425686" cy="456171"/>
            <a:chOff x="-56379450" y="3983400"/>
            <a:chExt cx="290650" cy="317425"/>
          </a:xfrm>
        </p:grpSpPr>
        <p:sp>
          <p:nvSpPr>
            <p:cNvPr id="692" name="Google Shape;692;p16"/>
            <p:cNvSpPr/>
            <p:nvPr/>
          </p:nvSpPr>
          <p:spPr>
            <a:xfrm>
              <a:off x="-56330625" y="3983400"/>
              <a:ext cx="241825" cy="111075"/>
            </a:xfrm>
            <a:custGeom>
              <a:avLst/>
              <a:gdLst/>
              <a:ahLst/>
              <a:cxnLst/>
              <a:rect l="l" t="t" r="r" b="b"/>
              <a:pathLst>
                <a:path w="9673" h="4443" extrusionOk="0">
                  <a:moveTo>
                    <a:pt x="725" y="0"/>
                  </a:moveTo>
                  <a:cubicBezTo>
                    <a:pt x="536" y="0"/>
                    <a:pt x="410" y="126"/>
                    <a:pt x="379" y="315"/>
                  </a:cubicBezTo>
                  <a:lnTo>
                    <a:pt x="1" y="2300"/>
                  </a:lnTo>
                  <a:cubicBezTo>
                    <a:pt x="129" y="2274"/>
                    <a:pt x="257" y="2262"/>
                    <a:pt x="382" y="2262"/>
                  </a:cubicBezTo>
                  <a:cubicBezTo>
                    <a:pt x="869" y="2262"/>
                    <a:pt x="1320" y="2453"/>
                    <a:pt x="1671" y="2804"/>
                  </a:cubicBezTo>
                  <a:cubicBezTo>
                    <a:pt x="2017" y="2473"/>
                    <a:pt x="2498" y="2308"/>
                    <a:pt x="2978" y="2308"/>
                  </a:cubicBezTo>
                  <a:cubicBezTo>
                    <a:pt x="3458" y="2308"/>
                    <a:pt x="3939" y="2473"/>
                    <a:pt x="4285" y="2804"/>
                  </a:cubicBezTo>
                  <a:cubicBezTo>
                    <a:pt x="4636" y="2453"/>
                    <a:pt x="5107" y="2262"/>
                    <a:pt x="5602" y="2262"/>
                  </a:cubicBezTo>
                  <a:cubicBezTo>
                    <a:pt x="5729" y="2262"/>
                    <a:pt x="5858" y="2274"/>
                    <a:pt x="5987" y="2300"/>
                  </a:cubicBezTo>
                  <a:lnTo>
                    <a:pt x="5766" y="1292"/>
                  </a:lnTo>
                  <a:lnTo>
                    <a:pt x="7625" y="2741"/>
                  </a:lnTo>
                  <a:cubicBezTo>
                    <a:pt x="7499" y="2899"/>
                    <a:pt x="7467" y="3119"/>
                    <a:pt x="7467" y="3340"/>
                  </a:cubicBezTo>
                  <a:cubicBezTo>
                    <a:pt x="7467" y="3970"/>
                    <a:pt x="7972" y="4442"/>
                    <a:pt x="8570" y="4442"/>
                  </a:cubicBezTo>
                  <a:cubicBezTo>
                    <a:pt x="9200" y="4442"/>
                    <a:pt x="9673" y="3938"/>
                    <a:pt x="9673" y="3340"/>
                  </a:cubicBezTo>
                  <a:cubicBezTo>
                    <a:pt x="9673" y="2678"/>
                    <a:pt x="9169" y="2205"/>
                    <a:pt x="8570" y="2205"/>
                  </a:cubicBezTo>
                  <a:cubicBezTo>
                    <a:pt x="8444" y="2205"/>
                    <a:pt x="8318" y="2237"/>
                    <a:pt x="8224" y="2300"/>
                  </a:cubicBezTo>
                  <a:lnTo>
                    <a:pt x="5451" y="63"/>
                  </a:lnTo>
                  <a:lnTo>
                    <a:pt x="5420" y="63"/>
                  </a:lnTo>
                  <a:cubicBezTo>
                    <a:pt x="5325" y="32"/>
                    <a:pt x="5262" y="0"/>
                    <a:pt x="5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-56350300" y="4058225"/>
              <a:ext cx="186675" cy="55150"/>
            </a:xfrm>
            <a:custGeom>
              <a:avLst/>
              <a:gdLst/>
              <a:ahLst/>
              <a:cxnLst/>
              <a:rect l="l" t="t" r="r" b="b"/>
              <a:pathLst>
                <a:path w="7467" h="2206" extrusionOk="0">
                  <a:moveTo>
                    <a:pt x="1103" y="0"/>
                  </a:moveTo>
                  <a:cubicBezTo>
                    <a:pt x="441" y="0"/>
                    <a:pt x="0" y="504"/>
                    <a:pt x="0" y="1103"/>
                  </a:cubicBezTo>
                  <a:cubicBezTo>
                    <a:pt x="32" y="1701"/>
                    <a:pt x="504" y="2205"/>
                    <a:pt x="1134" y="2205"/>
                  </a:cubicBezTo>
                  <a:cubicBezTo>
                    <a:pt x="1512" y="2205"/>
                    <a:pt x="1922" y="1985"/>
                    <a:pt x="2111" y="1607"/>
                  </a:cubicBezTo>
                  <a:cubicBezTo>
                    <a:pt x="2174" y="1497"/>
                    <a:pt x="2300" y="1441"/>
                    <a:pt x="2430" y="1441"/>
                  </a:cubicBezTo>
                  <a:cubicBezTo>
                    <a:pt x="2560" y="1441"/>
                    <a:pt x="2694" y="1497"/>
                    <a:pt x="2773" y="1607"/>
                  </a:cubicBezTo>
                  <a:cubicBezTo>
                    <a:pt x="2962" y="1985"/>
                    <a:pt x="3371" y="2205"/>
                    <a:pt x="3749" y="2205"/>
                  </a:cubicBezTo>
                  <a:cubicBezTo>
                    <a:pt x="4159" y="2205"/>
                    <a:pt x="4537" y="1985"/>
                    <a:pt x="4757" y="1607"/>
                  </a:cubicBezTo>
                  <a:cubicBezTo>
                    <a:pt x="4820" y="1512"/>
                    <a:pt x="4946" y="1418"/>
                    <a:pt x="5072" y="1418"/>
                  </a:cubicBezTo>
                  <a:cubicBezTo>
                    <a:pt x="5167" y="1418"/>
                    <a:pt x="5325" y="1512"/>
                    <a:pt x="5388" y="1607"/>
                  </a:cubicBezTo>
                  <a:cubicBezTo>
                    <a:pt x="5577" y="1985"/>
                    <a:pt x="5955" y="2205"/>
                    <a:pt x="6364" y="2205"/>
                  </a:cubicBezTo>
                  <a:cubicBezTo>
                    <a:pt x="6994" y="2205"/>
                    <a:pt x="7467" y="1701"/>
                    <a:pt x="7467" y="1103"/>
                  </a:cubicBezTo>
                  <a:cubicBezTo>
                    <a:pt x="7467" y="473"/>
                    <a:pt x="6963" y="0"/>
                    <a:pt x="6364" y="0"/>
                  </a:cubicBezTo>
                  <a:cubicBezTo>
                    <a:pt x="5955" y="0"/>
                    <a:pt x="5577" y="252"/>
                    <a:pt x="5388" y="599"/>
                  </a:cubicBezTo>
                  <a:cubicBezTo>
                    <a:pt x="5325" y="709"/>
                    <a:pt x="5191" y="764"/>
                    <a:pt x="5057" y="764"/>
                  </a:cubicBezTo>
                  <a:cubicBezTo>
                    <a:pt x="4923" y="764"/>
                    <a:pt x="4789" y="709"/>
                    <a:pt x="4726" y="599"/>
                  </a:cubicBezTo>
                  <a:cubicBezTo>
                    <a:pt x="4505" y="252"/>
                    <a:pt x="4127" y="0"/>
                    <a:pt x="3718" y="0"/>
                  </a:cubicBezTo>
                  <a:cubicBezTo>
                    <a:pt x="3340" y="0"/>
                    <a:pt x="2930" y="252"/>
                    <a:pt x="2741" y="599"/>
                  </a:cubicBezTo>
                  <a:cubicBezTo>
                    <a:pt x="2678" y="709"/>
                    <a:pt x="2552" y="764"/>
                    <a:pt x="2422" y="764"/>
                  </a:cubicBezTo>
                  <a:cubicBezTo>
                    <a:pt x="2292" y="764"/>
                    <a:pt x="2158" y="709"/>
                    <a:pt x="2079" y="599"/>
                  </a:cubicBezTo>
                  <a:cubicBezTo>
                    <a:pt x="1890" y="252"/>
                    <a:pt x="1481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-56245550" y="4168275"/>
              <a:ext cx="78000" cy="26600"/>
            </a:xfrm>
            <a:custGeom>
              <a:avLst/>
              <a:gdLst/>
              <a:ahLst/>
              <a:cxnLst/>
              <a:rect l="l" t="t" r="r" b="b"/>
              <a:pathLst>
                <a:path w="3120" h="1064" extrusionOk="0">
                  <a:moveTo>
                    <a:pt x="594" y="1"/>
                  </a:moveTo>
                  <a:cubicBezTo>
                    <a:pt x="555" y="1"/>
                    <a:pt x="515" y="4"/>
                    <a:pt x="473" y="9"/>
                  </a:cubicBezTo>
                  <a:cubicBezTo>
                    <a:pt x="284" y="40"/>
                    <a:pt x="126" y="166"/>
                    <a:pt x="0" y="324"/>
                  </a:cubicBezTo>
                  <a:lnTo>
                    <a:pt x="158" y="481"/>
                  </a:lnTo>
                  <a:cubicBezTo>
                    <a:pt x="410" y="733"/>
                    <a:pt x="630" y="891"/>
                    <a:pt x="945" y="954"/>
                  </a:cubicBezTo>
                  <a:cubicBezTo>
                    <a:pt x="1153" y="1029"/>
                    <a:pt x="1367" y="1064"/>
                    <a:pt x="1579" y="1064"/>
                  </a:cubicBezTo>
                  <a:cubicBezTo>
                    <a:pt x="2172" y="1064"/>
                    <a:pt x="2748" y="788"/>
                    <a:pt x="3119" y="324"/>
                  </a:cubicBezTo>
                  <a:lnTo>
                    <a:pt x="3119" y="324"/>
                  </a:lnTo>
                  <a:lnTo>
                    <a:pt x="2521" y="513"/>
                  </a:lnTo>
                  <a:cubicBezTo>
                    <a:pt x="2355" y="596"/>
                    <a:pt x="2183" y="634"/>
                    <a:pt x="2013" y="634"/>
                  </a:cubicBezTo>
                  <a:cubicBezTo>
                    <a:pt x="1665" y="634"/>
                    <a:pt x="1325" y="473"/>
                    <a:pt x="1071" y="198"/>
                  </a:cubicBezTo>
                  <a:cubicBezTo>
                    <a:pt x="940" y="67"/>
                    <a:pt x="787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-56359750" y="4112550"/>
              <a:ext cx="204800" cy="53100"/>
            </a:xfrm>
            <a:custGeom>
              <a:avLst/>
              <a:gdLst/>
              <a:ahLst/>
              <a:cxnLst/>
              <a:rect l="l" t="t" r="r" b="b"/>
              <a:pathLst>
                <a:path w="8192" h="2124" extrusionOk="0">
                  <a:moveTo>
                    <a:pt x="0" y="1"/>
                  </a:moveTo>
                  <a:lnTo>
                    <a:pt x="0" y="1608"/>
                  </a:lnTo>
                  <a:lnTo>
                    <a:pt x="1386" y="2080"/>
                  </a:lnTo>
                  <a:cubicBezTo>
                    <a:pt x="1455" y="2109"/>
                    <a:pt x="1529" y="2124"/>
                    <a:pt x="1605" y="2124"/>
                  </a:cubicBezTo>
                  <a:cubicBezTo>
                    <a:pt x="1773" y="2124"/>
                    <a:pt x="1949" y="2053"/>
                    <a:pt x="2079" y="1923"/>
                  </a:cubicBezTo>
                  <a:cubicBezTo>
                    <a:pt x="2333" y="1669"/>
                    <a:pt x="2689" y="1517"/>
                    <a:pt x="3048" y="1517"/>
                  </a:cubicBezTo>
                  <a:cubicBezTo>
                    <a:pt x="3135" y="1517"/>
                    <a:pt x="3222" y="1526"/>
                    <a:pt x="3308" y="1545"/>
                  </a:cubicBezTo>
                  <a:cubicBezTo>
                    <a:pt x="3623" y="1576"/>
                    <a:pt x="3907" y="1734"/>
                    <a:pt x="4096" y="1954"/>
                  </a:cubicBezTo>
                  <a:cubicBezTo>
                    <a:pt x="4316" y="1734"/>
                    <a:pt x="4568" y="1576"/>
                    <a:pt x="4883" y="1545"/>
                  </a:cubicBezTo>
                  <a:cubicBezTo>
                    <a:pt x="4975" y="1526"/>
                    <a:pt x="5066" y="1517"/>
                    <a:pt x="5155" y="1517"/>
                  </a:cubicBezTo>
                  <a:cubicBezTo>
                    <a:pt x="5523" y="1517"/>
                    <a:pt x="5858" y="1669"/>
                    <a:pt x="6112" y="1923"/>
                  </a:cubicBezTo>
                  <a:cubicBezTo>
                    <a:pt x="6243" y="2053"/>
                    <a:pt x="6403" y="2124"/>
                    <a:pt x="6583" y="2124"/>
                  </a:cubicBezTo>
                  <a:cubicBezTo>
                    <a:pt x="6664" y="2124"/>
                    <a:pt x="6749" y="2109"/>
                    <a:pt x="6837" y="2080"/>
                  </a:cubicBezTo>
                  <a:lnTo>
                    <a:pt x="8191" y="1608"/>
                  </a:lnTo>
                  <a:lnTo>
                    <a:pt x="8191" y="1"/>
                  </a:lnTo>
                  <a:cubicBezTo>
                    <a:pt x="7845" y="473"/>
                    <a:pt x="7341" y="726"/>
                    <a:pt x="6711" y="726"/>
                  </a:cubicBezTo>
                  <a:cubicBezTo>
                    <a:pt x="6207" y="726"/>
                    <a:pt x="5766" y="536"/>
                    <a:pt x="5419" y="190"/>
                  </a:cubicBezTo>
                  <a:cubicBezTo>
                    <a:pt x="5072" y="521"/>
                    <a:pt x="4584" y="686"/>
                    <a:pt x="4100" y="686"/>
                  </a:cubicBezTo>
                  <a:cubicBezTo>
                    <a:pt x="3615" y="686"/>
                    <a:pt x="3135" y="521"/>
                    <a:pt x="2804" y="190"/>
                  </a:cubicBezTo>
                  <a:cubicBezTo>
                    <a:pt x="2457" y="536"/>
                    <a:pt x="1985" y="726"/>
                    <a:pt x="1512" y="726"/>
                  </a:cubicBezTo>
                  <a:cubicBezTo>
                    <a:pt x="882" y="726"/>
                    <a:pt x="378" y="4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-56345575" y="4169000"/>
              <a:ext cx="77200" cy="26325"/>
            </a:xfrm>
            <a:custGeom>
              <a:avLst/>
              <a:gdLst/>
              <a:ahLst/>
              <a:cxnLst/>
              <a:rect l="l" t="t" r="r" b="b"/>
              <a:pathLst>
                <a:path w="3088" h="1053" extrusionOk="0">
                  <a:moveTo>
                    <a:pt x="2471" y="0"/>
                  </a:moveTo>
                  <a:cubicBezTo>
                    <a:pt x="2311" y="0"/>
                    <a:pt x="2170" y="47"/>
                    <a:pt x="2048" y="169"/>
                  </a:cubicBezTo>
                  <a:cubicBezTo>
                    <a:pt x="1752" y="465"/>
                    <a:pt x="1391" y="612"/>
                    <a:pt x="1011" y="612"/>
                  </a:cubicBezTo>
                  <a:cubicBezTo>
                    <a:pt x="865" y="612"/>
                    <a:pt x="716" y="591"/>
                    <a:pt x="567" y="547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374" y="794"/>
                    <a:pt x="939" y="1053"/>
                    <a:pt x="1527" y="1053"/>
                  </a:cubicBezTo>
                  <a:cubicBezTo>
                    <a:pt x="1731" y="1053"/>
                    <a:pt x="1939" y="1022"/>
                    <a:pt x="2143" y="956"/>
                  </a:cubicBezTo>
                  <a:cubicBezTo>
                    <a:pt x="2426" y="893"/>
                    <a:pt x="2710" y="704"/>
                    <a:pt x="2930" y="484"/>
                  </a:cubicBezTo>
                  <a:lnTo>
                    <a:pt x="3088" y="326"/>
                  </a:lnTo>
                  <a:cubicBezTo>
                    <a:pt x="2993" y="169"/>
                    <a:pt x="2836" y="74"/>
                    <a:pt x="2615" y="11"/>
                  </a:cubicBezTo>
                  <a:cubicBezTo>
                    <a:pt x="2566" y="4"/>
                    <a:pt x="2518" y="0"/>
                    <a:pt x="2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-56379450" y="4180300"/>
              <a:ext cx="242600" cy="120525"/>
            </a:xfrm>
            <a:custGeom>
              <a:avLst/>
              <a:gdLst/>
              <a:ahLst/>
              <a:cxnLst/>
              <a:rect l="l" t="t" r="r" b="b"/>
              <a:pathLst>
                <a:path w="9704" h="4821" extrusionOk="0">
                  <a:moveTo>
                    <a:pt x="473" y="0"/>
                  </a:moveTo>
                  <a:cubicBezTo>
                    <a:pt x="221" y="284"/>
                    <a:pt x="0" y="662"/>
                    <a:pt x="0" y="1071"/>
                  </a:cubicBezTo>
                  <a:cubicBezTo>
                    <a:pt x="0" y="1576"/>
                    <a:pt x="284" y="2048"/>
                    <a:pt x="725" y="2332"/>
                  </a:cubicBezTo>
                  <a:cubicBezTo>
                    <a:pt x="946" y="2489"/>
                    <a:pt x="1229" y="2552"/>
                    <a:pt x="1513" y="2552"/>
                  </a:cubicBezTo>
                  <a:cubicBezTo>
                    <a:pt x="1513" y="3403"/>
                    <a:pt x="2174" y="4064"/>
                    <a:pt x="2993" y="4064"/>
                  </a:cubicBezTo>
                  <a:cubicBezTo>
                    <a:pt x="3214" y="4064"/>
                    <a:pt x="3372" y="4033"/>
                    <a:pt x="3529" y="3970"/>
                  </a:cubicBezTo>
                  <a:cubicBezTo>
                    <a:pt x="3750" y="4506"/>
                    <a:pt x="4254" y="4821"/>
                    <a:pt x="4852" y="4821"/>
                  </a:cubicBezTo>
                  <a:cubicBezTo>
                    <a:pt x="5451" y="4821"/>
                    <a:pt x="5955" y="4443"/>
                    <a:pt x="6207" y="3970"/>
                  </a:cubicBezTo>
                  <a:cubicBezTo>
                    <a:pt x="6333" y="4064"/>
                    <a:pt x="6554" y="4064"/>
                    <a:pt x="6711" y="4064"/>
                  </a:cubicBezTo>
                  <a:cubicBezTo>
                    <a:pt x="7530" y="4064"/>
                    <a:pt x="8192" y="3403"/>
                    <a:pt x="8192" y="2552"/>
                  </a:cubicBezTo>
                  <a:cubicBezTo>
                    <a:pt x="9042" y="2552"/>
                    <a:pt x="9704" y="1891"/>
                    <a:pt x="9704" y="1071"/>
                  </a:cubicBezTo>
                  <a:cubicBezTo>
                    <a:pt x="9704" y="662"/>
                    <a:pt x="9546" y="284"/>
                    <a:pt x="9231" y="0"/>
                  </a:cubicBezTo>
                  <a:lnTo>
                    <a:pt x="9168" y="158"/>
                  </a:lnTo>
                  <a:cubicBezTo>
                    <a:pt x="8664" y="945"/>
                    <a:pt x="7814" y="1387"/>
                    <a:pt x="6900" y="1387"/>
                  </a:cubicBezTo>
                  <a:cubicBezTo>
                    <a:pt x="6617" y="1387"/>
                    <a:pt x="6301" y="1355"/>
                    <a:pt x="6018" y="1229"/>
                  </a:cubicBezTo>
                  <a:cubicBezTo>
                    <a:pt x="5640" y="1103"/>
                    <a:pt x="5230" y="882"/>
                    <a:pt x="4978" y="567"/>
                  </a:cubicBezTo>
                  <a:lnTo>
                    <a:pt x="4884" y="473"/>
                  </a:lnTo>
                  <a:lnTo>
                    <a:pt x="4821" y="567"/>
                  </a:lnTo>
                  <a:cubicBezTo>
                    <a:pt x="4506" y="882"/>
                    <a:pt x="4159" y="1071"/>
                    <a:pt x="3750" y="1229"/>
                  </a:cubicBezTo>
                  <a:cubicBezTo>
                    <a:pt x="3466" y="1292"/>
                    <a:pt x="3151" y="1387"/>
                    <a:pt x="2899" y="1387"/>
                  </a:cubicBezTo>
                  <a:cubicBezTo>
                    <a:pt x="1985" y="1387"/>
                    <a:pt x="1103" y="945"/>
                    <a:pt x="599" y="158"/>
                  </a:cubicBezTo>
                  <a:lnTo>
                    <a:pt x="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-56181750" y="40393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-56332200" y="4039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16"/>
          <p:cNvGrpSpPr/>
          <p:nvPr/>
        </p:nvGrpSpPr>
        <p:grpSpPr>
          <a:xfrm>
            <a:off x="7138036" y="1964853"/>
            <a:ext cx="425688" cy="456159"/>
            <a:chOff x="-59470075" y="3308975"/>
            <a:chExt cx="318200" cy="316075"/>
          </a:xfrm>
        </p:grpSpPr>
        <p:sp>
          <p:nvSpPr>
            <p:cNvPr id="701" name="Google Shape;701;p16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F3DD174-CBAF-4924-77A1-C9F85C59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87" y="3489874"/>
            <a:ext cx="1807810" cy="132464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 descr="A screenshot of a data&#10;&#10;Description automatically generated">
            <a:extLst>
              <a:ext uri="{FF2B5EF4-FFF2-40B4-BE49-F238E27FC236}">
                <a16:creationId xmlns:a16="http://schemas.microsoft.com/office/drawing/2014/main" id="{3FABCBFA-D19C-B863-0C47-6426237FA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09" y="3244816"/>
            <a:ext cx="1394168" cy="1379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list of items&#10;&#10;Description automatically generated">
            <a:extLst>
              <a:ext uri="{FF2B5EF4-FFF2-40B4-BE49-F238E27FC236}">
                <a16:creationId xmlns:a16="http://schemas.microsoft.com/office/drawing/2014/main" id="{E8816348-29B9-9DD2-3659-F16B0535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05" y="3012928"/>
            <a:ext cx="2700485" cy="1139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07E28B1-4C98-B30C-EC1E-4C42F11E8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130" y="1276730"/>
            <a:ext cx="2578744" cy="95624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00C1BD-025D-1ABE-6237-6A62FC1869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669" y="1220627"/>
            <a:ext cx="4206240" cy="131709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93"/>
    </mc:Choice>
    <mc:Fallback xmlns="">
      <p:transition spd="slow" advTm="1566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1D4A3D-6B81-CB15-FD4B-2046CDE1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5" y="623306"/>
            <a:ext cx="6291216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4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C19D4BF-B96F-9F1D-31A3-972FBE63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67"/>
            <a:ext cx="4756776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B4232D-BF36-6327-1A94-B56ADF80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81" y="2192593"/>
            <a:ext cx="4751519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3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81B9AC7C-076A-6DC8-ABB9-4C25E97F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28" y="388152"/>
            <a:ext cx="4412519" cy="2378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DFE9D9F6-157B-E59D-1C86-42CD2A027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02" y="2571750"/>
            <a:ext cx="4017270" cy="2378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439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D8A06FF-C920-61E3-CA01-41FAE9A3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14" y="487344"/>
            <a:ext cx="5581575" cy="41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8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Used</a:t>
            </a:r>
            <a:endParaRPr sz="2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3" name="Google Shape;763;p19"/>
          <p:cNvSpPr txBox="1">
            <a:spLocks noGrp="1"/>
          </p:cNvSpPr>
          <p:nvPr>
            <p:ph type="body" idx="1"/>
          </p:nvPr>
        </p:nvSpPr>
        <p:spPr>
          <a:xfrm>
            <a:off x="863338" y="1160175"/>
            <a:ext cx="1700958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: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66" name="Google Shape;766;p19"/>
          <p:cNvSpPr txBox="1">
            <a:spLocks noGrp="1"/>
          </p:cNvSpPr>
          <p:nvPr>
            <p:ph type="body" idx="1"/>
          </p:nvPr>
        </p:nvSpPr>
        <p:spPr>
          <a:xfrm>
            <a:off x="5514250" y="3903275"/>
            <a:ext cx="12354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19"/>
          <p:cNvSpPr txBox="1"/>
          <p:nvPr/>
        </p:nvSpPr>
        <p:spPr>
          <a:xfrm>
            <a:off x="7076750" y="2130450"/>
            <a:ext cx="12354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C9E31-B138-328C-7070-44F874CB2CC6}"/>
              </a:ext>
            </a:extLst>
          </p:cNvPr>
          <p:cNvSpPr txBox="1"/>
          <p:nvPr/>
        </p:nvSpPr>
        <p:spPr>
          <a:xfrm>
            <a:off x="943897" y="1623975"/>
            <a:ext cx="7368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Ou</a:t>
            </a:r>
            <a:r>
              <a:rPr lang="en-US">
                <a:solidFill>
                  <a:srgbClr val="374151"/>
                </a:solidFill>
                <a:latin typeface="Söhne"/>
              </a:rPr>
              <a:t>r p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roject involves data preprocessing, exploratory data analysis, and model building using a Random Forest Regressor. </a:t>
            </a:r>
          </a:p>
          <a:p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Random Forest Regressor is used to build a predictive model for sales. Label encoding is performed on categorical features, and the model is trained on the training set ('train') and tested on the test set ('test’).</a:t>
            </a:r>
          </a:p>
          <a:p>
            <a:endParaRPr lang="en-US">
              <a:solidFill>
                <a:srgbClr val="374151"/>
              </a:solidFill>
              <a:latin typeface="Söhne"/>
            </a:endParaRP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Model evaluation is done using Root Mean Squared Log Error (RMSLE) as the evaluation metric, comparing predicted sales with actual sales.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83"/>
    </mc:Choice>
    <mc:Fallback xmlns="">
      <p:transition spd="slow" advTm="92083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A6A9B"/>
      </a:accent1>
      <a:accent2>
        <a:srgbClr val="318EC2"/>
      </a:accent2>
      <a:accent3>
        <a:srgbClr val="65C3FF"/>
      </a:accent3>
      <a:accent4>
        <a:srgbClr val="C04F22"/>
      </a:accent4>
      <a:accent5>
        <a:srgbClr val="FF7B40"/>
      </a:accent5>
      <a:accent6>
        <a:srgbClr val="D6591F"/>
      </a:accent6>
      <a:hlink>
        <a:srgbClr val="D65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Macintosh PowerPoint</Application>
  <PresentationFormat>On-screen Show (16:9)</PresentationFormat>
  <Paragraphs>54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Söhne</vt:lpstr>
      <vt:lpstr>Fira Sans Extra Condensed</vt:lpstr>
      <vt:lpstr>Roboto</vt:lpstr>
      <vt:lpstr>Inter</vt:lpstr>
      <vt:lpstr>-apple-system</vt:lpstr>
      <vt:lpstr>Fira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Priyanka Singh</cp:lastModifiedBy>
  <cp:revision>4</cp:revision>
  <dcterms:modified xsi:type="dcterms:W3CDTF">2025-02-07T01:09:45Z</dcterms:modified>
</cp:coreProperties>
</file>